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3"/>
  </p:notesMasterIdLst>
  <p:sldIdLst>
    <p:sldId id="282" r:id="rId3"/>
    <p:sldId id="283" r:id="rId4"/>
    <p:sldId id="310" r:id="rId5"/>
    <p:sldId id="285" r:id="rId6"/>
    <p:sldId id="309" r:id="rId7"/>
    <p:sldId id="286" r:id="rId8"/>
    <p:sldId id="289" r:id="rId9"/>
    <p:sldId id="293" r:id="rId10"/>
    <p:sldId id="294" r:id="rId11"/>
    <p:sldId id="295" r:id="rId12"/>
    <p:sldId id="296" r:id="rId13"/>
    <p:sldId id="260" r:id="rId14"/>
    <p:sldId id="312" r:id="rId15"/>
    <p:sldId id="299" r:id="rId16"/>
    <p:sldId id="304" r:id="rId17"/>
    <p:sldId id="300" r:id="rId18"/>
    <p:sldId id="302" r:id="rId19"/>
    <p:sldId id="303" r:id="rId20"/>
    <p:sldId id="313" r:id="rId21"/>
    <p:sldId id="307" r:id="rId22"/>
  </p:sldIdLst>
  <p:sldSz cx="9144000" cy="6858000" type="screen4x3"/>
  <p:notesSz cx="7099300" cy="10234613"/>
  <p:embeddedFontLst>
    <p:embeddedFont>
      <p:font typeface="Arial Narrow" panose="020B0606020202030204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8350"/>
            <a:ext cx="5118100" cy="383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6150" y="4860925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3437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725" y="9723437"/>
            <a:ext cx="307657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ahoma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D859FDC-96B2-4016-A9BD-59424CBB6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B42BD-EE2D-4FF5-A453-94DAF2931590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E453A70-DA30-4FBF-871A-01008B2CE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A28A5EA-9A43-4D39-9E81-792BB7BCF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t-IT" altLang="it-IT" sz="1200"/>
              <a:t>16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8CF2D7AD-8A91-4AF8-910B-7941DCA43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A574C98D-29EC-4BB9-9A79-EF3E5DC7A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B420CD99-460B-427B-8DF2-E9BD5CD02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A3348828-0276-43D8-80D6-BC480DEA9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522B5C97-F9FC-43A7-ACE9-82CCD94E6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9206E-AB2C-408A-8637-D86EC056EEE9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9A40F6A-B8B7-4E6B-9F31-9AC0772F4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049ABB6-1410-45DB-8D5A-E539877E6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t-IT" altLang="it-IT" sz="1200"/>
              <a:t>17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E0DC1326-CA2E-423B-98BD-9E6B5A54F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C5C14C0E-7554-476B-87D8-DE4D2CB62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72BC3554-8581-4B46-B5C2-48515FB50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E15E50AD-02B2-4DA9-AB6D-12488BDF10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0116E2AC-6969-4134-84C1-DD53709E8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FCACE-0F6B-4A29-80D1-D3770E2F443F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A819E4B4-0196-4B1C-9DF8-46B13E6A4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1FA9652-A7E6-4252-99E5-1C5069B70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t-IT" altLang="it-IT" sz="1200"/>
              <a:t>19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58638D7C-CCD0-44E1-A618-DDABB125E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4077A1D3-10A9-4BE2-8BE9-C2D312A96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E36FF50C-CB7A-47E2-8EBE-32EF2D0B9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73735" name="Rectangle 7">
            <a:extLst>
              <a:ext uri="{FF2B5EF4-FFF2-40B4-BE49-F238E27FC236}">
                <a16:creationId xmlns:a16="http://schemas.microsoft.com/office/drawing/2014/main" id="{E81331C4-FC31-4F2E-B932-83EF6BB62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6D08D227-1BD3-482D-A773-D7444D903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5A9D3-869A-4789-8E7E-63E6907D530C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D3F8515B-AC2E-4C00-B02D-C5BD59F8B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A5A577B-608A-4F3E-B37C-8A2B3B6C1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it-IT" altLang="it-IT" sz="1200"/>
              <a:t>17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5EF6A63E-C1B5-4746-8CB1-F4C25C146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080EE362-FBED-4B61-AA4B-70C702103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2BBFE18C-346D-46CE-BC21-51CBF03F9B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3DD598B6-07FB-4B08-A10F-07788400B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E09F68-9214-4336-A30C-7668E405BE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0FBE6-9A0E-46EE-AA02-B3BD32CEF6F1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5854C9CC-BE2E-421C-84B1-89E07A7957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3A5E6DD-A41F-4C1D-8F15-FBF875DEE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F84522-A35B-4C88-863D-F6366BA8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BBC602-2CB5-4EF1-AC14-177E3246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79B6B1-96D9-4848-B03D-210C62D7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FAB78-D084-4A03-B6BE-F833FD4CF9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97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461962" y="1508125"/>
            <a:ext cx="8380412" cy="45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F84522-A35B-4C88-863D-F6366BA8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BBC602-2CB5-4EF1-AC14-177E3246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79B6B1-96D9-4848-B03D-210C62D7B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FAB78-D084-4A03-B6BE-F833FD4CF9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912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 rot="5400000">
            <a:off x="5106194" y="2058194"/>
            <a:ext cx="5895975" cy="217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 rot="5400000">
            <a:off x="670719" y="-45244"/>
            <a:ext cx="5895975" cy="638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 rot="5400000">
            <a:off x="2358231" y="-388143"/>
            <a:ext cx="4587875" cy="8380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  <a:defRPr sz="3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Noto Sans Symbols"/>
              <a:buNone/>
              <a:defRPr sz="1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■"/>
              <a:defRPr sz="32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7084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Char char="–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921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0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Noto Sans Symbols"/>
              <a:buNone/>
              <a:defRPr sz="1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450"/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–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Char char="–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794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800"/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461963" y="1508125"/>
            <a:ext cx="4113212" cy="45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2"/>
          </p:nvPr>
        </p:nvSpPr>
        <p:spPr>
          <a:xfrm>
            <a:off x="4727575" y="1508125"/>
            <a:ext cx="4114800" cy="45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7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Immagine3 cop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6225" cy="68754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"/>
          <p:cNvGrpSpPr/>
          <p:nvPr/>
        </p:nvGrpSpPr>
        <p:grpSpPr>
          <a:xfrm>
            <a:off x="0" y="4311650"/>
            <a:ext cx="7148512" cy="165100"/>
            <a:chOff x="0" y="1600200"/>
            <a:chExt cx="3343275" cy="152400"/>
          </a:xfrm>
        </p:grpSpPr>
        <p:sp>
          <p:nvSpPr>
            <p:cNvPr id="12" name="Google Shape;12;p1"/>
            <p:cNvSpPr txBox="1"/>
            <p:nvPr/>
          </p:nvSpPr>
          <p:spPr>
            <a:xfrm>
              <a:off x="1676400" y="1600200"/>
              <a:ext cx="1666875" cy="1524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 txBox="1"/>
            <p:nvPr/>
          </p:nvSpPr>
          <p:spPr>
            <a:xfrm>
              <a:off x="0" y="1600200"/>
              <a:ext cx="1752600" cy="152400"/>
            </a:xfrm>
            <a:prstGeom prst="rect">
              <a:avLst/>
            </a:prstGeom>
            <a:gradFill>
              <a:gsLst>
                <a:gs pos="0">
                  <a:srgbClr val="00CC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461962" y="1508125"/>
            <a:ext cx="8380412" cy="45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66846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24600"/>
            <a:ext cx="43021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330200" y="6502400"/>
            <a:ext cx="6661150" cy="355600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transition spd="med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 descr="Immagine3 copy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66225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25450" y="200025"/>
            <a:ext cx="87185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61962" y="1508125"/>
            <a:ext cx="8380412" cy="458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■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920"/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Char char="–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8575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900"/>
              <a:buFont typeface="Arial"/>
              <a:buChar char="●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0" y="1282700"/>
            <a:ext cx="3343275" cy="152400"/>
            <a:chOff x="0" y="1600200"/>
            <a:chExt cx="3343275" cy="152400"/>
          </a:xfrm>
        </p:grpSpPr>
        <p:sp>
          <p:nvSpPr>
            <p:cNvPr id="29" name="Google Shape;29;p3"/>
            <p:cNvSpPr txBox="1"/>
            <p:nvPr/>
          </p:nvSpPr>
          <p:spPr>
            <a:xfrm>
              <a:off x="1676400" y="1600200"/>
              <a:ext cx="1666875" cy="1524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0" y="1600200"/>
              <a:ext cx="1752600" cy="152400"/>
            </a:xfrm>
            <a:prstGeom prst="rect">
              <a:avLst/>
            </a:prstGeom>
            <a:gradFill>
              <a:gsLst>
                <a:gs pos="0">
                  <a:srgbClr val="00CC00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7010400" y="6491287"/>
            <a:ext cx="1763712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6324600"/>
            <a:ext cx="430212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333375" y="6491287"/>
            <a:ext cx="6673850" cy="366712"/>
          </a:xfrm>
          <a:prstGeom prst="rect">
            <a:avLst/>
          </a:prstGeom>
          <a:solidFill>
            <a:srgbClr val="808000">
              <a:alpha val="60784"/>
            </a:srgbClr>
          </a:solidFill>
          <a:ln w="9525" cap="flat" cmpd="sng">
            <a:solidFill>
              <a:srgbClr val="808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3" r:id="rId10"/>
  </p:sldLayoutIdLst>
  <p:transition spd="med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A0AE8BF-5130-46EB-829B-E16BFEA2C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11" y="6032358"/>
            <a:ext cx="1899747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5A59F1D-E936-4F7C-8916-D07146FD3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781" y="6032358"/>
            <a:ext cx="2815906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22168CFA-33A2-4EFB-A2CE-DC19F87D8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83" y="810984"/>
            <a:ext cx="86544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 dirty="0"/>
              <a:t>PRESENTAZIONE TRATTA DA MATERIALE DIDATTICO DELLA SCUOLA DI FANTERIA 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BD0372A8-C21D-4595-A777-96603E335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777" y="3821850"/>
            <a:ext cx="6965740" cy="60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324" b="1" i="1" u="sng"/>
              <a:t>LA  CARTOGRAFIA ITALIANA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EC7F8AC0-BE35-40B0-8FCC-35A8E936F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329" y="4414054"/>
            <a:ext cx="2146016" cy="43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216" b="1" i="1" dirty="0"/>
              <a:t>( prima  parte)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utoUpdateAnimBg="0"/>
      <p:bldP spid="28679" grpId="0" autoUpdateAnimBg="0"/>
      <p:bldP spid="2868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>
            <a:extLst>
              <a:ext uri="{FF2B5EF4-FFF2-40B4-BE49-F238E27FC236}">
                <a16:creationId xmlns:a16="http://schemas.microsoft.com/office/drawing/2014/main" id="{688B7973-83EC-465A-8E16-AE1174906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86" y="566298"/>
            <a:ext cx="63331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i="1" dirty="0">
                <a:solidFill>
                  <a:schemeClr val="tx1"/>
                </a:solidFill>
              </a:rPr>
              <a:t>Primo argomento (segue)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C5FA216-D2B9-4FCB-9DFA-6AB1EAB81738}"/>
              </a:ext>
            </a:extLst>
          </p:cNvPr>
          <p:cNvSpPr/>
          <p:nvPr/>
        </p:nvSpPr>
        <p:spPr>
          <a:xfrm>
            <a:off x="3823855" y="2056125"/>
            <a:ext cx="48213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800" dirty="0"/>
              <a:t>La rappresentazione di Gauss-</a:t>
            </a:r>
            <a:r>
              <a:rPr lang="it-IT" sz="1800" dirty="0" err="1"/>
              <a:t>Boaga</a:t>
            </a:r>
            <a:r>
              <a:rPr lang="it-IT" sz="1800" dirty="0"/>
              <a:t> ricava, da una proiezione cilindrica inversa, una </a:t>
            </a:r>
            <a:br>
              <a:rPr lang="it-IT" sz="1800" dirty="0"/>
            </a:br>
            <a:r>
              <a:rPr lang="it-IT" sz="1800" dirty="0"/>
              <a:t>rappresentazione che conserva </a:t>
            </a:r>
            <a:br>
              <a:rPr lang="it-IT" sz="1800" dirty="0"/>
            </a:br>
            <a:r>
              <a:rPr lang="it-IT" sz="1800" dirty="0"/>
              <a:t>inalterate le distanze lungo il meridiano </a:t>
            </a:r>
            <a:br>
              <a:rPr lang="it-IT" sz="1800" dirty="0"/>
            </a:br>
            <a:r>
              <a:rPr lang="it-IT" sz="1800" dirty="0"/>
              <a:t>centrale, e che risulta conforme </a:t>
            </a:r>
            <a:r>
              <a:rPr lang="it-IT" sz="1800" dirty="0" err="1"/>
              <a:t>perchè</a:t>
            </a:r>
            <a:r>
              <a:rPr lang="it-IT" sz="1800" dirty="0"/>
              <a:t> </a:t>
            </a:r>
            <a:br>
              <a:rPr lang="it-IT" sz="1800" dirty="0"/>
            </a:br>
            <a:r>
              <a:rPr lang="it-IT" sz="1800" dirty="0"/>
              <a:t>conserva inalterate anche le ampiezze degli angoli.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39F68363-BE4A-47E3-8526-3CCBAABC451B}"/>
              </a:ext>
            </a:extLst>
          </p:cNvPr>
          <p:cNvSpPr/>
          <p:nvPr/>
        </p:nvSpPr>
        <p:spPr>
          <a:xfrm>
            <a:off x="296919" y="1690254"/>
            <a:ext cx="3524368" cy="4425527"/>
          </a:xfrm>
          <a:prstGeom prst="rect">
            <a:avLst/>
          </a:prstGeom>
          <a:solidFill>
            <a:srgbClr val="59763A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oup 11">
            <a:extLst>
              <a:ext uri="{FF2B5EF4-FFF2-40B4-BE49-F238E27FC236}">
                <a16:creationId xmlns:a16="http://schemas.microsoft.com/office/drawing/2014/main" id="{AE55B8B6-841D-492B-8E75-4B4DBCE400F8}"/>
              </a:ext>
            </a:extLst>
          </p:cNvPr>
          <p:cNvGrpSpPr>
            <a:grpSpLocks/>
          </p:cNvGrpSpPr>
          <p:nvPr/>
        </p:nvGrpSpPr>
        <p:grpSpPr bwMode="auto">
          <a:xfrm>
            <a:off x="633250" y="2010054"/>
            <a:ext cx="3040181" cy="3638872"/>
            <a:chOff x="143" y="35"/>
            <a:chExt cx="2594" cy="4299"/>
          </a:xfrm>
          <a:solidFill>
            <a:srgbClr val="59763A"/>
          </a:solidFill>
        </p:grpSpPr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07C5513C-3790-438C-8E19-DB0C32B20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012"/>
              <a:ext cx="252" cy="309"/>
            </a:xfrm>
            <a:custGeom>
              <a:avLst/>
              <a:gdLst>
                <a:gd name="T0" fmla="*/ 236 w 252"/>
                <a:gd name="T1" fmla="*/ 44 h 309"/>
                <a:gd name="T2" fmla="*/ 247 w 252"/>
                <a:gd name="T3" fmla="*/ 81 h 309"/>
                <a:gd name="T4" fmla="*/ 247 w 252"/>
                <a:gd name="T5" fmla="*/ 107 h 309"/>
                <a:gd name="T6" fmla="*/ 234 w 252"/>
                <a:gd name="T7" fmla="*/ 135 h 309"/>
                <a:gd name="T8" fmla="*/ 212 w 252"/>
                <a:gd name="T9" fmla="*/ 160 h 309"/>
                <a:gd name="T10" fmla="*/ 216 w 252"/>
                <a:gd name="T11" fmla="*/ 201 h 309"/>
                <a:gd name="T12" fmla="*/ 221 w 252"/>
                <a:gd name="T13" fmla="*/ 216 h 309"/>
                <a:gd name="T14" fmla="*/ 214 w 252"/>
                <a:gd name="T15" fmla="*/ 240 h 309"/>
                <a:gd name="T16" fmla="*/ 189 w 252"/>
                <a:gd name="T17" fmla="*/ 257 h 309"/>
                <a:gd name="T18" fmla="*/ 175 w 252"/>
                <a:gd name="T19" fmla="*/ 258 h 309"/>
                <a:gd name="T20" fmla="*/ 153 w 252"/>
                <a:gd name="T21" fmla="*/ 284 h 309"/>
                <a:gd name="T22" fmla="*/ 133 w 252"/>
                <a:gd name="T23" fmla="*/ 290 h 309"/>
                <a:gd name="T24" fmla="*/ 114 w 252"/>
                <a:gd name="T25" fmla="*/ 277 h 309"/>
                <a:gd name="T26" fmla="*/ 93 w 252"/>
                <a:gd name="T27" fmla="*/ 256 h 309"/>
                <a:gd name="T28" fmla="*/ 63 w 252"/>
                <a:gd name="T29" fmla="*/ 251 h 309"/>
                <a:gd name="T30" fmla="*/ 43 w 252"/>
                <a:gd name="T31" fmla="*/ 284 h 309"/>
                <a:gd name="T32" fmla="*/ 25 w 252"/>
                <a:gd name="T33" fmla="*/ 297 h 309"/>
                <a:gd name="T34" fmla="*/ 16 w 252"/>
                <a:gd name="T35" fmla="*/ 268 h 309"/>
                <a:gd name="T36" fmla="*/ 15 w 252"/>
                <a:gd name="T37" fmla="*/ 268 h 309"/>
                <a:gd name="T38" fmla="*/ 13 w 252"/>
                <a:gd name="T39" fmla="*/ 233 h 309"/>
                <a:gd name="T40" fmla="*/ 5 w 252"/>
                <a:gd name="T41" fmla="*/ 204 h 309"/>
                <a:gd name="T42" fmla="*/ 3 w 252"/>
                <a:gd name="T43" fmla="*/ 170 h 309"/>
                <a:gd name="T44" fmla="*/ 9 w 252"/>
                <a:gd name="T45" fmla="*/ 165 h 309"/>
                <a:gd name="T46" fmla="*/ 35 w 252"/>
                <a:gd name="T47" fmla="*/ 155 h 309"/>
                <a:gd name="T48" fmla="*/ 51 w 252"/>
                <a:gd name="T49" fmla="*/ 134 h 309"/>
                <a:gd name="T50" fmla="*/ 69 w 252"/>
                <a:gd name="T51" fmla="*/ 94 h 309"/>
                <a:gd name="T52" fmla="*/ 101 w 252"/>
                <a:gd name="T53" fmla="*/ 107 h 309"/>
                <a:gd name="T54" fmla="*/ 126 w 252"/>
                <a:gd name="T55" fmla="*/ 115 h 309"/>
                <a:gd name="T56" fmla="*/ 135 w 252"/>
                <a:gd name="T57" fmla="*/ 72 h 309"/>
                <a:gd name="T58" fmla="*/ 151 w 252"/>
                <a:gd name="T59" fmla="*/ 25 h 309"/>
                <a:gd name="T60" fmla="*/ 158 w 252"/>
                <a:gd name="T61" fmla="*/ 0 h 309"/>
                <a:gd name="T62" fmla="*/ 176 w 252"/>
                <a:gd name="T63" fmla="*/ 12 h 309"/>
                <a:gd name="T64" fmla="*/ 207 w 252"/>
                <a:gd name="T65" fmla="*/ 20 h 309"/>
                <a:gd name="T66" fmla="*/ 231 w 252"/>
                <a:gd name="T67" fmla="*/ 2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2" h="309">
                  <a:moveTo>
                    <a:pt x="231" y="29"/>
                  </a:moveTo>
                  <a:lnTo>
                    <a:pt x="236" y="44"/>
                  </a:lnTo>
                  <a:lnTo>
                    <a:pt x="242" y="66"/>
                  </a:lnTo>
                  <a:lnTo>
                    <a:pt x="247" y="81"/>
                  </a:lnTo>
                  <a:lnTo>
                    <a:pt x="251" y="95"/>
                  </a:lnTo>
                  <a:lnTo>
                    <a:pt x="247" y="107"/>
                  </a:lnTo>
                  <a:lnTo>
                    <a:pt x="246" y="127"/>
                  </a:lnTo>
                  <a:lnTo>
                    <a:pt x="234" y="135"/>
                  </a:lnTo>
                  <a:lnTo>
                    <a:pt x="221" y="144"/>
                  </a:lnTo>
                  <a:lnTo>
                    <a:pt x="212" y="160"/>
                  </a:lnTo>
                  <a:lnTo>
                    <a:pt x="216" y="174"/>
                  </a:lnTo>
                  <a:lnTo>
                    <a:pt x="216" y="201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14" y="240"/>
                  </a:lnTo>
                  <a:lnTo>
                    <a:pt x="204" y="256"/>
                  </a:lnTo>
                  <a:lnTo>
                    <a:pt x="189" y="257"/>
                  </a:lnTo>
                  <a:lnTo>
                    <a:pt x="185" y="243"/>
                  </a:lnTo>
                  <a:lnTo>
                    <a:pt x="175" y="258"/>
                  </a:lnTo>
                  <a:lnTo>
                    <a:pt x="166" y="275"/>
                  </a:lnTo>
                  <a:lnTo>
                    <a:pt x="153" y="284"/>
                  </a:lnTo>
                  <a:lnTo>
                    <a:pt x="143" y="300"/>
                  </a:lnTo>
                  <a:lnTo>
                    <a:pt x="133" y="290"/>
                  </a:lnTo>
                  <a:lnTo>
                    <a:pt x="125" y="287"/>
                  </a:lnTo>
                  <a:lnTo>
                    <a:pt x="114" y="277"/>
                  </a:lnTo>
                  <a:lnTo>
                    <a:pt x="103" y="266"/>
                  </a:lnTo>
                  <a:lnTo>
                    <a:pt x="93" y="256"/>
                  </a:lnTo>
                  <a:lnTo>
                    <a:pt x="77" y="250"/>
                  </a:lnTo>
                  <a:lnTo>
                    <a:pt x="63" y="251"/>
                  </a:lnTo>
                  <a:lnTo>
                    <a:pt x="51" y="260"/>
                  </a:lnTo>
                  <a:lnTo>
                    <a:pt x="43" y="284"/>
                  </a:lnTo>
                  <a:lnTo>
                    <a:pt x="36" y="308"/>
                  </a:lnTo>
                  <a:lnTo>
                    <a:pt x="25" y="297"/>
                  </a:lnTo>
                  <a:lnTo>
                    <a:pt x="21" y="282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5" y="268"/>
                  </a:lnTo>
                  <a:lnTo>
                    <a:pt x="12" y="253"/>
                  </a:lnTo>
                  <a:lnTo>
                    <a:pt x="13" y="233"/>
                  </a:lnTo>
                  <a:lnTo>
                    <a:pt x="9" y="218"/>
                  </a:lnTo>
                  <a:lnTo>
                    <a:pt x="5" y="204"/>
                  </a:lnTo>
                  <a:lnTo>
                    <a:pt x="0" y="189"/>
                  </a:lnTo>
                  <a:lnTo>
                    <a:pt x="3" y="170"/>
                  </a:lnTo>
                  <a:lnTo>
                    <a:pt x="8" y="165"/>
                  </a:lnTo>
                  <a:lnTo>
                    <a:pt x="9" y="165"/>
                  </a:lnTo>
                  <a:lnTo>
                    <a:pt x="23" y="164"/>
                  </a:lnTo>
                  <a:lnTo>
                    <a:pt x="35" y="155"/>
                  </a:lnTo>
                  <a:lnTo>
                    <a:pt x="49" y="153"/>
                  </a:lnTo>
                  <a:lnTo>
                    <a:pt x="51" y="134"/>
                  </a:lnTo>
                  <a:lnTo>
                    <a:pt x="59" y="110"/>
                  </a:lnTo>
                  <a:lnTo>
                    <a:pt x="69" y="94"/>
                  </a:lnTo>
                  <a:lnTo>
                    <a:pt x="84" y="100"/>
                  </a:lnTo>
                  <a:lnTo>
                    <a:pt x="101" y="107"/>
                  </a:lnTo>
                  <a:lnTo>
                    <a:pt x="118" y="112"/>
                  </a:lnTo>
                  <a:lnTo>
                    <a:pt x="126" y="115"/>
                  </a:lnTo>
                  <a:lnTo>
                    <a:pt x="127" y="96"/>
                  </a:lnTo>
                  <a:lnTo>
                    <a:pt x="135" y="72"/>
                  </a:lnTo>
                  <a:lnTo>
                    <a:pt x="143" y="49"/>
                  </a:lnTo>
                  <a:lnTo>
                    <a:pt x="151" y="25"/>
                  </a:lnTo>
                  <a:lnTo>
                    <a:pt x="160" y="8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76" y="12"/>
                  </a:lnTo>
                  <a:lnTo>
                    <a:pt x="191" y="13"/>
                  </a:lnTo>
                  <a:lnTo>
                    <a:pt x="207" y="20"/>
                  </a:lnTo>
                  <a:lnTo>
                    <a:pt x="223" y="27"/>
                  </a:lnTo>
                  <a:lnTo>
                    <a:pt x="231" y="28"/>
                  </a:lnTo>
                  <a:lnTo>
                    <a:pt x="231" y="29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78EC58AD-24AA-4C56-B98D-1212872C0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2000"/>
              <a:ext cx="772" cy="761"/>
            </a:xfrm>
            <a:custGeom>
              <a:avLst/>
              <a:gdLst>
                <a:gd name="T0" fmla="*/ 30 w 772"/>
                <a:gd name="T1" fmla="*/ 77 h 761"/>
                <a:gd name="T2" fmla="*/ 35 w 772"/>
                <a:gd name="T3" fmla="*/ 118 h 761"/>
                <a:gd name="T4" fmla="*/ 9 w 772"/>
                <a:gd name="T5" fmla="*/ 155 h 761"/>
                <a:gd name="T6" fmla="*/ 4 w 772"/>
                <a:gd name="T7" fmla="*/ 212 h 761"/>
                <a:gd name="T8" fmla="*/ 11 w 772"/>
                <a:gd name="T9" fmla="*/ 234 h 761"/>
                <a:gd name="T10" fmla="*/ 20 w 772"/>
                <a:gd name="T11" fmla="*/ 265 h 761"/>
                <a:gd name="T12" fmla="*/ 44 w 772"/>
                <a:gd name="T13" fmla="*/ 320 h 761"/>
                <a:gd name="T14" fmla="*/ 65 w 772"/>
                <a:gd name="T15" fmla="*/ 366 h 761"/>
                <a:gd name="T16" fmla="*/ 103 w 772"/>
                <a:gd name="T17" fmla="*/ 373 h 761"/>
                <a:gd name="T18" fmla="*/ 142 w 772"/>
                <a:gd name="T19" fmla="*/ 382 h 761"/>
                <a:gd name="T20" fmla="*/ 166 w 772"/>
                <a:gd name="T21" fmla="*/ 364 h 761"/>
                <a:gd name="T22" fmla="*/ 207 w 772"/>
                <a:gd name="T23" fmla="*/ 352 h 761"/>
                <a:gd name="T24" fmla="*/ 226 w 772"/>
                <a:gd name="T25" fmla="*/ 392 h 761"/>
                <a:gd name="T26" fmla="*/ 259 w 772"/>
                <a:gd name="T27" fmla="*/ 431 h 761"/>
                <a:gd name="T28" fmla="*/ 288 w 772"/>
                <a:gd name="T29" fmla="*/ 455 h 761"/>
                <a:gd name="T30" fmla="*/ 317 w 772"/>
                <a:gd name="T31" fmla="*/ 479 h 761"/>
                <a:gd name="T32" fmla="*/ 357 w 772"/>
                <a:gd name="T33" fmla="*/ 466 h 761"/>
                <a:gd name="T34" fmla="*/ 379 w 772"/>
                <a:gd name="T35" fmla="*/ 513 h 761"/>
                <a:gd name="T36" fmla="*/ 385 w 772"/>
                <a:gd name="T37" fmla="*/ 562 h 761"/>
                <a:gd name="T38" fmla="*/ 421 w 772"/>
                <a:gd name="T39" fmla="*/ 582 h 761"/>
                <a:gd name="T40" fmla="*/ 433 w 772"/>
                <a:gd name="T41" fmla="*/ 573 h 761"/>
                <a:gd name="T42" fmla="*/ 463 w 772"/>
                <a:gd name="T43" fmla="*/ 524 h 761"/>
                <a:gd name="T44" fmla="*/ 497 w 772"/>
                <a:gd name="T45" fmla="*/ 543 h 761"/>
                <a:gd name="T46" fmla="*/ 509 w 772"/>
                <a:gd name="T47" fmla="*/ 581 h 761"/>
                <a:gd name="T48" fmla="*/ 550 w 772"/>
                <a:gd name="T49" fmla="*/ 594 h 761"/>
                <a:gd name="T50" fmla="*/ 598 w 772"/>
                <a:gd name="T51" fmla="*/ 586 h 761"/>
                <a:gd name="T52" fmla="*/ 645 w 772"/>
                <a:gd name="T53" fmla="*/ 596 h 761"/>
                <a:gd name="T54" fmla="*/ 669 w 772"/>
                <a:gd name="T55" fmla="*/ 652 h 761"/>
                <a:gd name="T56" fmla="*/ 683 w 772"/>
                <a:gd name="T57" fmla="*/ 695 h 761"/>
                <a:gd name="T58" fmla="*/ 710 w 772"/>
                <a:gd name="T59" fmla="*/ 739 h 761"/>
                <a:gd name="T60" fmla="*/ 753 w 772"/>
                <a:gd name="T61" fmla="*/ 760 h 761"/>
                <a:gd name="T62" fmla="*/ 757 w 772"/>
                <a:gd name="T63" fmla="*/ 703 h 761"/>
                <a:gd name="T64" fmla="*/ 771 w 772"/>
                <a:gd name="T65" fmla="*/ 648 h 761"/>
                <a:gd name="T66" fmla="*/ 756 w 772"/>
                <a:gd name="T67" fmla="*/ 596 h 761"/>
                <a:gd name="T68" fmla="*/ 737 w 772"/>
                <a:gd name="T69" fmla="*/ 556 h 761"/>
                <a:gd name="T70" fmla="*/ 685 w 772"/>
                <a:gd name="T71" fmla="*/ 505 h 761"/>
                <a:gd name="T72" fmla="*/ 649 w 772"/>
                <a:gd name="T73" fmla="*/ 458 h 761"/>
                <a:gd name="T74" fmla="*/ 609 w 772"/>
                <a:gd name="T75" fmla="*/ 425 h 761"/>
                <a:gd name="T76" fmla="*/ 567 w 772"/>
                <a:gd name="T77" fmla="*/ 402 h 761"/>
                <a:gd name="T78" fmla="*/ 532 w 772"/>
                <a:gd name="T79" fmla="*/ 384 h 761"/>
                <a:gd name="T80" fmla="*/ 492 w 772"/>
                <a:gd name="T81" fmla="*/ 350 h 761"/>
                <a:gd name="T82" fmla="*/ 439 w 772"/>
                <a:gd name="T83" fmla="*/ 316 h 761"/>
                <a:gd name="T84" fmla="*/ 380 w 772"/>
                <a:gd name="T85" fmla="*/ 296 h 761"/>
                <a:gd name="T86" fmla="*/ 338 w 772"/>
                <a:gd name="T87" fmla="*/ 275 h 761"/>
                <a:gd name="T88" fmla="*/ 295 w 772"/>
                <a:gd name="T89" fmla="*/ 252 h 761"/>
                <a:gd name="T90" fmla="*/ 237 w 772"/>
                <a:gd name="T91" fmla="*/ 232 h 761"/>
                <a:gd name="T92" fmla="*/ 192 w 772"/>
                <a:gd name="T93" fmla="*/ 202 h 761"/>
                <a:gd name="T94" fmla="*/ 189 w 772"/>
                <a:gd name="T95" fmla="*/ 141 h 761"/>
                <a:gd name="T96" fmla="*/ 224 w 772"/>
                <a:gd name="T97" fmla="*/ 88 h 761"/>
                <a:gd name="T98" fmla="*/ 235 w 772"/>
                <a:gd name="T99" fmla="*/ 26 h 761"/>
                <a:gd name="T100" fmla="*/ 197 w 772"/>
                <a:gd name="T101" fmla="*/ 0 h 761"/>
                <a:gd name="T102" fmla="*/ 159 w 772"/>
                <a:gd name="T103" fmla="*/ 19 h 761"/>
                <a:gd name="T104" fmla="*/ 120 w 772"/>
                <a:gd name="T105" fmla="*/ 30 h 761"/>
                <a:gd name="T106" fmla="*/ 85 w 772"/>
                <a:gd name="T107" fmla="*/ 65 h 761"/>
                <a:gd name="T108" fmla="*/ 29 w 772"/>
                <a:gd name="T109" fmla="*/ 52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2" h="761">
                  <a:moveTo>
                    <a:pt x="19" y="40"/>
                  </a:moveTo>
                  <a:lnTo>
                    <a:pt x="24" y="55"/>
                  </a:lnTo>
                  <a:lnTo>
                    <a:pt x="30" y="77"/>
                  </a:lnTo>
                  <a:lnTo>
                    <a:pt x="35" y="93"/>
                  </a:lnTo>
                  <a:lnTo>
                    <a:pt x="39" y="106"/>
                  </a:lnTo>
                  <a:lnTo>
                    <a:pt x="35" y="118"/>
                  </a:lnTo>
                  <a:lnTo>
                    <a:pt x="34" y="138"/>
                  </a:lnTo>
                  <a:lnTo>
                    <a:pt x="22" y="146"/>
                  </a:lnTo>
                  <a:lnTo>
                    <a:pt x="9" y="155"/>
                  </a:lnTo>
                  <a:lnTo>
                    <a:pt x="0" y="171"/>
                  </a:lnTo>
                  <a:lnTo>
                    <a:pt x="4" y="185"/>
                  </a:lnTo>
                  <a:lnTo>
                    <a:pt x="4" y="212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11" y="234"/>
                  </a:lnTo>
                  <a:lnTo>
                    <a:pt x="11" y="234"/>
                  </a:lnTo>
                  <a:lnTo>
                    <a:pt x="15" y="250"/>
                  </a:lnTo>
                  <a:lnTo>
                    <a:pt x="20" y="265"/>
                  </a:lnTo>
                  <a:lnTo>
                    <a:pt x="25" y="280"/>
                  </a:lnTo>
                  <a:lnTo>
                    <a:pt x="33" y="309"/>
                  </a:lnTo>
                  <a:lnTo>
                    <a:pt x="44" y="320"/>
                  </a:lnTo>
                  <a:lnTo>
                    <a:pt x="62" y="332"/>
                  </a:lnTo>
                  <a:lnTo>
                    <a:pt x="60" y="352"/>
                  </a:lnTo>
                  <a:lnTo>
                    <a:pt x="65" y="366"/>
                  </a:lnTo>
                  <a:lnTo>
                    <a:pt x="75" y="376"/>
                  </a:lnTo>
                  <a:lnTo>
                    <a:pt x="87" y="368"/>
                  </a:lnTo>
                  <a:lnTo>
                    <a:pt x="103" y="373"/>
                  </a:lnTo>
                  <a:lnTo>
                    <a:pt x="120" y="380"/>
                  </a:lnTo>
                  <a:lnTo>
                    <a:pt x="137" y="386"/>
                  </a:lnTo>
                  <a:lnTo>
                    <a:pt x="142" y="382"/>
                  </a:lnTo>
                  <a:lnTo>
                    <a:pt x="140" y="375"/>
                  </a:lnTo>
                  <a:lnTo>
                    <a:pt x="152" y="366"/>
                  </a:lnTo>
                  <a:lnTo>
                    <a:pt x="166" y="364"/>
                  </a:lnTo>
                  <a:lnTo>
                    <a:pt x="181" y="363"/>
                  </a:lnTo>
                  <a:lnTo>
                    <a:pt x="193" y="354"/>
                  </a:lnTo>
                  <a:lnTo>
                    <a:pt x="207" y="352"/>
                  </a:lnTo>
                  <a:lnTo>
                    <a:pt x="217" y="363"/>
                  </a:lnTo>
                  <a:lnTo>
                    <a:pt x="221" y="378"/>
                  </a:lnTo>
                  <a:lnTo>
                    <a:pt x="226" y="392"/>
                  </a:lnTo>
                  <a:lnTo>
                    <a:pt x="237" y="408"/>
                  </a:lnTo>
                  <a:lnTo>
                    <a:pt x="242" y="425"/>
                  </a:lnTo>
                  <a:lnTo>
                    <a:pt x="259" y="431"/>
                  </a:lnTo>
                  <a:lnTo>
                    <a:pt x="271" y="422"/>
                  </a:lnTo>
                  <a:lnTo>
                    <a:pt x="275" y="436"/>
                  </a:lnTo>
                  <a:lnTo>
                    <a:pt x="288" y="455"/>
                  </a:lnTo>
                  <a:lnTo>
                    <a:pt x="293" y="469"/>
                  </a:lnTo>
                  <a:lnTo>
                    <a:pt x="303" y="480"/>
                  </a:lnTo>
                  <a:lnTo>
                    <a:pt x="317" y="479"/>
                  </a:lnTo>
                  <a:lnTo>
                    <a:pt x="331" y="477"/>
                  </a:lnTo>
                  <a:lnTo>
                    <a:pt x="343" y="468"/>
                  </a:lnTo>
                  <a:lnTo>
                    <a:pt x="357" y="466"/>
                  </a:lnTo>
                  <a:lnTo>
                    <a:pt x="368" y="476"/>
                  </a:lnTo>
                  <a:lnTo>
                    <a:pt x="375" y="499"/>
                  </a:lnTo>
                  <a:lnTo>
                    <a:pt x="379" y="513"/>
                  </a:lnTo>
                  <a:lnTo>
                    <a:pt x="377" y="532"/>
                  </a:lnTo>
                  <a:lnTo>
                    <a:pt x="382" y="548"/>
                  </a:lnTo>
                  <a:lnTo>
                    <a:pt x="385" y="562"/>
                  </a:lnTo>
                  <a:lnTo>
                    <a:pt x="391" y="577"/>
                  </a:lnTo>
                  <a:lnTo>
                    <a:pt x="405" y="576"/>
                  </a:lnTo>
                  <a:lnTo>
                    <a:pt x="421" y="582"/>
                  </a:lnTo>
                  <a:lnTo>
                    <a:pt x="422" y="582"/>
                  </a:lnTo>
                  <a:lnTo>
                    <a:pt x="423" y="589"/>
                  </a:lnTo>
                  <a:lnTo>
                    <a:pt x="433" y="573"/>
                  </a:lnTo>
                  <a:lnTo>
                    <a:pt x="441" y="549"/>
                  </a:lnTo>
                  <a:lnTo>
                    <a:pt x="451" y="533"/>
                  </a:lnTo>
                  <a:lnTo>
                    <a:pt x="463" y="524"/>
                  </a:lnTo>
                  <a:lnTo>
                    <a:pt x="477" y="522"/>
                  </a:lnTo>
                  <a:lnTo>
                    <a:pt x="488" y="532"/>
                  </a:lnTo>
                  <a:lnTo>
                    <a:pt x="497" y="543"/>
                  </a:lnTo>
                  <a:lnTo>
                    <a:pt x="497" y="562"/>
                  </a:lnTo>
                  <a:lnTo>
                    <a:pt x="501" y="577"/>
                  </a:lnTo>
                  <a:lnTo>
                    <a:pt x="509" y="581"/>
                  </a:lnTo>
                  <a:lnTo>
                    <a:pt x="523" y="578"/>
                  </a:lnTo>
                  <a:lnTo>
                    <a:pt x="534" y="590"/>
                  </a:lnTo>
                  <a:lnTo>
                    <a:pt x="550" y="594"/>
                  </a:lnTo>
                  <a:lnTo>
                    <a:pt x="569" y="589"/>
                  </a:lnTo>
                  <a:lnTo>
                    <a:pt x="584" y="587"/>
                  </a:lnTo>
                  <a:lnTo>
                    <a:pt x="598" y="586"/>
                  </a:lnTo>
                  <a:lnTo>
                    <a:pt x="613" y="585"/>
                  </a:lnTo>
                  <a:lnTo>
                    <a:pt x="629" y="590"/>
                  </a:lnTo>
                  <a:lnTo>
                    <a:pt x="645" y="596"/>
                  </a:lnTo>
                  <a:lnTo>
                    <a:pt x="652" y="619"/>
                  </a:lnTo>
                  <a:lnTo>
                    <a:pt x="657" y="633"/>
                  </a:lnTo>
                  <a:lnTo>
                    <a:pt x="669" y="652"/>
                  </a:lnTo>
                  <a:lnTo>
                    <a:pt x="674" y="666"/>
                  </a:lnTo>
                  <a:lnTo>
                    <a:pt x="677" y="681"/>
                  </a:lnTo>
                  <a:lnTo>
                    <a:pt x="683" y="695"/>
                  </a:lnTo>
                  <a:lnTo>
                    <a:pt x="686" y="710"/>
                  </a:lnTo>
                  <a:lnTo>
                    <a:pt x="693" y="732"/>
                  </a:lnTo>
                  <a:lnTo>
                    <a:pt x="710" y="739"/>
                  </a:lnTo>
                  <a:lnTo>
                    <a:pt x="726" y="743"/>
                  </a:lnTo>
                  <a:lnTo>
                    <a:pt x="737" y="754"/>
                  </a:lnTo>
                  <a:lnTo>
                    <a:pt x="753" y="760"/>
                  </a:lnTo>
                  <a:lnTo>
                    <a:pt x="760" y="736"/>
                  </a:lnTo>
                  <a:lnTo>
                    <a:pt x="757" y="722"/>
                  </a:lnTo>
                  <a:lnTo>
                    <a:pt x="757" y="703"/>
                  </a:lnTo>
                  <a:lnTo>
                    <a:pt x="759" y="683"/>
                  </a:lnTo>
                  <a:lnTo>
                    <a:pt x="761" y="664"/>
                  </a:lnTo>
                  <a:lnTo>
                    <a:pt x="771" y="648"/>
                  </a:lnTo>
                  <a:lnTo>
                    <a:pt x="767" y="634"/>
                  </a:lnTo>
                  <a:lnTo>
                    <a:pt x="763" y="619"/>
                  </a:lnTo>
                  <a:lnTo>
                    <a:pt x="756" y="596"/>
                  </a:lnTo>
                  <a:lnTo>
                    <a:pt x="751" y="582"/>
                  </a:lnTo>
                  <a:lnTo>
                    <a:pt x="747" y="567"/>
                  </a:lnTo>
                  <a:lnTo>
                    <a:pt x="737" y="556"/>
                  </a:lnTo>
                  <a:lnTo>
                    <a:pt x="724" y="538"/>
                  </a:lnTo>
                  <a:lnTo>
                    <a:pt x="705" y="526"/>
                  </a:lnTo>
                  <a:lnTo>
                    <a:pt x="685" y="505"/>
                  </a:lnTo>
                  <a:lnTo>
                    <a:pt x="674" y="494"/>
                  </a:lnTo>
                  <a:lnTo>
                    <a:pt x="663" y="485"/>
                  </a:lnTo>
                  <a:lnTo>
                    <a:pt x="649" y="458"/>
                  </a:lnTo>
                  <a:lnTo>
                    <a:pt x="639" y="450"/>
                  </a:lnTo>
                  <a:lnTo>
                    <a:pt x="626" y="431"/>
                  </a:lnTo>
                  <a:lnTo>
                    <a:pt x="609" y="425"/>
                  </a:lnTo>
                  <a:lnTo>
                    <a:pt x="599" y="415"/>
                  </a:lnTo>
                  <a:lnTo>
                    <a:pt x="583" y="408"/>
                  </a:lnTo>
                  <a:lnTo>
                    <a:pt x="567" y="402"/>
                  </a:lnTo>
                  <a:lnTo>
                    <a:pt x="556" y="392"/>
                  </a:lnTo>
                  <a:lnTo>
                    <a:pt x="541" y="394"/>
                  </a:lnTo>
                  <a:lnTo>
                    <a:pt x="532" y="384"/>
                  </a:lnTo>
                  <a:lnTo>
                    <a:pt x="515" y="378"/>
                  </a:lnTo>
                  <a:lnTo>
                    <a:pt x="503" y="360"/>
                  </a:lnTo>
                  <a:lnTo>
                    <a:pt x="492" y="350"/>
                  </a:lnTo>
                  <a:lnTo>
                    <a:pt x="474" y="336"/>
                  </a:lnTo>
                  <a:lnTo>
                    <a:pt x="457" y="330"/>
                  </a:lnTo>
                  <a:lnTo>
                    <a:pt x="439" y="316"/>
                  </a:lnTo>
                  <a:lnTo>
                    <a:pt x="416" y="315"/>
                  </a:lnTo>
                  <a:lnTo>
                    <a:pt x="400" y="310"/>
                  </a:lnTo>
                  <a:lnTo>
                    <a:pt x="380" y="296"/>
                  </a:lnTo>
                  <a:lnTo>
                    <a:pt x="365" y="291"/>
                  </a:lnTo>
                  <a:lnTo>
                    <a:pt x="354" y="280"/>
                  </a:lnTo>
                  <a:lnTo>
                    <a:pt x="338" y="275"/>
                  </a:lnTo>
                  <a:lnTo>
                    <a:pt x="321" y="268"/>
                  </a:lnTo>
                  <a:lnTo>
                    <a:pt x="305" y="262"/>
                  </a:lnTo>
                  <a:lnTo>
                    <a:pt x="295" y="252"/>
                  </a:lnTo>
                  <a:lnTo>
                    <a:pt x="272" y="251"/>
                  </a:lnTo>
                  <a:lnTo>
                    <a:pt x="259" y="233"/>
                  </a:lnTo>
                  <a:lnTo>
                    <a:pt x="237" y="232"/>
                  </a:lnTo>
                  <a:lnTo>
                    <a:pt x="227" y="222"/>
                  </a:lnTo>
                  <a:lnTo>
                    <a:pt x="210" y="214"/>
                  </a:lnTo>
                  <a:lnTo>
                    <a:pt x="192" y="202"/>
                  </a:lnTo>
                  <a:lnTo>
                    <a:pt x="187" y="187"/>
                  </a:lnTo>
                  <a:lnTo>
                    <a:pt x="181" y="165"/>
                  </a:lnTo>
                  <a:lnTo>
                    <a:pt x="189" y="141"/>
                  </a:lnTo>
                  <a:lnTo>
                    <a:pt x="198" y="125"/>
                  </a:lnTo>
                  <a:lnTo>
                    <a:pt x="215" y="104"/>
                  </a:lnTo>
                  <a:lnTo>
                    <a:pt x="224" y="88"/>
                  </a:lnTo>
                  <a:lnTo>
                    <a:pt x="232" y="63"/>
                  </a:lnTo>
                  <a:lnTo>
                    <a:pt x="239" y="41"/>
                  </a:lnTo>
                  <a:lnTo>
                    <a:pt x="235" y="26"/>
                  </a:lnTo>
                  <a:lnTo>
                    <a:pt x="225" y="15"/>
                  </a:lnTo>
                  <a:lnTo>
                    <a:pt x="215" y="6"/>
                  </a:lnTo>
                  <a:lnTo>
                    <a:pt x="197" y="0"/>
                  </a:lnTo>
                  <a:lnTo>
                    <a:pt x="186" y="8"/>
                  </a:lnTo>
                  <a:lnTo>
                    <a:pt x="171" y="10"/>
                  </a:lnTo>
                  <a:lnTo>
                    <a:pt x="159" y="19"/>
                  </a:lnTo>
                  <a:lnTo>
                    <a:pt x="148" y="28"/>
                  </a:lnTo>
                  <a:lnTo>
                    <a:pt x="135" y="36"/>
                  </a:lnTo>
                  <a:lnTo>
                    <a:pt x="120" y="30"/>
                  </a:lnTo>
                  <a:lnTo>
                    <a:pt x="109" y="47"/>
                  </a:lnTo>
                  <a:lnTo>
                    <a:pt x="97" y="56"/>
                  </a:lnTo>
                  <a:lnTo>
                    <a:pt x="85" y="65"/>
                  </a:lnTo>
                  <a:lnTo>
                    <a:pt x="71" y="66"/>
                  </a:lnTo>
                  <a:lnTo>
                    <a:pt x="57" y="68"/>
                  </a:lnTo>
                  <a:lnTo>
                    <a:pt x="29" y="52"/>
                  </a:lnTo>
                  <a:lnTo>
                    <a:pt x="19" y="4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178118A7-D3EA-469D-B17E-79846D5E8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2229"/>
              <a:ext cx="452" cy="585"/>
            </a:xfrm>
            <a:custGeom>
              <a:avLst/>
              <a:gdLst>
                <a:gd name="T0" fmla="*/ 229 w 452"/>
                <a:gd name="T1" fmla="*/ 24 h 585"/>
                <a:gd name="T2" fmla="*/ 205 w 452"/>
                <a:gd name="T3" fmla="*/ 41 h 585"/>
                <a:gd name="T4" fmla="*/ 191 w 452"/>
                <a:gd name="T5" fmla="*/ 43 h 585"/>
                <a:gd name="T6" fmla="*/ 169 w 452"/>
                <a:gd name="T7" fmla="*/ 68 h 585"/>
                <a:gd name="T8" fmla="*/ 149 w 452"/>
                <a:gd name="T9" fmla="*/ 73 h 585"/>
                <a:gd name="T10" fmla="*/ 129 w 452"/>
                <a:gd name="T11" fmla="*/ 61 h 585"/>
                <a:gd name="T12" fmla="*/ 109 w 452"/>
                <a:gd name="T13" fmla="*/ 40 h 585"/>
                <a:gd name="T14" fmla="*/ 79 w 452"/>
                <a:gd name="T15" fmla="*/ 35 h 585"/>
                <a:gd name="T16" fmla="*/ 58 w 452"/>
                <a:gd name="T17" fmla="*/ 68 h 585"/>
                <a:gd name="T18" fmla="*/ 41 w 452"/>
                <a:gd name="T19" fmla="*/ 81 h 585"/>
                <a:gd name="T20" fmla="*/ 31 w 452"/>
                <a:gd name="T21" fmla="*/ 52 h 585"/>
                <a:gd name="T22" fmla="*/ 30 w 452"/>
                <a:gd name="T23" fmla="*/ 43 h 585"/>
                <a:gd name="T24" fmla="*/ 24 w 452"/>
                <a:gd name="T25" fmla="*/ 48 h 585"/>
                <a:gd name="T26" fmla="*/ 16 w 452"/>
                <a:gd name="T27" fmla="*/ 71 h 585"/>
                <a:gd name="T28" fmla="*/ 25 w 452"/>
                <a:gd name="T29" fmla="*/ 101 h 585"/>
                <a:gd name="T30" fmla="*/ 21 w 452"/>
                <a:gd name="T31" fmla="*/ 139 h 585"/>
                <a:gd name="T32" fmla="*/ 0 w 452"/>
                <a:gd name="T33" fmla="*/ 165 h 585"/>
                <a:gd name="T34" fmla="*/ 2 w 452"/>
                <a:gd name="T35" fmla="*/ 172 h 585"/>
                <a:gd name="T36" fmla="*/ 19 w 452"/>
                <a:gd name="T37" fmla="*/ 204 h 585"/>
                <a:gd name="T38" fmla="*/ 50 w 452"/>
                <a:gd name="T39" fmla="*/ 262 h 585"/>
                <a:gd name="T40" fmla="*/ 68 w 452"/>
                <a:gd name="T41" fmla="*/ 295 h 585"/>
                <a:gd name="T42" fmla="*/ 88 w 452"/>
                <a:gd name="T43" fmla="*/ 315 h 585"/>
                <a:gd name="T44" fmla="*/ 113 w 452"/>
                <a:gd name="T45" fmla="*/ 298 h 585"/>
                <a:gd name="T46" fmla="*/ 133 w 452"/>
                <a:gd name="T47" fmla="*/ 319 h 585"/>
                <a:gd name="T48" fmla="*/ 160 w 452"/>
                <a:gd name="T49" fmla="*/ 335 h 585"/>
                <a:gd name="T50" fmla="*/ 155 w 452"/>
                <a:gd name="T51" fmla="*/ 365 h 585"/>
                <a:gd name="T52" fmla="*/ 133 w 452"/>
                <a:gd name="T53" fmla="*/ 391 h 585"/>
                <a:gd name="T54" fmla="*/ 149 w 452"/>
                <a:gd name="T55" fmla="*/ 397 h 585"/>
                <a:gd name="T56" fmla="*/ 172 w 452"/>
                <a:gd name="T57" fmla="*/ 379 h 585"/>
                <a:gd name="T58" fmla="*/ 201 w 452"/>
                <a:gd name="T59" fmla="*/ 375 h 585"/>
                <a:gd name="T60" fmla="*/ 227 w 452"/>
                <a:gd name="T61" fmla="*/ 365 h 585"/>
                <a:gd name="T62" fmla="*/ 255 w 452"/>
                <a:gd name="T63" fmla="*/ 408 h 585"/>
                <a:gd name="T64" fmla="*/ 274 w 452"/>
                <a:gd name="T65" fmla="*/ 449 h 585"/>
                <a:gd name="T66" fmla="*/ 275 w 452"/>
                <a:gd name="T67" fmla="*/ 483 h 585"/>
                <a:gd name="T68" fmla="*/ 279 w 452"/>
                <a:gd name="T69" fmla="*/ 515 h 585"/>
                <a:gd name="T70" fmla="*/ 304 w 452"/>
                <a:gd name="T71" fmla="*/ 536 h 585"/>
                <a:gd name="T72" fmla="*/ 332 w 452"/>
                <a:gd name="T73" fmla="*/ 545 h 585"/>
                <a:gd name="T74" fmla="*/ 356 w 452"/>
                <a:gd name="T75" fmla="*/ 563 h 585"/>
                <a:gd name="T76" fmla="*/ 370 w 452"/>
                <a:gd name="T77" fmla="*/ 584 h 585"/>
                <a:gd name="T78" fmla="*/ 406 w 452"/>
                <a:gd name="T79" fmla="*/ 569 h 585"/>
                <a:gd name="T80" fmla="*/ 423 w 452"/>
                <a:gd name="T81" fmla="*/ 560 h 585"/>
                <a:gd name="T82" fmla="*/ 428 w 452"/>
                <a:gd name="T83" fmla="*/ 541 h 585"/>
                <a:gd name="T84" fmla="*/ 440 w 452"/>
                <a:gd name="T85" fmla="*/ 506 h 585"/>
                <a:gd name="T86" fmla="*/ 447 w 452"/>
                <a:gd name="T87" fmla="*/ 483 h 585"/>
                <a:gd name="T88" fmla="*/ 427 w 452"/>
                <a:gd name="T89" fmla="*/ 461 h 585"/>
                <a:gd name="T90" fmla="*/ 418 w 452"/>
                <a:gd name="T91" fmla="*/ 433 h 585"/>
                <a:gd name="T92" fmla="*/ 387 w 452"/>
                <a:gd name="T93" fmla="*/ 401 h 585"/>
                <a:gd name="T94" fmla="*/ 367 w 452"/>
                <a:gd name="T95" fmla="*/ 362 h 585"/>
                <a:gd name="T96" fmla="*/ 351 w 452"/>
                <a:gd name="T97" fmla="*/ 329 h 585"/>
                <a:gd name="T98" fmla="*/ 335 w 452"/>
                <a:gd name="T99" fmla="*/ 276 h 585"/>
                <a:gd name="T100" fmla="*/ 333 w 452"/>
                <a:gd name="T101" fmla="*/ 243 h 585"/>
                <a:gd name="T102" fmla="*/ 355 w 452"/>
                <a:gd name="T103" fmla="*/ 218 h 585"/>
                <a:gd name="T104" fmla="*/ 366 w 452"/>
                <a:gd name="T105" fmla="*/ 183 h 585"/>
                <a:gd name="T106" fmla="*/ 367 w 452"/>
                <a:gd name="T107" fmla="*/ 163 h 585"/>
                <a:gd name="T108" fmla="*/ 348 w 452"/>
                <a:gd name="T109" fmla="*/ 151 h 585"/>
                <a:gd name="T110" fmla="*/ 315 w 452"/>
                <a:gd name="T111" fmla="*/ 141 h 585"/>
                <a:gd name="T112" fmla="*/ 293 w 452"/>
                <a:gd name="T113" fmla="*/ 137 h 585"/>
                <a:gd name="T114" fmla="*/ 290 w 452"/>
                <a:gd name="T115" fmla="*/ 104 h 585"/>
                <a:gd name="T116" fmla="*/ 261 w 452"/>
                <a:gd name="T117" fmla="*/ 81 h 585"/>
                <a:gd name="T118" fmla="*/ 248 w 452"/>
                <a:gd name="T119" fmla="*/ 37 h 585"/>
                <a:gd name="T120" fmla="*/ 239 w 452"/>
                <a:gd name="T121" fmla="*/ 6 h 585"/>
                <a:gd name="T122" fmla="*/ 237 w 452"/>
                <a:gd name="T12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2" h="585">
                  <a:moveTo>
                    <a:pt x="237" y="0"/>
                  </a:moveTo>
                  <a:lnTo>
                    <a:pt x="229" y="24"/>
                  </a:lnTo>
                  <a:lnTo>
                    <a:pt x="219" y="40"/>
                  </a:lnTo>
                  <a:lnTo>
                    <a:pt x="205" y="41"/>
                  </a:lnTo>
                  <a:lnTo>
                    <a:pt x="201" y="26"/>
                  </a:lnTo>
                  <a:lnTo>
                    <a:pt x="191" y="43"/>
                  </a:lnTo>
                  <a:lnTo>
                    <a:pt x="181" y="59"/>
                  </a:lnTo>
                  <a:lnTo>
                    <a:pt x="169" y="68"/>
                  </a:lnTo>
                  <a:lnTo>
                    <a:pt x="159" y="84"/>
                  </a:lnTo>
                  <a:lnTo>
                    <a:pt x="149" y="73"/>
                  </a:lnTo>
                  <a:lnTo>
                    <a:pt x="140" y="71"/>
                  </a:lnTo>
                  <a:lnTo>
                    <a:pt x="129" y="61"/>
                  </a:lnTo>
                  <a:lnTo>
                    <a:pt x="119" y="51"/>
                  </a:lnTo>
                  <a:lnTo>
                    <a:pt x="109" y="40"/>
                  </a:lnTo>
                  <a:lnTo>
                    <a:pt x="92" y="34"/>
                  </a:lnTo>
                  <a:lnTo>
                    <a:pt x="79" y="35"/>
                  </a:lnTo>
                  <a:lnTo>
                    <a:pt x="67" y="44"/>
                  </a:lnTo>
                  <a:lnTo>
                    <a:pt x="58" y="68"/>
                  </a:lnTo>
                  <a:lnTo>
                    <a:pt x="51" y="92"/>
                  </a:lnTo>
                  <a:lnTo>
                    <a:pt x="41" y="81"/>
                  </a:lnTo>
                  <a:lnTo>
                    <a:pt x="37" y="67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4" y="48"/>
                  </a:lnTo>
                  <a:lnTo>
                    <a:pt x="19" y="53"/>
                  </a:lnTo>
                  <a:lnTo>
                    <a:pt x="16" y="71"/>
                  </a:lnTo>
                  <a:lnTo>
                    <a:pt x="21" y="85"/>
                  </a:lnTo>
                  <a:lnTo>
                    <a:pt x="25" y="101"/>
                  </a:lnTo>
                  <a:lnTo>
                    <a:pt x="23" y="119"/>
                  </a:lnTo>
                  <a:lnTo>
                    <a:pt x="21" y="139"/>
                  </a:lnTo>
                  <a:lnTo>
                    <a:pt x="12" y="15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" y="172"/>
                  </a:lnTo>
                  <a:lnTo>
                    <a:pt x="15" y="189"/>
                  </a:lnTo>
                  <a:lnTo>
                    <a:pt x="19" y="204"/>
                  </a:lnTo>
                  <a:lnTo>
                    <a:pt x="31" y="223"/>
                  </a:lnTo>
                  <a:lnTo>
                    <a:pt x="50" y="262"/>
                  </a:lnTo>
                  <a:lnTo>
                    <a:pt x="55" y="276"/>
                  </a:lnTo>
                  <a:lnTo>
                    <a:pt x="68" y="295"/>
                  </a:lnTo>
                  <a:lnTo>
                    <a:pt x="75" y="317"/>
                  </a:lnTo>
                  <a:lnTo>
                    <a:pt x="88" y="315"/>
                  </a:lnTo>
                  <a:lnTo>
                    <a:pt x="99" y="299"/>
                  </a:lnTo>
                  <a:lnTo>
                    <a:pt x="113" y="298"/>
                  </a:lnTo>
                  <a:lnTo>
                    <a:pt x="123" y="308"/>
                  </a:lnTo>
                  <a:lnTo>
                    <a:pt x="133" y="319"/>
                  </a:lnTo>
                  <a:lnTo>
                    <a:pt x="144" y="329"/>
                  </a:lnTo>
                  <a:lnTo>
                    <a:pt x="160" y="335"/>
                  </a:lnTo>
                  <a:lnTo>
                    <a:pt x="164" y="350"/>
                  </a:lnTo>
                  <a:lnTo>
                    <a:pt x="155" y="365"/>
                  </a:lnTo>
                  <a:lnTo>
                    <a:pt x="143" y="375"/>
                  </a:lnTo>
                  <a:lnTo>
                    <a:pt x="133" y="391"/>
                  </a:lnTo>
                  <a:lnTo>
                    <a:pt x="137" y="405"/>
                  </a:lnTo>
                  <a:lnTo>
                    <a:pt x="149" y="397"/>
                  </a:lnTo>
                  <a:lnTo>
                    <a:pt x="161" y="388"/>
                  </a:lnTo>
                  <a:lnTo>
                    <a:pt x="172" y="379"/>
                  </a:lnTo>
                  <a:lnTo>
                    <a:pt x="187" y="377"/>
                  </a:lnTo>
                  <a:lnTo>
                    <a:pt x="201" y="375"/>
                  </a:lnTo>
                  <a:lnTo>
                    <a:pt x="211" y="359"/>
                  </a:lnTo>
                  <a:lnTo>
                    <a:pt x="227" y="365"/>
                  </a:lnTo>
                  <a:lnTo>
                    <a:pt x="243" y="391"/>
                  </a:lnTo>
                  <a:lnTo>
                    <a:pt x="255" y="408"/>
                  </a:lnTo>
                  <a:lnTo>
                    <a:pt x="268" y="426"/>
                  </a:lnTo>
                  <a:lnTo>
                    <a:pt x="274" y="449"/>
                  </a:lnTo>
                  <a:lnTo>
                    <a:pt x="287" y="466"/>
                  </a:lnTo>
                  <a:lnTo>
                    <a:pt x="275" y="483"/>
                  </a:lnTo>
                  <a:lnTo>
                    <a:pt x="285" y="501"/>
                  </a:lnTo>
                  <a:lnTo>
                    <a:pt x="279" y="515"/>
                  </a:lnTo>
                  <a:lnTo>
                    <a:pt x="292" y="523"/>
                  </a:lnTo>
                  <a:lnTo>
                    <a:pt x="304" y="536"/>
                  </a:lnTo>
                  <a:lnTo>
                    <a:pt x="315" y="530"/>
                  </a:lnTo>
                  <a:lnTo>
                    <a:pt x="332" y="545"/>
                  </a:lnTo>
                  <a:lnTo>
                    <a:pt x="348" y="553"/>
                  </a:lnTo>
                  <a:lnTo>
                    <a:pt x="356" y="563"/>
                  </a:lnTo>
                  <a:lnTo>
                    <a:pt x="356" y="577"/>
                  </a:lnTo>
                  <a:lnTo>
                    <a:pt x="370" y="584"/>
                  </a:lnTo>
                  <a:lnTo>
                    <a:pt x="387" y="584"/>
                  </a:lnTo>
                  <a:lnTo>
                    <a:pt x="406" y="569"/>
                  </a:lnTo>
                  <a:lnTo>
                    <a:pt x="407" y="559"/>
                  </a:lnTo>
                  <a:lnTo>
                    <a:pt x="423" y="560"/>
                  </a:lnTo>
                  <a:lnTo>
                    <a:pt x="425" y="550"/>
                  </a:lnTo>
                  <a:lnTo>
                    <a:pt x="428" y="541"/>
                  </a:lnTo>
                  <a:lnTo>
                    <a:pt x="429" y="523"/>
                  </a:lnTo>
                  <a:lnTo>
                    <a:pt x="440" y="506"/>
                  </a:lnTo>
                  <a:lnTo>
                    <a:pt x="451" y="497"/>
                  </a:lnTo>
                  <a:lnTo>
                    <a:pt x="447" y="483"/>
                  </a:lnTo>
                  <a:lnTo>
                    <a:pt x="436" y="472"/>
                  </a:lnTo>
                  <a:lnTo>
                    <a:pt x="427" y="461"/>
                  </a:lnTo>
                  <a:lnTo>
                    <a:pt x="421" y="439"/>
                  </a:lnTo>
                  <a:lnTo>
                    <a:pt x="418" y="433"/>
                  </a:lnTo>
                  <a:lnTo>
                    <a:pt x="406" y="414"/>
                  </a:lnTo>
                  <a:lnTo>
                    <a:pt x="387" y="401"/>
                  </a:lnTo>
                  <a:lnTo>
                    <a:pt x="382" y="387"/>
                  </a:lnTo>
                  <a:lnTo>
                    <a:pt x="367" y="362"/>
                  </a:lnTo>
                  <a:lnTo>
                    <a:pt x="357" y="351"/>
                  </a:lnTo>
                  <a:lnTo>
                    <a:pt x="351" y="329"/>
                  </a:lnTo>
                  <a:lnTo>
                    <a:pt x="344" y="306"/>
                  </a:lnTo>
                  <a:lnTo>
                    <a:pt x="335" y="276"/>
                  </a:lnTo>
                  <a:lnTo>
                    <a:pt x="331" y="262"/>
                  </a:lnTo>
                  <a:lnTo>
                    <a:pt x="333" y="243"/>
                  </a:lnTo>
                  <a:lnTo>
                    <a:pt x="342" y="226"/>
                  </a:lnTo>
                  <a:lnTo>
                    <a:pt x="355" y="218"/>
                  </a:lnTo>
                  <a:lnTo>
                    <a:pt x="365" y="202"/>
                  </a:lnTo>
                  <a:lnTo>
                    <a:pt x="366" y="18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5" y="157"/>
                  </a:lnTo>
                  <a:lnTo>
                    <a:pt x="348" y="151"/>
                  </a:lnTo>
                  <a:lnTo>
                    <a:pt x="331" y="145"/>
                  </a:lnTo>
                  <a:lnTo>
                    <a:pt x="315" y="141"/>
                  </a:lnTo>
                  <a:lnTo>
                    <a:pt x="303" y="148"/>
                  </a:lnTo>
                  <a:lnTo>
                    <a:pt x="293" y="137"/>
                  </a:lnTo>
                  <a:lnTo>
                    <a:pt x="288" y="123"/>
                  </a:lnTo>
                  <a:lnTo>
                    <a:pt x="290" y="104"/>
                  </a:lnTo>
                  <a:lnTo>
                    <a:pt x="272" y="92"/>
                  </a:lnTo>
                  <a:lnTo>
                    <a:pt x="261" y="81"/>
                  </a:lnTo>
                  <a:lnTo>
                    <a:pt x="253" y="51"/>
                  </a:lnTo>
                  <a:lnTo>
                    <a:pt x="248" y="37"/>
                  </a:lnTo>
                  <a:lnTo>
                    <a:pt x="243" y="22"/>
                  </a:lnTo>
                  <a:lnTo>
                    <a:pt x="239" y="6"/>
                  </a:lnTo>
                  <a:lnTo>
                    <a:pt x="239" y="6"/>
                  </a:lnTo>
                  <a:lnTo>
                    <a:pt x="237" y="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3DEDD53-484A-4E60-918E-830509332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2352"/>
              <a:ext cx="321" cy="491"/>
            </a:xfrm>
            <a:custGeom>
              <a:avLst/>
              <a:gdLst>
                <a:gd name="T0" fmla="*/ 36 w 321"/>
                <a:gd name="T1" fmla="*/ 40 h 491"/>
                <a:gd name="T2" fmla="*/ 34 w 321"/>
                <a:gd name="T3" fmla="*/ 79 h 491"/>
                <a:gd name="T4" fmla="*/ 11 w 321"/>
                <a:gd name="T5" fmla="*/ 103 h 491"/>
                <a:gd name="T6" fmla="*/ 0 w 321"/>
                <a:gd name="T7" fmla="*/ 139 h 491"/>
                <a:gd name="T8" fmla="*/ 13 w 321"/>
                <a:gd name="T9" fmla="*/ 183 h 491"/>
                <a:gd name="T10" fmla="*/ 26 w 321"/>
                <a:gd name="T11" fmla="*/ 228 h 491"/>
                <a:gd name="T12" fmla="*/ 51 w 321"/>
                <a:gd name="T13" fmla="*/ 264 h 491"/>
                <a:gd name="T14" fmla="*/ 75 w 321"/>
                <a:gd name="T15" fmla="*/ 291 h 491"/>
                <a:gd name="T16" fmla="*/ 90 w 321"/>
                <a:gd name="T17" fmla="*/ 316 h 491"/>
                <a:gd name="T18" fmla="*/ 105 w 321"/>
                <a:gd name="T19" fmla="*/ 349 h 491"/>
                <a:gd name="T20" fmla="*/ 120 w 321"/>
                <a:gd name="T21" fmla="*/ 374 h 491"/>
                <a:gd name="T22" fmla="*/ 98 w 321"/>
                <a:gd name="T23" fmla="*/ 400 h 491"/>
                <a:gd name="T24" fmla="*/ 94 w 321"/>
                <a:gd name="T25" fmla="*/ 437 h 491"/>
                <a:gd name="T26" fmla="*/ 117 w 321"/>
                <a:gd name="T27" fmla="*/ 465 h 491"/>
                <a:gd name="T28" fmla="*/ 123 w 321"/>
                <a:gd name="T29" fmla="*/ 482 h 491"/>
                <a:gd name="T30" fmla="*/ 169 w 321"/>
                <a:gd name="T31" fmla="*/ 466 h 491"/>
                <a:gd name="T32" fmla="*/ 183 w 321"/>
                <a:gd name="T33" fmla="*/ 490 h 491"/>
                <a:gd name="T34" fmla="*/ 210 w 321"/>
                <a:gd name="T35" fmla="*/ 480 h 491"/>
                <a:gd name="T36" fmla="*/ 229 w 321"/>
                <a:gd name="T37" fmla="*/ 474 h 491"/>
                <a:gd name="T38" fmla="*/ 254 w 321"/>
                <a:gd name="T39" fmla="*/ 457 h 491"/>
                <a:gd name="T40" fmla="*/ 250 w 321"/>
                <a:gd name="T41" fmla="*/ 423 h 491"/>
                <a:gd name="T42" fmla="*/ 254 w 321"/>
                <a:gd name="T43" fmla="*/ 384 h 491"/>
                <a:gd name="T44" fmla="*/ 278 w 321"/>
                <a:gd name="T45" fmla="*/ 367 h 491"/>
                <a:gd name="T46" fmla="*/ 294 w 321"/>
                <a:gd name="T47" fmla="*/ 345 h 491"/>
                <a:gd name="T48" fmla="*/ 302 w 321"/>
                <a:gd name="T49" fmla="*/ 322 h 491"/>
                <a:gd name="T50" fmla="*/ 309 w 321"/>
                <a:gd name="T51" fmla="*/ 272 h 491"/>
                <a:gd name="T52" fmla="*/ 320 w 321"/>
                <a:gd name="T53" fmla="*/ 237 h 491"/>
                <a:gd name="T54" fmla="*/ 320 w 321"/>
                <a:gd name="T55" fmla="*/ 230 h 491"/>
                <a:gd name="T56" fmla="*/ 289 w 321"/>
                <a:gd name="T57" fmla="*/ 225 h 491"/>
                <a:gd name="T58" fmla="*/ 280 w 321"/>
                <a:gd name="T59" fmla="*/ 196 h 491"/>
                <a:gd name="T60" fmla="*/ 277 w 321"/>
                <a:gd name="T61" fmla="*/ 161 h 491"/>
                <a:gd name="T62" fmla="*/ 266 w 321"/>
                <a:gd name="T63" fmla="*/ 124 h 491"/>
                <a:gd name="T64" fmla="*/ 242 w 321"/>
                <a:gd name="T65" fmla="*/ 116 h 491"/>
                <a:gd name="T66" fmla="*/ 216 w 321"/>
                <a:gd name="T67" fmla="*/ 127 h 491"/>
                <a:gd name="T68" fmla="*/ 191 w 321"/>
                <a:gd name="T69" fmla="*/ 117 h 491"/>
                <a:gd name="T70" fmla="*/ 174 w 321"/>
                <a:gd name="T71" fmla="*/ 84 h 491"/>
                <a:gd name="T72" fmla="*/ 158 w 321"/>
                <a:gd name="T73" fmla="*/ 79 h 491"/>
                <a:gd name="T74" fmla="*/ 136 w 321"/>
                <a:gd name="T75" fmla="*/ 56 h 491"/>
                <a:gd name="T76" fmla="*/ 120 w 321"/>
                <a:gd name="T77" fmla="*/ 26 h 491"/>
                <a:gd name="T78" fmla="*/ 105 w 321"/>
                <a:gd name="T79" fmla="*/ 0 h 491"/>
                <a:gd name="T80" fmla="*/ 79 w 321"/>
                <a:gd name="T81" fmla="*/ 11 h 491"/>
                <a:gd name="T82" fmla="*/ 50 w 321"/>
                <a:gd name="T83" fmla="*/ 14 h 491"/>
                <a:gd name="T84" fmla="*/ 40 w 321"/>
                <a:gd name="T85" fmla="*/ 3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1" h="491">
                  <a:moveTo>
                    <a:pt x="36" y="40"/>
                  </a:moveTo>
                  <a:lnTo>
                    <a:pt x="36" y="40"/>
                  </a:lnTo>
                  <a:lnTo>
                    <a:pt x="35" y="60"/>
                  </a:lnTo>
                  <a:lnTo>
                    <a:pt x="34" y="79"/>
                  </a:lnTo>
                  <a:lnTo>
                    <a:pt x="24" y="95"/>
                  </a:lnTo>
                  <a:lnTo>
                    <a:pt x="11" y="103"/>
                  </a:lnTo>
                  <a:lnTo>
                    <a:pt x="2" y="120"/>
                  </a:lnTo>
                  <a:lnTo>
                    <a:pt x="0" y="139"/>
                  </a:lnTo>
                  <a:lnTo>
                    <a:pt x="4" y="153"/>
                  </a:lnTo>
                  <a:lnTo>
                    <a:pt x="13" y="183"/>
                  </a:lnTo>
                  <a:lnTo>
                    <a:pt x="20" y="206"/>
                  </a:lnTo>
                  <a:lnTo>
                    <a:pt x="26" y="228"/>
                  </a:lnTo>
                  <a:lnTo>
                    <a:pt x="36" y="239"/>
                  </a:lnTo>
                  <a:lnTo>
                    <a:pt x="51" y="264"/>
                  </a:lnTo>
                  <a:lnTo>
                    <a:pt x="56" y="278"/>
                  </a:lnTo>
                  <a:lnTo>
                    <a:pt x="75" y="291"/>
                  </a:lnTo>
                  <a:lnTo>
                    <a:pt x="87" y="310"/>
                  </a:lnTo>
                  <a:lnTo>
                    <a:pt x="90" y="316"/>
                  </a:lnTo>
                  <a:lnTo>
                    <a:pt x="96" y="338"/>
                  </a:lnTo>
                  <a:lnTo>
                    <a:pt x="105" y="349"/>
                  </a:lnTo>
                  <a:lnTo>
                    <a:pt x="116" y="360"/>
                  </a:lnTo>
                  <a:lnTo>
                    <a:pt x="120" y="374"/>
                  </a:lnTo>
                  <a:lnTo>
                    <a:pt x="109" y="383"/>
                  </a:lnTo>
                  <a:lnTo>
                    <a:pt x="98" y="400"/>
                  </a:lnTo>
                  <a:lnTo>
                    <a:pt x="94" y="425"/>
                  </a:lnTo>
                  <a:lnTo>
                    <a:pt x="94" y="437"/>
                  </a:lnTo>
                  <a:lnTo>
                    <a:pt x="100" y="446"/>
                  </a:lnTo>
                  <a:lnTo>
                    <a:pt x="117" y="465"/>
                  </a:lnTo>
                  <a:lnTo>
                    <a:pt x="123" y="480"/>
                  </a:lnTo>
                  <a:lnTo>
                    <a:pt x="123" y="482"/>
                  </a:lnTo>
                  <a:lnTo>
                    <a:pt x="152" y="460"/>
                  </a:lnTo>
                  <a:lnTo>
                    <a:pt x="169" y="466"/>
                  </a:lnTo>
                  <a:lnTo>
                    <a:pt x="173" y="480"/>
                  </a:lnTo>
                  <a:lnTo>
                    <a:pt x="183" y="490"/>
                  </a:lnTo>
                  <a:lnTo>
                    <a:pt x="194" y="482"/>
                  </a:lnTo>
                  <a:lnTo>
                    <a:pt x="210" y="480"/>
                  </a:lnTo>
                  <a:lnTo>
                    <a:pt x="217" y="484"/>
                  </a:lnTo>
                  <a:lnTo>
                    <a:pt x="229" y="474"/>
                  </a:lnTo>
                  <a:lnTo>
                    <a:pt x="242" y="466"/>
                  </a:lnTo>
                  <a:lnTo>
                    <a:pt x="254" y="457"/>
                  </a:lnTo>
                  <a:lnTo>
                    <a:pt x="256" y="437"/>
                  </a:lnTo>
                  <a:lnTo>
                    <a:pt x="250" y="423"/>
                  </a:lnTo>
                  <a:lnTo>
                    <a:pt x="253" y="404"/>
                  </a:lnTo>
                  <a:lnTo>
                    <a:pt x="254" y="384"/>
                  </a:lnTo>
                  <a:lnTo>
                    <a:pt x="266" y="376"/>
                  </a:lnTo>
                  <a:lnTo>
                    <a:pt x="278" y="367"/>
                  </a:lnTo>
                  <a:lnTo>
                    <a:pt x="290" y="358"/>
                  </a:lnTo>
                  <a:lnTo>
                    <a:pt x="294" y="345"/>
                  </a:lnTo>
                  <a:lnTo>
                    <a:pt x="294" y="345"/>
                  </a:lnTo>
                  <a:lnTo>
                    <a:pt x="302" y="322"/>
                  </a:lnTo>
                  <a:lnTo>
                    <a:pt x="304" y="304"/>
                  </a:lnTo>
                  <a:lnTo>
                    <a:pt x="309" y="272"/>
                  </a:lnTo>
                  <a:lnTo>
                    <a:pt x="317" y="249"/>
                  </a:lnTo>
                  <a:lnTo>
                    <a:pt x="320" y="237"/>
                  </a:lnTo>
                  <a:lnTo>
                    <a:pt x="320" y="237"/>
                  </a:lnTo>
                  <a:lnTo>
                    <a:pt x="320" y="230"/>
                  </a:lnTo>
                  <a:lnTo>
                    <a:pt x="304" y="224"/>
                  </a:lnTo>
                  <a:lnTo>
                    <a:pt x="289" y="225"/>
                  </a:lnTo>
                  <a:lnTo>
                    <a:pt x="284" y="210"/>
                  </a:lnTo>
                  <a:lnTo>
                    <a:pt x="280" y="196"/>
                  </a:lnTo>
                  <a:lnTo>
                    <a:pt x="276" y="180"/>
                  </a:lnTo>
                  <a:lnTo>
                    <a:pt x="277" y="161"/>
                  </a:lnTo>
                  <a:lnTo>
                    <a:pt x="273" y="147"/>
                  </a:lnTo>
                  <a:lnTo>
                    <a:pt x="266" y="124"/>
                  </a:lnTo>
                  <a:lnTo>
                    <a:pt x="256" y="114"/>
                  </a:lnTo>
                  <a:lnTo>
                    <a:pt x="242" y="116"/>
                  </a:lnTo>
                  <a:lnTo>
                    <a:pt x="230" y="125"/>
                  </a:lnTo>
                  <a:lnTo>
                    <a:pt x="216" y="127"/>
                  </a:lnTo>
                  <a:lnTo>
                    <a:pt x="201" y="128"/>
                  </a:lnTo>
                  <a:lnTo>
                    <a:pt x="191" y="117"/>
                  </a:lnTo>
                  <a:lnTo>
                    <a:pt x="187" y="103"/>
                  </a:lnTo>
                  <a:lnTo>
                    <a:pt x="174" y="84"/>
                  </a:lnTo>
                  <a:lnTo>
                    <a:pt x="169" y="70"/>
                  </a:lnTo>
                  <a:lnTo>
                    <a:pt x="158" y="79"/>
                  </a:lnTo>
                  <a:lnTo>
                    <a:pt x="141" y="73"/>
                  </a:lnTo>
                  <a:lnTo>
                    <a:pt x="136" y="56"/>
                  </a:lnTo>
                  <a:lnTo>
                    <a:pt x="125" y="40"/>
                  </a:lnTo>
                  <a:lnTo>
                    <a:pt x="120" y="26"/>
                  </a:lnTo>
                  <a:lnTo>
                    <a:pt x="116" y="11"/>
                  </a:lnTo>
                  <a:lnTo>
                    <a:pt x="105" y="0"/>
                  </a:lnTo>
                  <a:lnTo>
                    <a:pt x="91" y="2"/>
                  </a:lnTo>
                  <a:lnTo>
                    <a:pt x="79" y="11"/>
                  </a:lnTo>
                  <a:lnTo>
                    <a:pt x="64" y="12"/>
                  </a:lnTo>
                  <a:lnTo>
                    <a:pt x="50" y="14"/>
                  </a:lnTo>
                  <a:lnTo>
                    <a:pt x="38" y="23"/>
                  </a:lnTo>
                  <a:lnTo>
                    <a:pt x="40" y="30"/>
                  </a:lnTo>
                  <a:lnTo>
                    <a:pt x="36" y="4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5D66BBD3-9021-453D-9D9B-FC7470266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697"/>
              <a:ext cx="330" cy="974"/>
            </a:xfrm>
            <a:custGeom>
              <a:avLst/>
              <a:gdLst>
                <a:gd name="T0" fmla="*/ 29 w 330"/>
                <a:gd name="T1" fmla="*/ 114 h 974"/>
                <a:gd name="T2" fmla="*/ 60 w 330"/>
                <a:gd name="T3" fmla="*/ 145 h 974"/>
                <a:gd name="T4" fmla="*/ 94 w 330"/>
                <a:gd name="T5" fmla="*/ 138 h 974"/>
                <a:gd name="T6" fmla="*/ 131 w 330"/>
                <a:gd name="T7" fmla="*/ 112 h 974"/>
                <a:gd name="T8" fmla="*/ 130 w 330"/>
                <a:gd name="T9" fmla="*/ 58 h 974"/>
                <a:gd name="T10" fmla="*/ 155 w 330"/>
                <a:gd name="T11" fmla="*/ 22 h 974"/>
                <a:gd name="T12" fmla="*/ 172 w 330"/>
                <a:gd name="T13" fmla="*/ 9 h 974"/>
                <a:gd name="T14" fmla="*/ 167 w 330"/>
                <a:gd name="T15" fmla="*/ 39 h 974"/>
                <a:gd name="T16" fmla="*/ 168 w 330"/>
                <a:gd name="T17" fmla="*/ 92 h 974"/>
                <a:gd name="T18" fmla="*/ 149 w 330"/>
                <a:gd name="T19" fmla="*/ 152 h 974"/>
                <a:gd name="T20" fmla="*/ 168 w 330"/>
                <a:gd name="T21" fmla="*/ 219 h 974"/>
                <a:gd name="T22" fmla="*/ 213 w 330"/>
                <a:gd name="T23" fmla="*/ 221 h 974"/>
                <a:gd name="T24" fmla="*/ 259 w 330"/>
                <a:gd name="T25" fmla="*/ 251 h 974"/>
                <a:gd name="T26" fmla="*/ 284 w 330"/>
                <a:gd name="T27" fmla="*/ 287 h 974"/>
                <a:gd name="T28" fmla="*/ 303 w 330"/>
                <a:gd name="T29" fmla="*/ 326 h 974"/>
                <a:gd name="T30" fmla="*/ 303 w 330"/>
                <a:gd name="T31" fmla="*/ 379 h 974"/>
                <a:gd name="T32" fmla="*/ 325 w 330"/>
                <a:gd name="T33" fmla="*/ 426 h 974"/>
                <a:gd name="T34" fmla="*/ 323 w 330"/>
                <a:gd name="T35" fmla="*/ 492 h 974"/>
                <a:gd name="T36" fmla="*/ 286 w 330"/>
                <a:gd name="T37" fmla="*/ 492 h 974"/>
                <a:gd name="T38" fmla="*/ 247 w 330"/>
                <a:gd name="T39" fmla="*/ 512 h 974"/>
                <a:gd name="T40" fmla="*/ 214 w 330"/>
                <a:gd name="T41" fmla="*/ 571 h 974"/>
                <a:gd name="T42" fmla="*/ 212 w 330"/>
                <a:gd name="T43" fmla="*/ 636 h 974"/>
                <a:gd name="T44" fmla="*/ 223 w 330"/>
                <a:gd name="T45" fmla="*/ 699 h 974"/>
                <a:gd name="T46" fmla="*/ 201 w 330"/>
                <a:gd name="T47" fmla="*/ 751 h 974"/>
                <a:gd name="T48" fmla="*/ 169 w 330"/>
                <a:gd name="T49" fmla="*/ 793 h 974"/>
                <a:gd name="T50" fmla="*/ 155 w 330"/>
                <a:gd name="T51" fmla="*/ 867 h 974"/>
                <a:gd name="T52" fmla="*/ 152 w 330"/>
                <a:gd name="T53" fmla="*/ 931 h 974"/>
                <a:gd name="T54" fmla="*/ 118 w 330"/>
                <a:gd name="T55" fmla="*/ 965 h 974"/>
                <a:gd name="T56" fmla="*/ 73 w 330"/>
                <a:gd name="T57" fmla="*/ 962 h 974"/>
                <a:gd name="T58" fmla="*/ 53 w 330"/>
                <a:gd name="T59" fmla="*/ 915 h 974"/>
                <a:gd name="T60" fmla="*/ 43 w 330"/>
                <a:gd name="T61" fmla="*/ 859 h 974"/>
                <a:gd name="T62" fmla="*/ 75 w 330"/>
                <a:gd name="T63" fmla="*/ 818 h 974"/>
                <a:gd name="T64" fmla="*/ 91 w 330"/>
                <a:gd name="T65" fmla="*/ 751 h 974"/>
                <a:gd name="T66" fmla="*/ 76 w 330"/>
                <a:gd name="T67" fmla="*/ 699 h 974"/>
                <a:gd name="T68" fmla="*/ 71 w 330"/>
                <a:gd name="T69" fmla="*/ 659 h 974"/>
                <a:gd name="T70" fmla="*/ 107 w 330"/>
                <a:gd name="T71" fmla="*/ 632 h 974"/>
                <a:gd name="T72" fmla="*/ 129 w 330"/>
                <a:gd name="T73" fmla="*/ 579 h 974"/>
                <a:gd name="T74" fmla="*/ 121 w 330"/>
                <a:gd name="T75" fmla="*/ 531 h 974"/>
                <a:gd name="T76" fmla="*/ 103 w 330"/>
                <a:gd name="T77" fmla="*/ 491 h 974"/>
                <a:gd name="T78" fmla="*/ 91 w 330"/>
                <a:gd name="T79" fmla="*/ 429 h 974"/>
                <a:gd name="T80" fmla="*/ 69 w 330"/>
                <a:gd name="T81" fmla="*/ 355 h 974"/>
                <a:gd name="T82" fmla="*/ 46 w 330"/>
                <a:gd name="T83" fmla="*/ 299 h 974"/>
                <a:gd name="T84" fmla="*/ 6 w 330"/>
                <a:gd name="T85" fmla="*/ 212 h 974"/>
                <a:gd name="T86" fmla="*/ 3 w 330"/>
                <a:gd name="T87" fmla="*/ 152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0" h="974">
                  <a:moveTo>
                    <a:pt x="0" y="137"/>
                  </a:moveTo>
                  <a:lnTo>
                    <a:pt x="16" y="124"/>
                  </a:lnTo>
                  <a:lnTo>
                    <a:pt x="29" y="114"/>
                  </a:lnTo>
                  <a:lnTo>
                    <a:pt x="46" y="120"/>
                  </a:lnTo>
                  <a:lnTo>
                    <a:pt x="50" y="134"/>
                  </a:lnTo>
                  <a:lnTo>
                    <a:pt x="60" y="145"/>
                  </a:lnTo>
                  <a:lnTo>
                    <a:pt x="71" y="136"/>
                  </a:lnTo>
                  <a:lnTo>
                    <a:pt x="87" y="135"/>
                  </a:lnTo>
                  <a:lnTo>
                    <a:pt x="94" y="138"/>
                  </a:lnTo>
                  <a:lnTo>
                    <a:pt x="106" y="128"/>
                  </a:lnTo>
                  <a:lnTo>
                    <a:pt x="119" y="120"/>
                  </a:lnTo>
                  <a:lnTo>
                    <a:pt x="131" y="112"/>
                  </a:lnTo>
                  <a:lnTo>
                    <a:pt x="133" y="92"/>
                  </a:lnTo>
                  <a:lnTo>
                    <a:pt x="127" y="77"/>
                  </a:lnTo>
                  <a:lnTo>
                    <a:pt x="130" y="58"/>
                  </a:lnTo>
                  <a:lnTo>
                    <a:pt x="131" y="39"/>
                  </a:lnTo>
                  <a:lnTo>
                    <a:pt x="143" y="31"/>
                  </a:lnTo>
                  <a:lnTo>
                    <a:pt x="155" y="22"/>
                  </a:lnTo>
                  <a:lnTo>
                    <a:pt x="167" y="13"/>
                  </a:lnTo>
                  <a:lnTo>
                    <a:pt x="171" y="0"/>
                  </a:lnTo>
                  <a:lnTo>
                    <a:pt x="172" y="9"/>
                  </a:lnTo>
                  <a:lnTo>
                    <a:pt x="175" y="17"/>
                  </a:lnTo>
                  <a:lnTo>
                    <a:pt x="171" y="28"/>
                  </a:lnTo>
                  <a:lnTo>
                    <a:pt x="167" y="39"/>
                  </a:lnTo>
                  <a:lnTo>
                    <a:pt x="159" y="63"/>
                  </a:lnTo>
                  <a:lnTo>
                    <a:pt x="163" y="78"/>
                  </a:lnTo>
                  <a:lnTo>
                    <a:pt x="168" y="92"/>
                  </a:lnTo>
                  <a:lnTo>
                    <a:pt x="166" y="112"/>
                  </a:lnTo>
                  <a:lnTo>
                    <a:pt x="157" y="128"/>
                  </a:lnTo>
                  <a:lnTo>
                    <a:pt x="149" y="152"/>
                  </a:lnTo>
                  <a:lnTo>
                    <a:pt x="147" y="172"/>
                  </a:lnTo>
                  <a:lnTo>
                    <a:pt x="154" y="193"/>
                  </a:lnTo>
                  <a:lnTo>
                    <a:pt x="168" y="219"/>
                  </a:lnTo>
                  <a:lnTo>
                    <a:pt x="185" y="225"/>
                  </a:lnTo>
                  <a:lnTo>
                    <a:pt x="199" y="223"/>
                  </a:lnTo>
                  <a:lnTo>
                    <a:pt x="213" y="221"/>
                  </a:lnTo>
                  <a:lnTo>
                    <a:pt x="232" y="235"/>
                  </a:lnTo>
                  <a:lnTo>
                    <a:pt x="242" y="245"/>
                  </a:lnTo>
                  <a:lnTo>
                    <a:pt x="259" y="251"/>
                  </a:lnTo>
                  <a:lnTo>
                    <a:pt x="269" y="261"/>
                  </a:lnTo>
                  <a:lnTo>
                    <a:pt x="273" y="276"/>
                  </a:lnTo>
                  <a:lnTo>
                    <a:pt x="284" y="287"/>
                  </a:lnTo>
                  <a:lnTo>
                    <a:pt x="294" y="297"/>
                  </a:lnTo>
                  <a:lnTo>
                    <a:pt x="305" y="307"/>
                  </a:lnTo>
                  <a:lnTo>
                    <a:pt x="303" y="326"/>
                  </a:lnTo>
                  <a:lnTo>
                    <a:pt x="301" y="345"/>
                  </a:lnTo>
                  <a:lnTo>
                    <a:pt x="306" y="360"/>
                  </a:lnTo>
                  <a:lnTo>
                    <a:pt x="303" y="379"/>
                  </a:lnTo>
                  <a:lnTo>
                    <a:pt x="305" y="406"/>
                  </a:lnTo>
                  <a:lnTo>
                    <a:pt x="315" y="417"/>
                  </a:lnTo>
                  <a:lnTo>
                    <a:pt x="325" y="426"/>
                  </a:lnTo>
                  <a:lnTo>
                    <a:pt x="329" y="441"/>
                  </a:lnTo>
                  <a:lnTo>
                    <a:pt x="328" y="460"/>
                  </a:lnTo>
                  <a:lnTo>
                    <a:pt x="323" y="492"/>
                  </a:lnTo>
                  <a:lnTo>
                    <a:pt x="311" y="500"/>
                  </a:lnTo>
                  <a:lnTo>
                    <a:pt x="300" y="491"/>
                  </a:lnTo>
                  <a:lnTo>
                    <a:pt x="286" y="492"/>
                  </a:lnTo>
                  <a:lnTo>
                    <a:pt x="271" y="494"/>
                  </a:lnTo>
                  <a:lnTo>
                    <a:pt x="260" y="501"/>
                  </a:lnTo>
                  <a:lnTo>
                    <a:pt x="247" y="512"/>
                  </a:lnTo>
                  <a:lnTo>
                    <a:pt x="235" y="520"/>
                  </a:lnTo>
                  <a:lnTo>
                    <a:pt x="228" y="543"/>
                  </a:lnTo>
                  <a:lnTo>
                    <a:pt x="214" y="571"/>
                  </a:lnTo>
                  <a:lnTo>
                    <a:pt x="206" y="594"/>
                  </a:lnTo>
                  <a:lnTo>
                    <a:pt x="205" y="613"/>
                  </a:lnTo>
                  <a:lnTo>
                    <a:pt x="212" y="636"/>
                  </a:lnTo>
                  <a:lnTo>
                    <a:pt x="218" y="657"/>
                  </a:lnTo>
                  <a:lnTo>
                    <a:pt x="225" y="680"/>
                  </a:lnTo>
                  <a:lnTo>
                    <a:pt x="223" y="699"/>
                  </a:lnTo>
                  <a:lnTo>
                    <a:pt x="221" y="719"/>
                  </a:lnTo>
                  <a:lnTo>
                    <a:pt x="213" y="743"/>
                  </a:lnTo>
                  <a:lnTo>
                    <a:pt x="201" y="751"/>
                  </a:lnTo>
                  <a:lnTo>
                    <a:pt x="191" y="767"/>
                  </a:lnTo>
                  <a:lnTo>
                    <a:pt x="179" y="776"/>
                  </a:lnTo>
                  <a:lnTo>
                    <a:pt x="169" y="793"/>
                  </a:lnTo>
                  <a:lnTo>
                    <a:pt x="162" y="817"/>
                  </a:lnTo>
                  <a:lnTo>
                    <a:pt x="161" y="835"/>
                  </a:lnTo>
                  <a:lnTo>
                    <a:pt x="155" y="867"/>
                  </a:lnTo>
                  <a:lnTo>
                    <a:pt x="153" y="885"/>
                  </a:lnTo>
                  <a:lnTo>
                    <a:pt x="153" y="912"/>
                  </a:lnTo>
                  <a:lnTo>
                    <a:pt x="152" y="931"/>
                  </a:lnTo>
                  <a:lnTo>
                    <a:pt x="145" y="955"/>
                  </a:lnTo>
                  <a:lnTo>
                    <a:pt x="133" y="964"/>
                  </a:lnTo>
                  <a:lnTo>
                    <a:pt x="118" y="965"/>
                  </a:lnTo>
                  <a:lnTo>
                    <a:pt x="101" y="959"/>
                  </a:lnTo>
                  <a:lnTo>
                    <a:pt x="83" y="973"/>
                  </a:lnTo>
                  <a:lnTo>
                    <a:pt x="73" y="962"/>
                  </a:lnTo>
                  <a:lnTo>
                    <a:pt x="61" y="944"/>
                  </a:lnTo>
                  <a:lnTo>
                    <a:pt x="57" y="929"/>
                  </a:lnTo>
                  <a:lnTo>
                    <a:pt x="53" y="915"/>
                  </a:lnTo>
                  <a:lnTo>
                    <a:pt x="46" y="893"/>
                  </a:lnTo>
                  <a:lnTo>
                    <a:pt x="47" y="874"/>
                  </a:lnTo>
                  <a:lnTo>
                    <a:pt x="43" y="859"/>
                  </a:lnTo>
                  <a:lnTo>
                    <a:pt x="53" y="842"/>
                  </a:lnTo>
                  <a:lnTo>
                    <a:pt x="62" y="826"/>
                  </a:lnTo>
                  <a:lnTo>
                    <a:pt x="75" y="818"/>
                  </a:lnTo>
                  <a:lnTo>
                    <a:pt x="82" y="793"/>
                  </a:lnTo>
                  <a:lnTo>
                    <a:pt x="90" y="771"/>
                  </a:lnTo>
                  <a:lnTo>
                    <a:pt x="91" y="751"/>
                  </a:lnTo>
                  <a:lnTo>
                    <a:pt x="91" y="725"/>
                  </a:lnTo>
                  <a:lnTo>
                    <a:pt x="87" y="710"/>
                  </a:lnTo>
                  <a:lnTo>
                    <a:pt x="76" y="699"/>
                  </a:lnTo>
                  <a:lnTo>
                    <a:pt x="66" y="689"/>
                  </a:lnTo>
                  <a:lnTo>
                    <a:pt x="61" y="675"/>
                  </a:lnTo>
                  <a:lnTo>
                    <a:pt x="71" y="659"/>
                  </a:lnTo>
                  <a:lnTo>
                    <a:pt x="81" y="641"/>
                  </a:lnTo>
                  <a:lnTo>
                    <a:pt x="93" y="633"/>
                  </a:lnTo>
                  <a:lnTo>
                    <a:pt x="107" y="632"/>
                  </a:lnTo>
                  <a:lnTo>
                    <a:pt x="117" y="615"/>
                  </a:lnTo>
                  <a:lnTo>
                    <a:pt x="127" y="599"/>
                  </a:lnTo>
                  <a:lnTo>
                    <a:pt x="129" y="579"/>
                  </a:lnTo>
                  <a:lnTo>
                    <a:pt x="130" y="560"/>
                  </a:lnTo>
                  <a:lnTo>
                    <a:pt x="133" y="542"/>
                  </a:lnTo>
                  <a:lnTo>
                    <a:pt x="121" y="531"/>
                  </a:lnTo>
                  <a:lnTo>
                    <a:pt x="111" y="521"/>
                  </a:lnTo>
                  <a:lnTo>
                    <a:pt x="107" y="506"/>
                  </a:lnTo>
                  <a:lnTo>
                    <a:pt x="103" y="491"/>
                  </a:lnTo>
                  <a:lnTo>
                    <a:pt x="96" y="469"/>
                  </a:lnTo>
                  <a:lnTo>
                    <a:pt x="89" y="447"/>
                  </a:lnTo>
                  <a:lnTo>
                    <a:pt x="91" y="429"/>
                  </a:lnTo>
                  <a:lnTo>
                    <a:pt x="85" y="406"/>
                  </a:lnTo>
                  <a:lnTo>
                    <a:pt x="76" y="376"/>
                  </a:lnTo>
                  <a:lnTo>
                    <a:pt x="69" y="355"/>
                  </a:lnTo>
                  <a:lnTo>
                    <a:pt x="65" y="339"/>
                  </a:lnTo>
                  <a:lnTo>
                    <a:pt x="53" y="322"/>
                  </a:lnTo>
                  <a:lnTo>
                    <a:pt x="46" y="299"/>
                  </a:lnTo>
                  <a:lnTo>
                    <a:pt x="27" y="259"/>
                  </a:lnTo>
                  <a:lnTo>
                    <a:pt x="20" y="238"/>
                  </a:lnTo>
                  <a:lnTo>
                    <a:pt x="6" y="212"/>
                  </a:lnTo>
                  <a:lnTo>
                    <a:pt x="8" y="193"/>
                  </a:lnTo>
                  <a:lnTo>
                    <a:pt x="1" y="171"/>
                  </a:lnTo>
                  <a:lnTo>
                    <a:pt x="3" y="152"/>
                  </a:lnTo>
                  <a:lnTo>
                    <a:pt x="0" y="13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612E1446-BE55-449E-9882-76949BC15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3292"/>
              <a:ext cx="30" cy="67"/>
            </a:xfrm>
            <a:custGeom>
              <a:avLst/>
              <a:gdLst>
                <a:gd name="T0" fmla="*/ 25 w 30"/>
                <a:gd name="T1" fmla="*/ 66 h 67"/>
                <a:gd name="T2" fmla="*/ 16 w 30"/>
                <a:gd name="T3" fmla="*/ 66 h 67"/>
                <a:gd name="T4" fmla="*/ 13 w 30"/>
                <a:gd name="T5" fmla="*/ 49 h 67"/>
                <a:gd name="T6" fmla="*/ 5 w 30"/>
                <a:gd name="T7" fmla="*/ 33 h 67"/>
                <a:gd name="T8" fmla="*/ 0 w 30"/>
                <a:gd name="T9" fmla="*/ 8 h 67"/>
                <a:gd name="T10" fmla="*/ 6 w 30"/>
                <a:gd name="T11" fmla="*/ 3 h 67"/>
                <a:gd name="T12" fmla="*/ 15 w 30"/>
                <a:gd name="T13" fmla="*/ 0 h 67"/>
                <a:gd name="T14" fmla="*/ 22 w 30"/>
                <a:gd name="T15" fmla="*/ 0 h 67"/>
                <a:gd name="T16" fmla="*/ 29 w 30"/>
                <a:gd name="T17" fmla="*/ 16 h 67"/>
                <a:gd name="T18" fmla="*/ 29 w 30"/>
                <a:gd name="T19" fmla="*/ 33 h 67"/>
                <a:gd name="T20" fmla="*/ 26 w 30"/>
                <a:gd name="T21" fmla="*/ 65 h 67"/>
                <a:gd name="T22" fmla="*/ 25 w 30"/>
                <a:gd name="T2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67">
                  <a:moveTo>
                    <a:pt x="25" y="66"/>
                  </a:moveTo>
                  <a:lnTo>
                    <a:pt x="16" y="66"/>
                  </a:lnTo>
                  <a:lnTo>
                    <a:pt x="13" y="49"/>
                  </a:lnTo>
                  <a:lnTo>
                    <a:pt x="5" y="33"/>
                  </a:lnTo>
                  <a:lnTo>
                    <a:pt x="0" y="8"/>
                  </a:lnTo>
                  <a:lnTo>
                    <a:pt x="6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16"/>
                  </a:lnTo>
                  <a:lnTo>
                    <a:pt x="29" y="33"/>
                  </a:lnTo>
                  <a:lnTo>
                    <a:pt x="26" y="65"/>
                  </a:lnTo>
                  <a:lnTo>
                    <a:pt x="25" y="66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10F9CEA1-57F3-417B-B380-424AC71AE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3242"/>
              <a:ext cx="18" cy="39"/>
            </a:xfrm>
            <a:custGeom>
              <a:avLst/>
              <a:gdLst>
                <a:gd name="T0" fmla="*/ 17 w 18"/>
                <a:gd name="T1" fmla="*/ 4 h 39"/>
                <a:gd name="T2" fmla="*/ 17 w 18"/>
                <a:gd name="T3" fmla="*/ 38 h 39"/>
                <a:gd name="T4" fmla="*/ 8 w 18"/>
                <a:gd name="T5" fmla="*/ 34 h 39"/>
                <a:gd name="T6" fmla="*/ 4 w 18"/>
                <a:gd name="T7" fmla="*/ 18 h 39"/>
                <a:gd name="T8" fmla="*/ 0 w 18"/>
                <a:gd name="T9" fmla="*/ 9 h 39"/>
                <a:gd name="T10" fmla="*/ 8 w 18"/>
                <a:gd name="T11" fmla="*/ 8 h 39"/>
                <a:gd name="T12" fmla="*/ 16 w 18"/>
                <a:gd name="T13" fmla="*/ 0 h 39"/>
                <a:gd name="T14" fmla="*/ 17 w 18"/>
                <a:gd name="T1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9">
                  <a:moveTo>
                    <a:pt x="17" y="4"/>
                  </a:moveTo>
                  <a:lnTo>
                    <a:pt x="17" y="38"/>
                  </a:lnTo>
                  <a:lnTo>
                    <a:pt x="8" y="34"/>
                  </a:lnTo>
                  <a:lnTo>
                    <a:pt x="4" y="18"/>
                  </a:lnTo>
                  <a:lnTo>
                    <a:pt x="0" y="9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7" y="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82EDA5CA-E692-4371-BDE0-6C91180BD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" y="3539"/>
              <a:ext cx="736" cy="786"/>
            </a:xfrm>
            <a:custGeom>
              <a:avLst/>
              <a:gdLst>
                <a:gd name="T0" fmla="*/ 276 w 736"/>
                <a:gd name="T1" fmla="*/ 147 h 786"/>
                <a:gd name="T2" fmla="*/ 320 w 736"/>
                <a:gd name="T3" fmla="*/ 164 h 786"/>
                <a:gd name="T4" fmla="*/ 368 w 736"/>
                <a:gd name="T5" fmla="*/ 139 h 786"/>
                <a:gd name="T6" fmla="*/ 408 w 736"/>
                <a:gd name="T7" fmla="*/ 147 h 786"/>
                <a:gd name="T8" fmla="*/ 451 w 736"/>
                <a:gd name="T9" fmla="*/ 147 h 786"/>
                <a:gd name="T10" fmla="*/ 500 w 736"/>
                <a:gd name="T11" fmla="*/ 131 h 786"/>
                <a:gd name="T12" fmla="*/ 528 w 736"/>
                <a:gd name="T13" fmla="*/ 90 h 786"/>
                <a:gd name="T14" fmla="*/ 572 w 736"/>
                <a:gd name="T15" fmla="*/ 74 h 786"/>
                <a:gd name="T16" fmla="*/ 616 w 736"/>
                <a:gd name="T17" fmla="*/ 98 h 786"/>
                <a:gd name="T18" fmla="*/ 639 w 736"/>
                <a:gd name="T19" fmla="*/ 49 h 786"/>
                <a:gd name="T20" fmla="*/ 663 w 736"/>
                <a:gd name="T21" fmla="*/ 57 h 786"/>
                <a:gd name="T22" fmla="*/ 699 w 736"/>
                <a:gd name="T23" fmla="*/ 33 h 786"/>
                <a:gd name="T24" fmla="*/ 731 w 736"/>
                <a:gd name="T25" fmla="*/ 17 h 786"/>
                <a:gd name="T26" fmla="*/ 723 w 736"/>
                <a:gd name="T27" fmla="*/ 66 h 786"/>
                <a:gd name="T28" fmla="*/ 699 w 736"/>
                <a:gd name="T29" fmla="*/ 147 h 786"/>
                <a:gd name="T30" fmla="*/ 663 w 736"/>
                <a:gd name="T31" fmla="*/ 213 h 786"/>
                <a:gd name="T32" fmla="*/ 643 w 736"/>
                <a:gd name="T33" fmla="*/ 286 h 786"/>
                <a:gd name="T34" fmla="*/ 639 w 736"/>
                <a:gd name="T35" fmla="*/ 360 h 786"/>
                <a:gd name="T36" fmla="*/ 623 w 736"/>
                <a:gd name="T37" fmla="*/ 433 h 786"/>
                <a:gd name="T38" fmla="*/ 643 w 736"/>
                <a:gd name="T39" fmla="*/ 491 h 786"/>
                <a:gd name="T40" fmla="*/ 643 w 736"/>
                <a:gd name="T41" fmla="*/ 523 h 786"/>
                <a:gd name="T42" fmla="*/ 675 w 736"/>
                <a:gd name="T43" fmla="*/ 597 h 786"/>
                <a:gd name="T44" fmla="*/ 651 w 736"/>
                <a:gd name="T45" fmla="*/ 646 h 786"/>
                <a:gd name="T46" fmla="*/ 632 w 736"/>
                <a:gd name="T47" fmla="*/ 711 h 786"/>
                <a:gd name="T48" fmla="*/ 627 w 736"/>
                <a:gd name="T49" fmla="*/ 785 h 786"/>
                <a:gd name="T50" fmla="*/ 599 w 736"/>
                <a:gd name="T51" fmla="*/ 760 h 786"/>
                <a:gd name="T52" fmla="*/ 555 w 736"/>
                <a:gd name="T53" fmla="*/ 760 h 786"/>
                <a:gd name="T54" fmla="*/ 519 w 736"/>
                <a:gd name="T55" fmla="*/ 735 h 786"/>
                <a:gd name="T56" fmla="*/ 480 w 736"/>
                <a:gd name="T57" fmla="*/ 703 h 786"/>
                <a:gd name="T58" fmla="*/ 448 w 736"/>
                <a:gd name="T59" fmla="*/ 621 h 786"/>
                <a:gd name="T60" fmla="*/ 404 w 736"/>
                <a:gd name="T61" fmla="*/ 580 h 786"/>
                <a:gd name="T62" fmla="*/ 364 w 736"/>
                <a:gd name="T63" fmla="*/ 580 h 786"/>
                <a:gd name="T64" fmla="*/ 324 w 736"/>
                <a:gd name="T65" fmla="*/ 564 h 786"/>
                <a:gd name="T66" fmla="*/ 284 w 736"/>
                <a:gd name="T67" fmla="*/ 531 h 786"/>
                <a:gd name="T68" fmla="*/ 248 w 736"/>
                <a:gd name="T69" fmla="*/ 482 h 786"/>
                <a:gd name="T70" fmla="*/ 208 w 736"/>
                <a:gd name="T71" fmla="*/ 441 h 786"/>
                <a:gd name="T72" fmla="*/ 168 w 736"/>
                <a:gd name="T73" fmla="*/ 401 h 786"/>
                <a:gd name="T74" fmla="*/ 132 w 736"/>
                <a:gd name="T75" fmla="*/ 384 h 786"/>
                <a:gd name="T76" fmla="*/ 92 w 736"/>
                <a:gd name="T77" fmla="*/ 351 h 786"/>
                <a:gd name="T78" fmla="*/ 60 w 736"/>
                <a:gd name="T79" fmla="*/ 360 h 786"/>
                <a:gd name="T80" fmla="*/ 36 w 736"/>
                <a:gd name="T81" fmla="*/ 327 h 786"/>
                <a:gd name="T82" fmla="*/ 9 w 736"/>
                <a:gd name="T83" fmla="*/ 286 h 786"/>
                <a:gd name="T84" fmla="*/ 9 w 736"/>
                <a:gd name="T85" fmla="*/ 221 h 786"/>
                <a:gd name="T86" fmla="*/ 20 w 736"/>
                <a:gd name="T87" fmla="*/ 155 h 786"/>
                <a:gd name="T88" fmla="*/ 53 w 736"/>
                <a:gd name="T89" fmla="*/ 123 h 786"/>
                <a:gd name="T90" fmla="*/ 72 w 736"/>
                <a:gd name="T91" fmla="*/ 74 h 786"/>
                <a:gd name="T92" fmla="*/ 92 w 736"/>
                <a:gd name="T93" fmla="*/ 131 h 786"/>
                <a:gd name="T94" fmla="*/ 128 w 736"/>
                <a:gd name="T95" fmla="*/ 139 h 786"/>
                <a:gd name="T96" fmla="*/ 152 w 736"/>
                <a:gd name="T97" fmla="*/ 90 h 786"/>
                <a:gd name="T98" fmla="*/ 184 w 736"/>
                <a:gd name="T99" fmla="*/ 74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6" h="786">
                  <a:moveTo>
                    <a:pt x="256" y="107"/>
                  </a:moveTo>
                  <a:lnTo>
                    <a:pt x="260" y="123"/>
                  </a:lnTo>
                  <a:lnTo>
                    <a:pt x="268" y="139"/>
                  </a:lnTo>
                  <a:lnTo>
                    <a:pt x="276" y="147"/>
                  </a:lnTo>
                  <a:lnTo>
                    <a:pt x="288" y="155"/>
                  </a:lnTo>
                  <a:lnTo>
                    <a:pt x="296" y="155"/>
                  </a:lnTo>
                  <a:lnTo>
                    <a:pt x="308" y="164"/>
                  </a:lnTo>
                  <a:lnTo>
                    <a:pt x="320" y="164"/>
                  </a:lnTo>
                  <a:lnTo>
                    <a:pt x="332" y="164"/>
                  </a:lnTo>
                  <a:lnTo>
                    <a:pt x="344" y="147"/>
                  </a:lnTo>
                  <a:lnTo>
                    <a:pt x="356" y="139"/>
                  </a:lnTo>
                  <a:lnTo>
                    <a:pt x="368" y="139"/>
                  </a:lnTo>
                  <a:lnTo>
                    <a:pt x="376" y="139"/>
                  </a:lnTo>
                  <a:lnTo>
                    <a:pt x="387" y="147"/>
                  </a:lnTo>
                  <a:lnTo>
                    <a:pt x="396" y="147"/>
                  </a:lnTo>
                  <a:lnTo>
                    <a:pt x="408" y="147"/>
                  </a:lnTo>
                  <a:lnTo>
                    <a:pt x="424" y="147"/>
                  </a:lnTo>
                  <a:lnTo>
                    <a:pt x="436" y="147"/>
                  </a:lnTo>
                  <a:lnTo>
                    <a:pt x="444" y="147"/>
                  </a:lnTo>
                  <a:lnTo>
                    <a:pt x="451" y="147"/>
                  </a:lnTo>
                  <a:lnTo>
                    <a:pt x="464" y="139"/>
                  </a:lnTo>
                  <a:lnTo>
                    <a:pt x="476" y="139"/>
                  </a:lnTo>
                  <a:lnTo>
                    <a:pt x="487" y="139"/>
                  </a:lnTo>
                  <a:lnTo>
                    <a:pt x="500" y="131"/>
                  </a:lnTo>
                  <a:lnTo>
                    <a:pt x="507" y="131"/>
                  </a:lnTo>
                  <a:lnTo>
                    <a:pt x="515" y="123"/>
                  </a:lnTo>
                  <a:lnTo>
                    <a:pt x="519" y="107"/>
                  </a:lnTo>
                  <a:lnTo>
                    <a:pt x="528" y="90"/>
                  </a:lnTo>
                  <a:lnTo>
                    <a:pt x="539" y="82"/>
                  </a:lnTo>
                  <a:lnTo>
                    <a:pt x="552" y="90"/>
                  </a:lnTo>
                  <a:lnTo>
                    <a:pt x="564" y="74"/>
                  </a:lnTo>
                  <a:lnTo>
                    <a:pt x="572" y="74"/>
                  </a:lnTo>
                  <a:lnTo>
                    <a:pt x="583" y="74"/>
                  </a:lnTo>
                  <a:lnTo>
                    <a:pt x="595" y="90"/>
                  </a:lnTo>
                  <a:lnTo>
                    <a:pt x="603" y="90"/>
                  </a:lnTo>
                  <a:lnTo>
                    <a:pt x="616" y="98"/>
                  </a:lnTo>
                  <a:lnTo>
                    <a:pt x="623" y="90"/>
                  </a:lnTo>
                  <a:lnTo>
                    <a:pt x="635" y="82"/>
                  </a:lnTo>
                  <a:lnTo>
                    <a:pt x="639" y="66"/>
                  </a:lnTo>
                  <a:lnTo>
                    <a:pt x="639" y="49"/>
                  </a:lnTo>
                  <a:lnTo>
                    <a:pt x="639" y="33"/>
                  </a:lnTo>
                  <a:lnTo>
                    <a:pt x="647" y="41"/>
                  </a:lnTo>
                  <a:lnTo>
                    <a:pt x="651" y="57"/>
                  </a:lnTo>
                  <a:lnTo>
                    <a:pt x="663" y="57"/>
                  </a:lnTo>
                  <a:lnTo>
                    <a:pt x="671" y="57"/>
                  </a:lnTo>
                  <a:lnTo>
                    <a:pt x="679" y="41"/>
                  </a:lnTo>
                  <a:lnTo>
                    <a:pt x="691" y="33"/>
                  </a:lnTo>
                  <a:lnTo>
                    <a:pt x="699" y="33"/>
                  </a:lnTo>
                  <a:lnTo>
                    <a:pt x="707" y="17"/>
                  </a:lnTo>
                  <a:lnTo>
                    <a:pt x="715" y="0"/>
                  </a:lnTo>
                  <a:lnTo>
                    <a:pt x="723" y="9"/>
                  </a:lnTo>
                  <a:lnTo>
                    <a:pt x="731" y="17"/>
                  </a:lnTo>
                  <a:lnTo>
                    <a:pt x="735" y="33"/>
                  </a:lnTo>
                  <a:lnTo>
                    <a:pt x="727" y="33"/>
                  </a:lnTo>
                  <a:lnTo>
                    <a:pt x="723" y="49"/>
                  </a:lnTo>
                  <a:lnTo>
                    <a:pt x="723" y="66"/>
                  </a:lnTo>
                  <a:lnTo>
                    <a:pt x="715" y="82"/>
                  </a:lnTo>
                  <a:lnTo>
                    <a:pt x="711" y="107"/>
                  </a:lnTo>
                  <a:lnTo>
                    <a:pt x="703" y="123"/>
                  </a:lnTo>
                  <a:lnTo>
                    <a:pt x="699" y="147"/>
                  </a:lnTo>
                  <a:lnTo>
                    <a:pt x="687" y="164"/>
                  </a:lnTo>
                  <a:lnTo>
                    <a:pt x="679" y="180"/>
                  </a:lnTo>
                  <a:lnTo>
                    <a:pt x="671" y="197"/>
                  </a:lnTo>
                  <a:lnTo>
                    <a:pt x="663" y="213"/>
                  </a:lnTo>
                  <a:lnTo>
                    <a:pt x="659" y="229"/>
                  </a:lnTo>
                  <a:lnTo>
                    <a:pt x="651" y="245"/>
                  </a:lnTo>
                  <a:lnTo>
                    <a:pt x="647" y="261"/>
                  </a:lnTo>
                  <a:lnTo>
                    <a:pt x="643" y="286"/>
                  </a:lnTo>
                  <a:lnTo>
                    <a:pt x="639" y="303"/>
                  </a:lnTo>
                  <a:lnTo>
                    <a:pt x="635" y="319"/>
                  </a:lnTo>
                  <a:lnTo>
                    <a:pt x="639" y="335"/>
                  </a:lnTo>
                  <a:lnTo>
                    <a:pt x="639" y="360"/>
                  </a:lnTo>
                  <a:lnTo>
                    <a:pt x="632" y="377"/>
                  </a:lnTo>
                  <a:lnTo>
                    <a:pt x="623" y="393"/>
                  </a:lnTo>
                  <a:lnTo>
                    <a:pt x="623" y="409"/>
                  </a:lnTo>
                  <a:lnTo>
                    <a:pt x="623" y="433"/>
                  </a:lnTo>
                  <a:lnTo>
                    <a:pt x="623" y="450"/>
                  </a:lnTo>
                  <a:lnTo>
                    <a:pt x="627" y="466"/>
                  </a:lnTo>
                  <a:lnTo>
                    <a:pt x="632" y="482"/>
                  </a:lnTo>
                  <a:lnTo>
                    <a:pt x="643" y="491"/>
                  </a:lnTo>
                  <a:lnTo>
                    <a:pt x="651" y="498"/>
                  </a:lnTo>
                  <a:lnTo>
                    <a:pt x="659" y="507"/>
                  </a:lnTo>
                  <a:lnTo>
                    <a:pt x="651" y="515"/>
                  </a:lnTo>
                  <a:lnTo>
                    <a:pt x="643" y="523"/>
                  </a:lnTo>
                  <a:lnTo>
                    <a:pt x="651" y="547"/>
                  </a:lnTo>
                  <a:lnTo>
                    <a:pt x="663" y="564"/>
                  </a:lnTo>
                  <a:lnTo>
                    <a:pt x="671" y="580"/>
                  </a:lnTo>
                  <a:lnTo>
                    <a:pt x="675" y="597"/>
                  </a:lnTo>
                  <a:lnTo>
                    <a:pt x="675" y="613"/>
                  </a:lnTo>
                  <a:lnTo>
                    <a:pt x="667" y="621"/>
                  </a:lnTo>
                  <a:lnTo>
                    <a:pt x="659" y="638"/>
                  </a:lnTo>
                  <a:lnTo>
                    <a:pt x="651" y="646"/>
                  </a:lnTo>
                  <a:lnTo>
                    <a:pt x="643" y="662"/>
                  </a:lnTo>
                  <a:lnTo>
                    <a:pt x="635" y="678"/>
                  </a:lnTo>
                  <a:lnTo>
                    <a:pt x="632" y="695"/>
                  </a:lnTo>
                  <a:lnTo>
                    <a:pt x="632" y="711"/>
                  </a:lnTo>
                  <a:lnTo>
                    <a:pt x="635" y="727"/>
                  </a:lnTo>
                  <a:lnTo>
                    <a:pt x="639" y="752"/>
                  </a:lnTo>
                  <a:lnTo>
                    <a:pt x="635" y="769"/>
                  </a:lnTo>
                  <a:lnTo>
                    <a:pt x="627" y="785"/>
                  </a:lnTo>
                  <a:lnTo>
                    <a:pt x="619" y="785"/>
                  </a:lnTo>
                  <a:lnTo>
                    <a:pt x="611" y="776"/>
                  </a:lnTo>
                  <a:lnTo>
                    <a:pt x="611" y="760"/>
                  </a:lnTo>
                  <a:lnTo>
                    <a:pt x="599" y="760"/>
                  </a:lnTo>
                  <a:lnTo>
                    <a:pt x="587" y="752"/>
                  </a:lnTo>
                  <a:lnTo>
                    <a:pt x="580" y="752"/>
                  </a:lnTo>
                  <a:lnTo>
                    <a:pt x="567" y="752"/>
                  </a:lnTo>
                  <a:lnTo>
                    <a:pt x="555" y="760"/>
                  </a:lnTo>
                  <a:lnTo>
                    <a:pt x="548" y="752"/>
                  </a:lnTo>
                  <a:lnTo>
                    <a:pt x="536" y="744"/>
                  </a:lnTo>
                  <a:lnTo>
                    <a:pt x="528" y="744"/>
                  </a:lnTo>
                  <a:lnTo>
                    <a:pt x="519" y="735"/>
                  </a:lnTo>
                  <a:lnTo>
                    <a:pt x="507" y="727"/>
                  </a:lnTo>
                  <a:lnTo>
                    <a:pt x="496" y="719"/>
                  </a:lnTo>
                  <a:lnTo>
                    <a:pt x="487" y="711"/>
                  </a:lnTo>
                  <a:lnTo>
                    <a:pt x="480" y="703"/>
                  </a:lnTo>
                  <a:lnTo>
                    <a:pt x="471" y="678"/>
                  </a:lnTo>
                  <a:lnTo>
                    <a:pt x="464" y="654"/>
                  </a:lnTo>
                  <a:lnTo>
                    <a:pt x="456" y="638"/>
                  </a:lnTo>
                  <a:lnTo>
                    <a:pt x="448" y="621"/>
                  </a:lnTo>
                  <a:lnTo>
                    <a:pt x="436" y="604"/>
                  </a:lnTo>
                  <a:lnTo>
                    <a:pt x="424" y="597"/>
                  </a:lnTo>
                  <a:lnTo>
                    <a:pt x="412" y="588"/>
                  </a:lnTo>
                  <a:lnTo>
                    <a:pt x="404" y="580"/>
                  </a:lnTo>
                  <a:lnTo>
                    <a:pt x="396" y="580"/>
                  </a:lnTo>
                  <a:lnTo>
                    <a:pt x="384" y="580"/>
                  </a:lnTo>
                  <a:lnTo>
                    <a:pt x="372" y="580"/>
                  </a:lnTo>
                  <a:lnTo>
                    <a:pt x="364" y="580"/>
                  </a:lnTo>
                  <a:lnTo>
                    <a:pt x="356" y="573"/>
                  </a:lnTo>
                  <a:lnTo>
                    <a:pt x="348" y="573"/>
                  </a:lnTo>
                  <a:lnTo>
                    <a:pt x="336" y="573"/>
                  </a:lnTo>
                  <a:lnTo>
                    <a:pt x="324" y="564"/>
                  </a:lnTo>
                  <a:lnTo>
                    <a:pt x="312" y="547"/>
                  </a:lnTo>
                  <a:lnTo>
                    <a:pt x="300" y="547"/>
                  </a:lnTo>
                  <a:lnTo>
                    <a:pt x="292" y="540"/>
                  </a:lnTo>
                  <a:lnTo>
                    <a:pt x="284" y="531"/>
                  </a:lnTo>
                  <a:lnTo>
                    <a:pt x="276" y="515"/>
                  </a:lnTo>
                  <a:lnTo>
                    <a:pt x="268" y="498"/>
                  </a:lnTo>
                  <a:lnTo>
                    <a:pt x="256" y="491"/>
                  </a:lnTo>
                  <a:lnTo>
                    <a:pt x="248" y="482"/>
                  </a:lnTo>
                  <a:lnTo>
                    <a:pt x="236" y="482"/>
                  </a:lnTo>
                  <a:lnTo>
                    <a:pt x="228" y="466"/>
                  </a:lnTo>
                  <a:lnTo>
                    <a:pt x="220" y="450"/>
                  </a:lnTo>
                  <a:lnTo>
                    <a:pt x="208" y="441"/>
                  </a:lnTo>
                  <a:lnTo>
                    <a:pt x="196" y="424"/>
                  </a:lnTo>
                  <a:lnTo>
                    <a:pt x="188" y="417"/>
                  </a:lnTo>
                  <a:lnTo>
                    <a:pt x="176" y="401"/>
                  </a:lnTo>
                  <a:lnTo>
                    <a:pt x="168" y="401"/>
                  </a:lnTo>
                  <a:lnTo>
                    <a:pt x="156" y="393"/>
                  </a:lnTo>
                  <a:lnTo>
                    <a:pt x="148" y="393"/>
                  </a:lnTo>
                  <a:lnTo>
                    <a:pt x="140" y="393"/>
                  </a:lnTo>
                  <a:lnTo>
                    <a:pt x="132" y="384"/>
                  </a:lnTo>
                  <a:lnTo>
                    <a:pt x="124" y="368"/>
                  </a:lnTo>
                  <a:lnTo>
                    <a:pt x="112" y="351"/>
                  </a:lnTo>
                  <a:lnTo>
                    <a:pt x="105" y="351"/>
                  </a:lnTo>
                  <a:lnTo>
                    <a:pt x="92" y="351"/>
                  </a:lnTo>
                  <a:lnTo>
                    <a:pt x="84" y="351"/>
                  </a:lnTo>
                  <a:lnTo>
                    <a:pt x="76" y="351"/>
                  </a:lnTo>
                  <a:lnTo>
                    <a:pt x="68" y="351"/>
                  </a:lnTo>
                  <a:lnTo>
                    <a:pt x="60" y="360"/>
                  </a:lnTo>
                  <a:lnTo>
                    <a:pt x="53" y="368"/>
                  </a:lnTo>
                  <a:lnTo>
                    <a:pt x="44" y="360"/>
                  </a:lnTo>
                  <a:lnTo>
                    <a:pt x="40" y="343"/>
                  </a:lnTo>
                  <a:lnTo>
                    <a:pt x="36" y="327"/>
                  </a:lnTo>
                  <a:lnTo>
                    <a:pt x="28" y="327"/>
                  </a:lnTo>
                  <a:lnTo>
                    <a:pt x="20" y="319"/>
                  </a:lnTo>
                  <a:lnTo>
                    <a:pt x="12" y="303"/>
                  </a:lnTo>
                  <a:lnTo>
                    <a:pt x="9" y="286"/>
                  </a:lnTo>
                  <a:lnTo>
                    <a:pt x="9" y="270"/>
                  </a:lnTo>
                  <a:lnTo>
                    <a:pt x="0" y="253"/>
                  </a:lnTo>
                  <a:lnTo>
                    <a:pt x="9" y="237"/>
                  </a:lnTo>
                  <a:lnTo>
                    <a:pt x="9" y="221"/>
                  </a:lnTo>
                  <a:lnTo>
                    <a:pt x="9" y="204"/>
                  </a:lnTo>
                  <a:lnTo>
                    <a:pt x="12" y="188"/>
                  </a:lnTo>
                  <a:lnTo>
                    <a:pt x="16" y="171"/>
                  </a:lnTo>
                  <a:lnTo>
                    <a:pt x="20" y="155"/>
                  </a:lnTo>
                  <a:lnTo>
                    <a:pt x="28" y="139"/>
                  </a:lnTo>
                  <a:lnTo>
                    <a:pt x="36" y="131"/>
                  </a:lnTo>
                  <a:lnTo>
                    <a:pt x="44" y="131"/>
                  </a:lnTo>
                  <a:lnTo>
                    <a:pt x="53" y="123"/>
                  </a:lnTo>
                  <a:lnTo>
                    <a:pt x="60" y="114"/>
                  </a:lnTo>
                  <a:lnTo>
                    <a:pt x="64" y="107"/>
                  </a:lnTo>
                  <a:lnTo>
                    <a:pt x="64" y="90"/>
                  </a:lnTo>
                  <a:lnTo>
                    <a:pt x="72" y="74"/>
                  </a:lnTo>
                  <a:lnTo>
                    <a:pt x="80" y="82"/>
                  </a:lnTo>
                  <a:lnTo>
                    <a:pt x="80" y="98"/>
                  </a:lnTo>
                  <a:lnTo>
                    <a:pt x="84" y="114"/>
                  </a:lnTo>
                  <a:lnTo>
                    <a:pt x="92" y="131"/>
                  </a:lnTo>
                  <a:lnTo>
                    <a:pt x="100" y="131"/>
                  </a:lnTo>
                  <a:lnTo>
                    <a:pt x="105" y="147"/>
                  </a:lnTo>
                  <a:lnTo>
                    <a:pt x="116" y="147"/>
                  </a:lnTo>
                  <a:lnTo>
                    <a:pt x="128" y="139"/>
                  </a:lnTo>
                  <a:lnTo>
                    <a:pt x="136" y="131"/>
                  </a:lnTo>
                  <a:lnTo>
                    <a:pt x="144" y="123"/>
                  </a:lnTo>
                  <a:lnTo>
                    <a:pt x="148" y="107"/>
                  </a:lnTo>
                  <a:lnTo>
                    <a:pt x="152" y="90"/>
                  </a:lnTo>
                  <a:lnTo>
                    <a:pt x="161" y="74"/>
                  </a:lnTo>
                  <a:lnTo>
                    <a:pt x="168" y="74"/>
                  </a:lnTo>
                  <a:lnTo>
                    <a:pt x="176" y="74"/>
                  </a:lnTo>
                  <a:lnTo>
                    <a:pt x="184" y="74"/>
                  </a:lnTo>
                  <a:lnTo>
                    <a:pt x="256" y="10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EE62F406-0124-4F4D-B66B-1BF6CB7AE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4230"/>
              <a:ext cx="38" cy="56"/>
            </a:xfrm>
            <a:custGeom>
              <a:avLst/>
              <a:gdLst>
                <a:gd name="T0" fmla="*/ 8 w 38"/>
                <a:gd name="T1" fmla="*/ 0 h 56"/>
                <a:gd name="T2" fmla="*/ 0 w 38"/>
                <a:gd name="T3" fmla="*/ 8 h 56"/>
                <a:gd name="T4" fmla="*/ 0 w 38"/>
                <a:gd name="T5" fmla="*/ 24 h 56"/>
                <a:gd name="T6" fmla="*/ 7 w 38"/>
                <a:gd name="T7" fmla="*/ 42 h 56"/>
                <a:gd name="T8" fmla="*/ 21 w 38"/>
                <a:gd name="T9" fmla="*/ 55 h 56"/>
                <a:gd name="T10" fmla="*/ 28 w 38"/>
                <a:gd name="T11" fmla="*/ 55 h 56"/>
                <a:gd name="T12" fmla="*/ 36 w 38"/>
                <a:gd name="T13" fmla="*/ 37 h 56"/>
                <a:gd name="T14" fmla="*/ 37 w 38"/>
                <a:gd name="T15" fmla="*/ 24 h 56"/>
                <a:gd name="T16" fmla="*/ 28 w 38"/>
                <a:gd name="T17" fmla="*/ 13 h 56"/>
                <a:gd name="T18" fmla="*/ 21 w 38"/>
                <a:gd name="T19" fmla="*/ 4 h 56"/>
                <a:gd name="T20" fmla="*/ 12 w 38"/>
                <a:gd name="T21" fmla="*/ 0 h 56"/>
                <a:gd name="T22" fmla="*/ 8 w 38"/>
                <a:gd name="T2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56">
                  <a:moveTo>
                    <a:pt x="8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7" y="42"/>
                  </a:lnTo>
                  <a:lnTo>
                    <a:pt x="21" y="55"/>
                  </a:lnTo>
                  <a:lnTo>
                    <a:pt x="28" y="55"/>
                  </a:lnTo>
                  <a:lnTo>
                    <a:pt x="36" y="37"/>
                  </a:lnTo>
                  <a:lnTo>
                    <a:pt x="37" y="24"/>
                  </a:lnTo>
                  <a:lnTo>
                    <a:pt x="28" y="13"/>
                  </a:lnTo>
                  <a:lnTo>
                    <a:pt x="21" y="4"/>
                  </a:lnTo>
                  <a:lnTo>
                    <a:pt x="12" y="0"/>
                  </a:lnTo>
                  <a:lnTo>
                    <a:pt x="8" y="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562C4EDA-8CDD-4FC0-81AB-B102CA900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287"/>
              <a:ext cx="381" cy="1098"/>
            </a:xfrm>
            <a:custGeom>
              <a:avLst/>
              <a:gdLst>
                <a:gd name="T0" fmla="*/ 32 w 381"/>
                <a:gd name="T1" fmla="*/ 147 h 1098"/>
                <a:gd name="T2" fmla="*/ 64 w 381"/>
                <a:gd name="T3" fmla="*/ 171 h 1098"/>
                <a:gd name="T4" fmla="*/ 112 w 381"/>
                <a:gd name="T5" fmla="*/ 171 h 1098"/>
                <a:gd name="T6" fmla="*/ 156 w 381"/>
                <a:gd name="T7" fmla="*/ 147 h 1098"/>
                <a:gd name="T8" fmla="*/ 192 w 381"/>
                <a:gd name="T9" fmla="*/ 83 h 1098"/>
                <a:gd name="T10" fmla="*/ 228 w 381"/>
                <a:gd name="T11" fmla="*/ 49 h 1098"/>
                <a:gd name="T12" fmla="*/ 256 w 381"/>
                <a:gd name="T13" fmla="*/ 0 h 1098"/>
                <a:gd name="T14" fmla="*/ 280 w 381"/>
                <a:gd name="T15" fmla="*/ 33 h 1098"/>
                <a:gd name="T16" fmla="*/ 308 w 381"/>
                <a:gd name="T17" fmla="*/ 57 h 1098"/>
                <a:gd name="T18" fmla="*/ 316 w 381"/>
                <a:gd name="T19" fmla="*/ 99 h 1098"/>
                <a:gd name="T20" fmla="*/ 328 w 381"/>
                <a:gd name="T21" fmla="*/ 147 h 1098"/>
                <a:gd name="T22" fmla="*/ 356 w 381"/>
                <a:gd name="T23" fmla="*/ 188 h 1098"/>
                <a:gd name="T24" fmla="*/ 356 w 381"/>
                <a:gd name="T25" fmla="*/ 245 h 1098"/>
                <a:gd name="T26" fmla="*/ 368 w 381"/>
                <a:gd name="T27" fmla="*/ 317 h 1098"/>
                <a:gd name="T28" fmla="*/ 372 w 381"/>
                <a:gd name="T29" fmla="*/ 384 h 1098"/>
                <a:gd name="T30" fmla="*/ 344 w 381"/>
                <a:gd name="T31" fmla="*/ 425 h 1098"/>
                <a:gd name="T32" fmla="*/ 328 w 381"/>
                <a:gd name="T33" fmla="*/ 490 h 1098"/>
                <a:gd name="T34" fmla="*/ 347 w 381"/>
                <a:gd name="T35" fmla="*/ 548 h 1098"/>
                <a:gd name="T36" fmla="*/ 344 w 381"/>
                <a:gd name="T37" fmla="*/ 621 h 1098"/>
                <a:gd name="T38" fmla="*/ 332 w 381"/>
                <a:gd name="T39" fmla="*/ 686 h 1098"/>
                <a:gd name="T40" fmla="*/ 328 w 381"/>
                <a:gd name="T41" fmla="*/ 760 h 1098"/>
                <a:gd name="T42" fmla="*/ 324 w 381"/>
                <a:gd name="T43" fmla="*/ 825 h 1098"/>
                <a:gd name="T44" fmla="*/ 316 w 381"/>
                <a:gd name="T45" fmla="*/ 891 h 1098"/>
                <a:gd name="T46" fmla="*/ 304 w 381"/>
                <a:gd name="T47" fmla="*/ 948 h 1098"/>
                <a:gd name="T48" fmla="*/ 290 w 381"/>
                <a:gd name="T49" fmla="*/ 1014 h 1098"/>
                <a:gd name="T50" fmla="*/ 268 w 381"/>
                <a:gd name="T51" fmla="*/ 989 h 1098"/>
                <a:gd name="T52" fmla="*/ 236 w 381"/>
                <a:gd name="T53" fmla="*/ 948 h 1098"/>
                <a:gd name="T54" fmla="*/ 203 w 381"/>
                <a:gd name="T55" fmla="*/ 948 h 1098"/>
                <a:gd name="T56" fmla="*/ 176 w 381"/>
                <a:gd name="T57" fmla="*/ 981 h 1098"/>
                <a:gd name="T58" fmla="*/ 172 w 381"/>
                <a:gd name="T59" fmla="*/ 1047 h 1098"/>
                <a:gd name="T60" fmla="*/ 140 w 381"/>
                <a:gd name="T61" fmla="*/ 1097 h 1098"/>
                <a:gd name="T62" fmla="*/ 108 w 381"/>
                <a:gd name="T63" fmla="*/ 1070 h 1098"/>
                <a:gd name="T64" fmla="*/ 80 w 381"/>
                <a:gd name="T65" fmla="*/ 1087 h 1098"/>
                <a:gd name="T66" fmla="*/ 68 w 381"/>
                <a:gd name="T67" fmla="*/ 1029 h 1098"/>
                <a:gd name="T68" fmla="*/ 44 w 381"/>
                <a:gd name="T69" fmla="*/ 973 h 1098"/>
                <a:gd name="T70" fmla="*/ 40 w 381"/>
                <a:gd name="T71" fmla="*/ 915 h 1098"/>
                <a:gd name="T72" fmla="*/ 36 w 381"/>
                <a:gd name="T73" fmla="*/ 849 h 1098"/>
                <a:gd name="T74" fmla="*/ 48 w 381"/>
                <a:gd name="T75" fmla="*/ 792 h 1098"/>
                <a:gd name="T76" fmla="*/ 56 w 381"/>
                <a:gd name="T77" fmla="*/ 727 h 1098"/>
                <a:gd name="T78" fmla="*/ 68 w 381"/>
                <a:gd name="T79" fmla="*/ 695 h 1098"/>
                <a:gd name="T80" fmla="*/ 76 w 381"/>
                <a:gd name="T81" fmla="*/ 629 h 1098"/>
                <a:gd name="T82" fmla="*/ 52 w 381"/>
                <a:gd name="T83" fmla="*/ 596 h 1098"/>
                <a:gd name="T84" fmla="*/ 60 w 381"/>
                <a:gd name="T85" fmla="*/ 539 h 1098"/>
                <a:gd name="T86" fmla="*/ 68 w 381"/>
                <a:gd name="T87" fmla="*/ 466 h 1098"/>
                <a:gd name="T88" fmla="*/ 56 w 381"/>
                <a:gd name="T89" fmla="*/ 408 h 1098"/>
                <a:gd name="T90" fmla="*/ 48 w 381"/>
                <a:gd name="T91" fmla="*/ 335 h 1098"/>
                <a:gd name="T92" fmla="*/ 24 w 381"/>
                <a:gd name="T93" fmla="*/ 294 h 1098"/>
                <a:gd name="T94" fmla="*/ 4 w 381"/>
                <a:gd name="T95" fmla="*/ 294 h 1098"/>
                <a:gd name="T96" fmla="*/ 12 w 381"/>
                <a:gd name="T97" fmla="*/ 229 h 1098"/>
                <a:gd name="T98" fmla="*/ 12 w 381"/>
                <a:gd name="T99" fmla="*/ 18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1" h="1098">
                  <a:moveTo>
                    <a:pt x="16" y="104"/>
                  </a:moveTo>
                  <a:lnTo>
                    <a:pt x="27" y="109"/>
                  </a:lnTo>
                  <a:lnTo>
                    <a:pt x="28" y="131"/>
                  </a:lnTo>
                  <a:lnTo>
                    <a:pt x="32" y="147"/>
                  </a:lnTo>
                  <a:lnTo>
                    <a:pt x="36" y="164"/>
                  </a:lnTo>
                  <a:lnTo>
                    <a:pt x="44" y="171"/>
                  </a:lnTo>
                  <a:lnTo>
                    <a:pt x="56" y="171"/>
                  </a:lnTo>
                  <a:lnTo>
                    <a:pt x="64" y="171"/>
                  </a:lnTo>
                  <a:lnTo>
                    <a:pt x="72" y="180"/>
                  </a:lnTo>
                  <a:lnTo>
                    <a:pt x="84" y="180"/>
                  </a:lnTo>
                  <a:lnTo>
                    <a:pt x="100" y="171"/>
                  </a:lnTo>
                  <a:lnTo>
                    <a:pt x="112" y="171"/>
                  </a:lnTo>
                  <a:lnTo>
                    <a:pt x="120" y="155"/>
                  </a:lnTo>
                  <a:lnTo>
                    <a:pt x="132" y="147"/>
                  </a:lnTo>
                  <a:lnTo>
                    <a:pt x="148" y="147"/>
                  </a:lnTo>
                  <a:lnTo>
                    <a:pt x="156" y="147"/>
                  </a:lnTo>
                  <a:lnTo>
                    <a:pt x="164" y="123"/>
                  </a:lnTo>
                  <a:lnTo>
                    <a:pt x="172" y="106"/>
                  </a:lnTo>
                  <a:lnTo>
                    <a:pt x="180" y="90"/>
                  </a:lnTo>
                  <a:lnTo>
                    <a:pt x="192" y="83"/>
                  </a:lnTo>
                  <a:lnTo>
                    <a:pt x="200" y="65"/>
                  </a:lnTo>
                  <a:lnTo>
                    <a:pt x="208" y="57"/>
                  </a:lnTo>
                  <a:lnTo>
                    <a:pt x="220" y="49"/>
                  </a:lnTo>
                  <a:lnTo>
                    <a:pt x="228" y="49"/>
                  </a:lnTo>
                  <a:lnTo>
                    <a:pt x="240" y="33"/>
                  </a:lnTo>
                  <a:lnTo>
                    <a:pt x="240" y="17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4" y="7"/>
                  </a:lnTo>
                  <a:lnTo>
                    <a:pt x="268" y="25"/>
                  </a:lnTo>
                  <a:lnTo>
                    <a:pt x="272" y="41"/>
                  </a:lnTo>
                  <a:lnTo>
                    <a:pt x="280" y="33"/>
                  </a:lnTo>
                  <a:lnTo>
                    <a:pt x="287" y="33"/>
                  </a:lnTo>
                  <a:lnTo>
                    <a:pt x="296" y="41"/>
                  </a:lnTo>
                  <a:lnTo>
                    <a:pt x="300" y="57"/>
                  </a:lnTo>
                  <a:lnTo>
                    <a:pt x="308" y="57"/>
                  </a:lnTo>
                  <a:lnTo>
                    <a:pt x="320" y="57"/>
                  </a:lnTo>
                  <a:lnTo>
                    <a:pt x="328" y="65"/>
                  </a:lnTo>
                  <a:lnTo>
                    <a:pt x="324" y="83"/>
                  </a:lnTo>
                  <a:lnTo>
                    <a:pt x="316" y="99"/>
                  </a:lnTo>
                  <a:lnTo>
                    <a:pt x="324" y="106"/>
                  </a:lnTo>
                  <a:lnTo>
                    <a:pt x="336" y="115"/>
                  </a:lnTo>
                  <a:lnTo>
                    <a:pt x="336" y="131"/>
                  </a:lnTo>
                  <a:lnTo>
                    <a:pt x="328" y="147"/>
                  </a:lnTo>
                  <a:lnTo>
                    <a:pt x="332" y="164"/>
                  </a:lnTo>
                  <a:lnTo>
                    <a:pt x="340" y="171"/>
                  </a:lnTo>
                  <a:lnTo>
                    <a:pt x="347" y="180"/>
                  </a:lnTo>
                  <a:lnTo>
                    <a:pt x="356" y="188"/>
                  </a:lnTo>
                  <a:lnTo>
                    <a:pt x="356" y="205"/>
                  </a:lnTo>
                  <a:lnTo>
                    <a:pt x="347" y="212"/>
                  </a:lnTo>
                  <a:lnTo>
                    <a:pt x="352" y="229"/>
                  </a:lnTo>
                  <a:lnTo>
                    <a:pt x="356" y="245"/>
                  </a:lnTo>
                  <a:lnTo>
                    <a:pt x="364" y="262"/>
                  </a:lnTo>
                  <a:lnTo>
                    <a:pt x="364" y="286"/>
                  </a:lnTo>
                  <a:lnTo>
                    <a:pt x="364" y="302"/>
                  </a:lnTo>
                  <a:lnTo>
                    <a:pt x="368" y="317"/>
                  </a:lnTo>
                  <a:lnTo>
                    <a:pt x="376" y="335"/>
                  </a:lnTo>
                  <a:lnTo>
                    <a:pt x="380" y="352"/>
                  </a:lnTo>
                  <a:lnTo>
                    <a:pt x="376" y="368"/>
                  </a:lnTo>
                  <a:lnTo>
                    <a:pt x="372" y="384"/>
                  </a:lnTo>
                  <a:lnTo>
                    <a:pt x="368" y="400"/>
                  </a:lnTo>
                  <a:lnTo>
                    <a:pt x="364" y="416"/>
                  </a:lnTo>
                  <a:lnTo>
                    <a:pt x="356" y="416"/>
                  </a:lnTo>
                  <a:lnTo>
                    <a:pt x="344" y="425"/>
                  </a:lnTo>
                  <a:lnTo>
                    <a:pt x="336" y="441"/>
                  </a:lnTo>
                  <a:lnTo>
                    <a:pt x="332" y="458"/>
                  </a:lnTo>
                  <a:lnTo>
                    <a:pt x="328" y="474"/>
                  </a:lnTo>
                  <a:lnTo>
                    <a:pt x="328" y="490"/>
                  </a:lnTo>
                  <a:lnTo>
                    <a:pt x="332" y="506"/>
                  </a:lnTo>
                  <a:lnTo>
                    <a:pt x="336" y="523"/>
                  </a:lnTo>
                  <a:lnTo>
                    <a:pt x="344" y="531"/>
                  </a:lnTo>
                  <a:lnTo>
                    <a:pt x="347" y="548"/>
                  </a:lnTo>
                  <a:lnTo>
                    <a:pt x="347" y="572"/>
                  </a:lnTo>
                  <a:lnTo>
                    <a:pt x="340" y="587"/>
                  </a:lnTo>
                  <a:lnTo>
                    <a:pt x="336" y="606"/>
                  </a:lnTo>
                  <a:lnTo>
                    <a:pt x="344" y="621"/>
                  </a:lnTo>
                  <a:lnTo>
                    <a:pt x="344" y="637"/>
                  </a:lnTo>
                  <a:lnTo>
                    <a:pt x="340" y="653"/>
                  </a:lnTo>
                  <a:lnTo>
                    <a:pt x="336" y="669"/>
                  </a:lnTo>
                  <a:lnTo>
                    <a:pt x="332" y="686"/>
                  </a:lnTo>
                  <a:lnTo>
                    <a:pt x="332" y="703"/>
                  </a:lnTo>
                  <a:lnTo>
                    <a:pt x="332" y="719"/>
                  </a:lnTo>
                  <a:lnTo>
                    <a:pt x="328" y="743"/>
                  </a:lnTo>
                  <a:lnTo>
                    <a:pt x="328" y="760"/>
                  </a:lnTo>
                  <a:lnTo>
                    <a:pt x="328" y="777"/>
                  </a:lnTo>
                  <a:lnTo>
                    <a:pt x="328" y="792"/>
                  </a:lnTo>
                  <a:lnTo>
                    <a:pt x="320" y="809"/>
                  </a:lnTo>
                  <a:lnTo>
                    <a:pt x="324" y="825"/>
                  </a:lnTo>
                  <a:lnTo>
                    <a:pt x="324" y="841"/>
                  </a:lnTo>
                  <a:lnTo>
                    <a:pt x="316" y="858"/>
                  </a:lnTo>
                  <a:lnTo>
                    <a:pt x="316" y="874"/>
                  </a:lnTo>
                  <a:lnTo>
                    <a:pt x="316" y="891"/>
                  </a:lnTo>
                  <a:lnTo>
                    <a:pt x="320" y="907"/>
                  </a:lnTo>
                  <a:lnTo>
                    <a:pt x="311" y="915"/>
                  </a:lnTo>
                  <a:lnTo>
                    <a:pt x="308" y="931"/>
                  </a:lnTo>
                  <a:lnTo>
                    <a:pt x="304" y="948"/>
                  </a:lnTo>
                  <a:lnTo>
                    <a:pt x="304" y="964"/>
                  </a:lnTo>
                  <a:lnTo>
                    <a:pt x="299" y="991"/>
                  </a:lnTo>
                  <a:lnTo>
                    <a:pt x="294" y="997"/>
                  </a:lnTo>
                  <a:lnTo>
                    <a:pt x="290" y="1014"/>
                  </a:lnTo>
                  <a:lnTo>
                    <a:pt x="286" y="1014"/>
                  </a:lnTo>
                  <a:lnTo>
                    <a:pt x="284" y="997"/>
                  </a:lnTo>
                  <a:lnTo>
                    <a:pt x="276" y="1000"/>
                  </a:lnTo>
                  <a:lnTo>
                    <a:pt x="268" y="989"/>
                  </a:lnTo>
                  <a:lnTo>
                    <a:pt x="260" y="973"/>
                  </a:lnTo>
                  <a:lnTo>
                    <a:pt x="252" y="964"/>
                  </a:lnTo>
                  <a:lnTo>
                    <a:pt x="244" y="957"/>
                  </a:lnTo>
                  <a:lnTo>
                    <a:pt x="236" y="948"/>
                  </a:lnTo>
                  <a:lnTo>
                    <a:pt x="228" y="948"/>
                  </a:lnTo>
                  <a:lnTo>
                    <a:pt x="220" y="948"/>
                  </a:lnTo>
                  <a:lnTo>
                    <a:pt x="212" y="957"/>
                  </a:lnTo>
                  <a:lnTo>
                    <a:pt x="203" y="948"/>
                  </a:lnTo>
                  <a:lnTo>
                    <a:pt x="196" y="948"/>
                  </a:lnTo>
                  <a:lnTo>
                    <a:pt x="188" y="964"/>
                  </a:lnTo>
                  <a:lnTo>
                    <a:pt x="180" y="964"/>
                  </a:lnTo>
                  <a:lnTo>
                    <a:pt x="176" y="981"/>
                  </a:lnTo>
                  <a:lnTo>
                    <a:pt x="176" y="997"/>
                  </a:lnTo>
                  <a:lnTo>
                    <a:pt x="176" y="1013"/>
                  </a:lnTo>
                  <a:lnTo>
                    <a:pt x="176" y="1029"/>
                  </a:lnTo>
                  <a:lnTo>
                    <a:pt x="172" y="1047"/>
                  </a:lnTo>
                  <a:lnTo>
                    <a:pt x="164" y="1062"/>
                  </a:lnTo>
                  <a:lnTo>
                    <a:pt x="156" y="1070"/>
                  </a:lnTo>
                  <a:lnTo>
                    <a:pt x="148" y="1079"/>
                  </a:lnTo>
                  <a:lnTo>
                    <a:pt x="140" y="1097"/>
                  </a:lnTo>
                  <a:lnTo>
                    <a:pt x="132" y="1095"/>
                  </a:lnTo>
                  <a:lnTo>
                    <a:pt x="124" y="1095"/>
                  </a:lnTo>
                  <a:lnTo>
                    <a:pt x="116" y="1079"/>
                  </a:lnTo>
                  <a:lnTo>
                    <a:pt x="108" y="1070"/>
                  </a:lnTo>
                  <a:lnTo>
                    <a:pt x="100" y="1070"/>
                  </a:lnTo>
                  <a:lnTo>
                    <a:pt x="92" y="1079"/>
                  </a:lnTo>
                  <a:lnTo>
                    <a:pt x="88" y="1095"/>
                  </a:lnTo>
                  <a:lnTo>
                    <a:pt x="80" y="1087"/>
                  </a:lnTo>
                  <a:lnTo>
                    <a:pt x="76" y="1070"/>
                  </a:lnTo>
                  <a:lnTo>
                    <a:pt x="76" y="1054"/>
                  </a:lnTo>
                  <a:lnTo>
                    <a:pt x="68" y="1047"/>
                  </a:lnTo>
                  <a:lnTo>
                    <a:pt x="68" y="1029"/>
                  </a:lnTo>
                  <a:lnTo>
                    <a:pt x="64" y="1013"/>
                  </a:lnTo>
                  <a:lnTo>
                    <a:pt x="60" y="997"/>
                  </a:lnTo>
                  <a:lnTo>
                    <a:pt x="52" y="981"/>
                  </a:lnTo>
                  <a:lnTo>
                    <a:pt x="44" y="973"/>
                  </a:lnTo>
                  <a:lnTo>
                    <a:pt x="40" y="957"/>
                  </a:lnTo>
                  <a:lnTo>
                    <a:pt x="36" y="940"/>
                  </a:lnTo>
                  <a:lnTo>
                    <a:pt x="32" y="923"/>
                  </a:lnTo>
                  <a:lnTo>
                    <a:pt x="40" y="915"/>
                  </a:lnTo>
                  <a:lnTo>
                    <a:pt x="48" y="899"/>
                  </a:lnTo>
                  <a:lnTo>
                    <a:pt x="40" y="881"/>
                  </a:lnTo>
                  <a:lnTo>
                    <a:pt x="32" y="866"/>
                  </a:lnTo>
                  <a:lnTo>
                    <a:pt x="36" y="849"/>
                  </a:lnTo>
                  <a:lnTo>
                    <a:pt x="44" y="841"/>
                  </a:lnTo>
                  <a:lnTo>
                    <a:pt x="36" y="825"/>
                  </a:lnTo>
                  <a:lnTo>
                    <a:pt x="40" y="809"/>
                  </a:lnTo>
                  <a:lnTo>
                    <a:pt x="48" y="792"/>
                  </a:lnTo>
                  <a:lnTo>
                    <a:pt x="52" y="777"/>
                  </a:lnTo>
                  <a:lnTo>
                    <a:pt x="60" y="760"/>
                  </a:lnTo>
                  <a:lnTo>
                    <a:pt x="56" y="743"/>
                  </a:lnTo>
                  <a:lnTo>
                    <a:pt x="56" y="727"/>
                  </a:lnTo>
                  <a:lnTo>
                    <a:pt x="56" y="711"/>
                  </a:lnTo>
                  <a:lnTo>
                    <a:pt x="56" y="695"/>
                  </a:lnTo>
                  <a:lnTo>
                    <a:pt x="60" y="678"/>
                  </a:lnTo>
                  <a:lnTo>
                    <a:pt x="68" y="695"/>
                  </a:lnTo>
                  <a:lnTo>
                    <a:pt x="72" y="678"/>
                  </a:lnTo>
                  <a:lnTo>
                    <a:pt x="72" y="661"/>
                  </a:lnTo>
                  <a:lnTo>
                    <a:pt x="76" y="645"/>
                  </a:lnTo>
                  <a:lnTo>
                    <a:pt x="76" y="629"/>
                  </a:lnTo>
                  <a:lnTo>
                    <a:pt x="72" y="612"/>
                  </a:lnTo>
                  <a:lnTo>
                    <a:pt x="64" y="612"/>
                  </a:lnTo>
                  <a:lnTo>
                    <a:pt x="56" y="612"/>
                  </a:lnTo>
                  <a:lnTo>
                    <a:pt x="52" y="596"/>
                  </a:lnTo>
                  <a:lnTo>
                    <a:pt x="52" y="580"/>
                  </a:lnTo>
                  <a:lnTo>
                    <a:pt x="52" y="563"/>
                  </a:lnTo>
                  <a:lnTo>
                    <a:pt x="52" y="548"/>
                  </a:lnTo>
                  <a:lnTo>
                    <a:pt x="60" y="539"/>
                  </a:lnTo>
                  <a:lnTo>
                    <a:pt x="68" y="523"/>
                  </a:lnTo>
                  <a:lnTo>
                    <a:pt x="68" y="499"/>
                  </a:lnTo>
                  <a:lnTo>
                    <a:pt x="64" y="482"/>
                  </a:lnTo>
                  <a:lnTo>
                    <a:pt x="68" y="466"/>
                  </a:lnTo>
                  <a:lnTo>
                    <a:pt x="72" y="449"/>
                  </a:lnTo>
                  <a:lnTo>
                    <a:pt x="68" y="433"/>
                  </a:lnTo>
                  <a:lnTo>
                    <a:pt x="64" y="416"/>
                  </a:lnTo>
                  <a:lnTo>
                    <a:pt x="56" y="408"/>
                  </a:lnTo>
                  <a:lnTo>
                    <a:pt x="52" y="392"/>
                  </a:lnTo>
                  <a:lnTo>
                    <a:pt x="52" y="368"/>
                  </a:lnTo>
                  <a:lnTo>
                    <a:pt x="52" y="352"/>
                  </a:lnTo>
                  <a:lnTo>
                    <a:pt x="48" y="335"/>
                  </a:lnTo>
                  <a:lnTo>
                    <a:pt x="44" y="317"/>
                  </a:lnTo>
                  <a:lnTo>
                    <a:pt x="40" y="302"/>
                  </a:lnTo>
                  <a:lnTo>
                    <a:pt x="32" y="294"/>
                  </a:lnTo>
                  <a:lnTo>
                    <a:pt x="24" y="294"/>
                  </a:lnTo>
                  <a:lnTo>
                    <a:pt x="16" y="294"/>
                  </a:lnTo>
                  <a:lnTo>
                    <a:pt x="16" y="279"/>
                  </a:lnTo>
                  <a:lnTo>
                    <a:pt x="8" y="279"/>
                  </a:lnTo>
                  <a:lnTo>
                    <a:pt x="4" y="294"/>
                  </a:lnTo>
                  <a:lnTo>
                    <a:pt x="0" y="279"/>
                  </a:lnTo>
                  <a:lnTo>
                    <a:pt x="4" y="262"/>
                  </a:lnTo>
                  <a:lnTo>
                    <a:pt x="12" y="245"/>
                  </a:lnTo>
                  <a:lnTo>
                    <a:pt x="12" y="229"/>
                  </a:lnTo>
                  <a:lnTo>
                    <a:pt x="4" y="229"/>
                  </a:lnTo>
                  <a:lnTo>
                    <a:pt x="4" y="212"/>
                  </a:lnTo>
                  <a:lnTo>
                    <a:pt x="8" y="196"/>
                  </a:lnTo>
                  <a:lnTo>
                    <a:pt x="12" y="180"/>
                  </a:lnTo>
                  <a:lnTo>
                    <a:pt x="16" y="10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6D55EB63-D612-4797-AD81-FF430F132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2360"/>
              <a:ext cx="8" cy="14"/>
            </a:xfrm>
            <a:custGeom>
              <a:avLst/>
              <a:gdLst>
                <a:gd name="T0" fmla="*/ 0 w 8"/>
                <a:gd name="T1" fmla="*/ 13 h 14"/>
                <a:gd name="T2" fmla="*/ 0 w 8"/>
                <a:gd name="T3" fmla="*/ 12 h 14"/>
                <a:gd name="T4" fmla="*/ 4 w 8"/>
                <a:gd name="T5" fmla="*/ 0 h 14"/>
                <a:gd name="T6" fmla="*/ 7 w 8"/>
                <a:gd name="T7" fmla="*/ 1 h 14"/>
                <a:gd name="T8" fmla="*/ 5 w 8"/>
                <a:gd name="T9" fmla="*/ 13 h 14"/>
                <a:gd name="T10" fmla="*/ 2 w 8"/>
                <a:gd name="T11" fmla="*/ 10 h 14"/>
                <a:gd name="T12" fmla="*/ 0 w 8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0" y="13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7" y="1"/>
                  </a:lnTo>
                  <a:lnTo>
                    <a:pt x="5" y="13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0E304A5C-1318-4416-8D6C-ED4C11122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2326"/>
              <a:ext cx="25" cy="35"/>
            </a:xfrm>
            <a:custGeom>
              <a:avLst/>
              <a:gdLst>
                <a:gd name="T0" fmla="*/ 0 w 25"/>
                <a:gd name="T1" fmla="*/ 28 h 35"/>
                <a:gd name="T2" fmla="*/ 11 w 25"/>
                <a:gd name="T3" fmla="*/ 9 h 35"/>
                <a:gd name="T4" fmla="*/ 20 w 25"/>
                <a:gd name="T5" fmla="*/ 0 h 35"/>
                <a:gd name="T6" fmla="*/ 22 w 25"/>
                <a:gd name="T7" fmla="*/ 17 h 35"/>
                <a:gd name="T8" fmla="*/ 24 w 25"/>
                <a:gd name="T9" fmla="*/ 34 h 35"/>
                <a:gd name="T10" fmla="*/ 15 w 25"/>
                <a:gd name="T11" fmla="*/ 28 h 35"/>
                <a:gd name="T12" fmla="*/ 10 w 25"/>
                <a:gd name="T13" fmla="*/ 32 h 35"/>
                <a:gd name="T14" fmla="*/ 2 w 25"/>
                <a:gd name="T15" fmla="*/ 32 h 35"/>
                <a:gd name="T16" fmla="*/ 0 w 25"/>
                <a:gd name="T1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5">
                  <a:moveTo>
                    <a:pt x="0" y="28"/>
                  </a:moveTo>
                  <a:lnTo>
                    <a:pt x="11" y="9"/>
                  </a:lnTo>
                  <a:lnTo>
                    <a:pt x="20" y="0"/>
                  </a:lnTo>
                  <a:lnTo>
                    <a:pt x="22" y="17"/>
                  </a:lnTo>
                  <a:lnTo>
                    <a:pt x="24" y="34"/>
                  </a:lnTo>
                  <a:lnTo>
                    <a:pt x="15" y="28"/>
                  </a:lnTo>
                  <a:lnTo>
                    <a:pt x="10" y="32"/>
                  </a:lnTo>
                  <a:lnTo>
                    <a:pt x="2" y="32"/>
                  </a:lnTo>
                  <a:lnTo>
                    <a:pt x="0" y="2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284906AE-770A-4F70-907D-5A52AEFA9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188"/>
              <a:ext cx="441" cy="761"/>
            </a:xfrm>
            <a:custGeom>
              <a:avLst/>
              <a:gdLst>
                <a:gd name="T0" fmla="*/ 426 w 441"/>
                <a:gd name="T1" fmla="*/ 359 h 761"/>
                <a:gd name="T2" fmla="*/ 380 w 441"/>
                <a:gd name="T3" fmla="*/ 330 h 761"/>
                <a:gd name="T4" fmla="*/ 333 w 441"/>
                <a:gd name="T5" fmla="*/ 344 h 761"/>
                <a:gd name="T6" fmla="*/ 319 w 441"/>
                <a:gd name="T7" fmla="*/ 294 h 761"/>
                <a:gd name="T8" fmla="*/ 321 w 441"/>
                <a:gd name="T9" fmla="*/ 228 h 761"/>
                <a:gd name="T10" fmla="*/ 300 w 441"/>
                <a:gd name="T11" fmla="*/ 182 h 761"/>
                <a:gd name="T12" fmla="*/ 307 w 441"/>
                <a:gd name="T13" fmla="*/ 131 h 761"/>
                <a:gd name="T14" fmla="*/ 331 w 441"/>
                <a:gd name="T15" fmla="*/ 86 h 761"/>
                <a:gd name="T16" fmla="*/ 360 w 441"/>
                <a:gd name="T17" fmla="*/ 39 h 761"/>
                <a:gd name="T18" fmla="*/ 354 w 441"/>
                <a:gd name="T19" fmla="*/ 16 h 761"/>
                <a:gd name="T20" fmla="*/ 323 w 441"/>
                <a:gd name="T21" fmla="*/ 11 h 761"/>
                <a:gd name="T22" fmla="*/ 292 w 441"/>
                <a:gd name="T23" fmla="*/ 6 h 761"/>
                <a:gd name="T24" fmla="*/ 289 w 441"/>
                <a:gd name="T25" fmla="*/ 18 h 761"/>
                <a:gd name="T26" fmla="*/ 253 w 441"/>
                <a:gd name="T27" fmla="*/ 45 h 761"/>
                <a:gd name="T28" fmla="*/ 222 w 441"/>
                <a:gd name="T29" fmla="*/ 41 h 761"/>
                <a:gd name="T30" fmla="*/ 197 w 441"/>
                <a:gd name="T31" fmla="*/ 79 h 761"/>
                <a:gd name="T32" fmla="*/ 199 w 441"/>
                <a:gd name="T33" fmla="*/ 112 h 761"/>
                <a:gd name="T34" fmla="*/ 188 w 441"/>
                <a:gd name="T35" fmla="*/ 173 h 761"/>
                <a:gd name="T36" fmla="*/ 219 w 441"/>
                <a:gd name="T37" fmla="*/ 205 h 761"/>
                <a:gd name="T38" fmla="*/ 198 w 441"/>
                <a:gd name="T39" fmla="*/ 256 h 761"/>
                <a:gd name="T40" fmla="*/ 181 w 441"/>
                <a:gd name="T41" fmla="*/ 296 h 761"/>
                <a:gd name="T42" fmla="*/ 165 w 441"/>
                <a:gd name="T43" fmla="*/ 344 h 761"/>
                <a:gd name="T44" fmla="*/ 140 w 441"/>
                <a:gd name="T45" fmla="*/ 308 h 761"/>
                <a:gd name="T46" fmla="*/ 114 w 441"/>
                <a:gd name="T47" fmla="*/ 372 h 761"/>
                <a:gd name="T48" fmla="*/ 91 w 441"/>
                <a:gd name="T49" fmla="*/ 416 h 761"/>
                <a:gd name="T50" fmla="*/ 66 w 441"/>
                <a:gd name="T51" fmla="*/ 453 h 761"/>
                <a:gd name="T52" fmla="*/ 27 w 441"/>
                <a:gd name="T53" fmla="*/ 445 h 761"/>
                <a:gd name="T54" fmla="*/ 10 w 441"/>
                <a:gd name="T55" fmla="*/ 466 h 761"/>
                <a:gd name="T56" fmla="*/ 5 w 441"/>
                <a:gd name="T57" fmla="*/ 509 h 761"/>
                <a:gd name="T58" fmla="*/ 3 w 441"/>
                <a:gd name="T59" fmla="*/ 568 h 761"/>
                <a:gd name="T60" fmla="*/ 28 w 441"/>
                <a:gd name="T61" fmla="*/ 615 h 761"/>
                <a:gd name="T62" fmla="*/ 66 w 441"/>
                <a:gd name="T63" fmla="*/ 660 h 761"/>
                <a:gd name="T64" fmla="*/ 103 w 441"/>
                <a:gd name="T65" fmla="*/ 682 h 761"/>
                <a:gd name="T66" fmla="*/ 129 w 441"/>
                <a:gd name="T67" fmla="*/ 720 h 761"/>
                <a:gd name="T68" fmla="*/ 150 w 441"/>
                <a:gd name="T69" fmla="*/ 742 h 761"/>
                <a:gd name="T70" fmla="*/ 200 w 441"/>
                <a:gd name="T71" fmla="*/ 759 h 761"/>
                <a:gd name="T72" fmla="*/ 231 w 441"/>
                <a:gd name="T73" fmla="*/ 718 h 761"/>
                <a:gd name="T74" fmla="*/ 276 w 441"/>
                <a:gd name="T75" fmla="*/ 721 h 761"/>
                <a:gd name="T76" fmla="*/ 313 w 441"/>
                <a:gd name="T77" fmla="*/ 747 h 761"/>
                <a:gd name="T78" fmla="*/ 342 w 441"/>
                <a:gd name="T79" fmla="*/ 744 h 761"/>
                <a:gd name="T80" fmla="*/ 341 w 441"/>
                <a:gd name="T81" fmla="*/ 691 h 761"/>
                <a:gd name="T82" fmla="*/ 321 w 441"/>
                <a:gd name="T83" fmla="*/ 650 h 761"/>
                <a:gd name="T84" fmla="*/ 302 w 441"/>
                <a:gd name="T85" fmla="*/ 611 h 761"/>
                <a:gd name="T86" fmla="*/ 267 w 441"/>
                <a:gd name="T87" fmla="*/ 566 h 761"/>
                <a:gd name="T88" fmla="*/ 290 w 441"/>
                <a:gd name="T89" fmla="*/ 522 h 761"/>
                <a:gd name="T90" fmla="*/ 320 w 441"/>
                <a:gd name="T91" fmla="*/ 473 h 761"/>
                <a:gd name="T92" fmla="*/ 348 w 441"/>
                <a:gd name="T93" fmla="*/ 470 h 761"/>
                <a:gd name="T94" fmla="*/ 343 w 441"/>
                <a:gd name="T95" fmla="*/ 500 h 761"/>
                <a:gd name="T96" fmla="*/ 375 w 441"/>
                <a:gd name="T97" fmla="*/ 460 h 761"/>
                <a:gd name="T98" fmla="*/ 409 w 441"/>
                <a:gd name="T99" fmla="*/ 424 h 761"/>
                <a:gd name="T100" fmla="*/ 437 w 441"/>
                <a:gd name="T101" fmla="*/ 39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1" h="761">
                  <a:moveTo>
                    <a:pt x="440" y="384"/>
                  </a:moveTo>
                  <a:lnTo>
                    <a:pt x="437" y="370"/>
                  </a:lnTo>
                  <a:lnTo>
                    <a:pt x="426" y="359"/>
                  </a:lnTo>
                  <a:lnTo>
                    <a:pt x="411" y="333"/>
                  </a:lnTo>
                  <a:lnTo>
                    <a:pt x="401" y="322"/>
                  </a:lnTo>
                  <a:lnTo>
                    <a:pt x="380" y="330"/>
                  </a:lnTo>
                  <a:lnTo>
                    <a:pt x="370" y="345"/>
                  </a:lnTo>
                  <a:lnTo>
                    <a:pt x="350" y="352"/>
                  </a:lnTo>
                  <a:lnTo>
                    <a:pt x="333" y="344"/>
                  </a:lnTo>
                  <a:lnTo>
                    <a:pt x="330" y="330"/>
                  </a:lnTo>
                  <a:lnTo>
                    <a:pt x="323" y="308"/>
                  </a:lnTo>
                  <a:lnTo>
                    <a:pt x="319" y="294"/>
                  </a:lnTo>
                  <a:lnTo>
                    <a:pt x="306" y="276"/>
                  </a:lnTo>
                  <a:lnTo>
                    <a:pt x="314" y="252"/>
                  </a:lnTo>
                  <a:lnTo>
                    <a:pt x="321" y="228"/>
                  </a:lnTo>
                  <a:lnTo>
                    <a:pt x="316" y="214"/>
                  </a:lnTo>
                  <a:lnTo>
                    <a:pt x="310" y="192"/>
                  </a:lnTo>
                  <a:lnTo>
                    <a:pt x="300" y="182"/>
                  </a:lnTo>
                  <a:lnTo>
                    <a:pt x="288" y="163"/>
                  </a:lnTo>
                  <a:lnTo>
                    <a:pt x="295" y="140"/>
                  </a:lnTo>
                  <a:lnTo>
                    <a:pt x="307" y="131"/>
                  </a:lnTo>
                  <a:lnTo>
                    <a:pt x="309" y="112"/>
                  </a:lnTo>
                  <a:lnTo>
                    <a:pt x="316" y="88"/>
                  </a:lnTo>
                  <a:lnTo>
                    <a:pt x="331" y="86"/>
                  </a:lnTo>
                  <a:lnTo>
                    <a:pt x="340" y="70"/>
                  </a:lnTo>
                  <a:lnTo>
                    <a:pt x="348" y="47"/>
                  </a:lnTo>
                  <a:lnTo>
                    <a:pt x="360" y="39"/>
                  </a:lnTo>
                  <a:lnTo>
                    <a:pt x="362" y="19"/>
                  </a:lnTo>
                  <a:lnTo>
                    <a:pt x="362" y="19"/>
                  </a:lnTo>
                  <a:lnTo>
                    <a:pt x="354" y="16"/>
                  </a:lnTo>
                  <a:lnTo>
                    <a:pt x="339" y="17"/>
                  </a:lnTo>
                  <a:lnTo>
                    <a:pt x="335" y="4"/>
                  </a:lnTo>
                  <a:lnTo>
                    <a:pt x="323" y="11"/>
                  </a:lnTo>
                  <a:lnTo>
                    <a:pt x="311" y="21"/>
                  </a:lnTo>
                  <a:lnTo>
                    <a:pt x="301" y="10"/>
                  </a:lnTo>
                  <a:lnTo>
                    <a:pt x="292" y="6"/>
                  </a:lnTo>
                  <a:lnTo>
                    <a:pt x="293" y="6"/>
                  </a:lnTo>
                  <a:lnTo>
                    <a:pt x="291" y="0"/>
                  </a:lnTo>
                  <a:lnTo>
                    <a:pt x="289" y="18"/>
                  </a:lnTo>
                  <a:lnTo>
                    <a:pt x="277" y="28"/>
                  </a:lnTo>
                  <a:lnTo>
                    <a:pt x="265" y="38"/>
                  </a:lnTo>
                  <a:lnTo>
                    <a:pt x="253" y="45"/>
                  </a:lnTo>
                  <a:lnTo>
                    <a:pt x="243" y="36"/>
                  </a:lnTo>
                  <a:lnTo>
                    <a:pt x="232" y="25"/>
                  </a:lnTo>
                  <a:lnTo>
                    <a:pt x="222" y="41"/>
                  </a:lnTo>
                  <a:lnTo>
                    <a:pt x="220" y="60"/>
                  </a:lnTo>
                  <a:lnTo>
                    <a:pt x="208" y="69"/>
                  </a:lnTo>
                  <a:lnTo>
                    <a:pt x="197" y="79"/>
                  </a:lnTo>
                  <a:lnTo>
                    <a:pt x="184" y="88"/>
                  </a:lnTo>
                  <a:lnTo>
                    <a:pt x="189" y="101"/>
                  </a:lnTo>
                  <a:lnTo>
                    <a:pt x="199" y="112"/>
                  </a:lnTo>
                  <a:lnTo>
                    <a:pt x="200" y="138"/>
                  </a:lnTo>
                  <a:lnTo>
                    <a:pt x="199" y="157"/>
                  </a:lnTo>
                  <a:lnTo>
                    <a:pt x="188" y="173"/>
                  </a:lnTo>
                  <a:lnTo>
                    <a:pt x="199" y="184"/>
                  </a:lnTo>
                  <a:lnTo>
                    <a:pt x="209" y="194"/>
                  </a:lnTo>
                  <a:lnTo>
                    <a:pt x="219" y="205"/>
                  </a:lnTo>
                  <a:lnTo>
                    <a:pt x="218" y="224"/>
                  </a:lnTo>
                  <a:lnTo>
                    <a:pt x="208" y="240"/>
                  </a:lnTo>
                  <a:lnTo>
                    <a:pt x="198" y="256"/>
                  </a:lnTo>
                  <a:lnTo>
                    <a:pt x="186" y="266"/>
                  </a:lnTo>
                  <a:lnTo>
                    <a:pt x="176" y="282"/>
                  </a:lnTo>
                  <a:lnTo>
                    <a:pt x="181" y="296"/>
                  </a:lnTo>
                  <a:lnTo>
                    <a:pt x="179" y="317"/>
                  </a:lnTo>
                  <a:lnTo>
                    <a:pt x="178" y="335"/>
                  </a:lnTo>
                  <a:lnTo>
                    <a:pt x="165" y="344"/>
                  </a:lnTo>
                  <a:lnTo>
                    <a:pt x="150" y="338"/>
                  </a:lnTo>
                  <a:lnTo>
                    <a:pt x="145" y="322"/>
                  </a:lnTo>
                  <a:lnTo>
                    <a:pt x="140" y="308"/>
                  </a:lnTo>
                  <a:lnTo>
                    <a:pt x="130" y="325"/>
                  </a:lnTo>
                  <a:lnTo>
                    <a:pt x="122" y="349"/>
                  </a:lnTo>
                  <a:lnTo>
                    <a:pt x="114" y="372"/>
                  </a:lnTo>
                  <a:lnTo>
                    <a:pt x="101" y="373"/>
                  </a:lnTo>
                  <a:lnTo>
                    <a:pt x="94" y="396"/>
                  </a:lnTo>
                  <a:lnTo>
                    <a:pt x="91" y="416"/>
                  </a:lnTo>
                  <a:lnTo>
                    <a:pt x="90" y="435"/>
                  </a:lnTo>
                  <a:lnTo>
                    <a:pt x="77" y="445"/>
                  </a:lnTo>
                  <a:lnTo>
                    <a:pt x="66" y="453"/>
                  </a:lnTo>
                  <a:lnTo>
                    <a:pt x="54" y="463"/>
                  </a:lnTo>
                  <a:lnTo>
                    <a:pt x="38" y="456"/>
                  </a:lnTo>
                  <a:lnTo>
                    <a:pt x="27" y="445"/>
                  </a:lnTo>
                  <a:lnTo>
                    <a:pt x="30" y="434"/>
                  </a:lnTo>
                  <a:lnTo>
                    <a:pt x="18" y="443"/>
                  </a:lnTo>
                  <a:lnTo>
                    <a:pt x="10" y="466"/>
                  </a:lnTo>
                  <a:lnTo>
                    <a:pt x="0" y="482"/>
                  </a:lnTo>
                  <a:lnTo>
                    <a:pt x="1" y="496"/>
                  </a:lnTo>
                  <a:lnTo>
                    <a:pt x="5" y="509"/>
                  </a:lnTo>
                  <a:lnTo>
                    <a:pt x="8" y="531"/>
                  </a:lnTo>
                  <a:lnTo>
                    <a:pt x="2" y="554"/>
                  </a:lnTo>
                  <a:lnTo>
                    <a:pt x="3" y="568"/>
                  </a:lnTo>
                  <a:lnTo>
                    <a:pt x="6" y="590"/>
                  </a:lnTo>
                  <a:lnTo>
                    <a:pt x="17" y="614"/>
                  </a:lnTo>
                  <a:lnTo>
                    <a:pt x="28" y="615"/>
                  </a:lnTo>
                  <a:lnTo>
                    <a:pt x="30" y="632"/>
                  </a:lnTo>
                  <a:lnTo>
                    <a:pt x="42" y="646"/>
                  </a:lnTo>
                  <a:lnTo>
                    <a:pt x="66" y="660"/>
                  </a:lnTo>
                  <a:lnTo>
                    <a:pt x="80" y="678"/>
                  </a:lnTo>
                  <a:lnTo>
                    <a:pt x="94" y="678"/>
                  </a:lnTo>
                  <a:lnTo>
                    <a:pt x="103" y="682"/>
                  </a:lnTo>
                  <a:lnTo>
                    <a:pt x="102" y="706"/>
                  </a:lnTo>
                  <a:lnTo>
                    <a:pt x="113" y="714"/>
                  </a:lnTo>
                  <a:lnTo>
                    <a:pt x="129" y="720"/>
                  </a:lnTo>
                  <a:lnTo>
                    <a:pt x="131" y="728"/>
                  </a:lnTo>
                  <a:lnTo>
                    <a:pt x="142" y="739"/>
                  </a:lnTo>
                  <a:lnTo>
                    <a:pt x="150" y="742"/>
                  </a:lnTo>
                  <a:lnTo>
                    <a:pt x="169" y="755"/>
                  </a:lnTo>
                  <a:lnTo>
                    <a:pt x="185" y="760"/>
                  </a:lnTo>
                  <a:lnTo>
                    <a:pt x="200" y="759"/>
                  </a:lnTo>
                  <a:lnTo>
                    <a:pt x="209" y="743"/>
                  </a:lnTo>
                  <a:lnTo>
                    <a:pt x="219" y="727"/>
                  </a:lnTo>
                  <a:lnTo>
                    <a:pt x="231" y="718"/>
                  </a:lnTo>
                  <a:lnTo>
                    <a:pt x="245" y="717"/>
                  </a:lnTo>
                  <a:lnTo>
                    <a:pt x="260" y="714"/>
                  </a:lnTo>
                  <a:lnTo>
                    <a:pt x="276" y="721"/>
                  </a:lnTo>
                  <a:lnTo>
                    <a:pt x="292" y="727"/>
                  </a:lnTo>
                  <a:lnTo>
                    <a:pt x="303" y="737"/>
                  </a:lnTo>
                  <a:lnTo>
                    <a:pt x="313" y="747"/>
                  </a:lnTo>
                  <a:lnTo>
                    <a:pt x="329" y="753"/>
                  </a:lnTo>
                  <a:lnTo>
                    <a:pt x="329" y="753"/>
                  </a:lnTo>
                  <a:lnTo>
                    <a:pt x="342" y="744"/>
                  </a:lnTo>
                  <a:lnTo>
                    <a:pt x="343" y="724"/>
                  </a:lnTo>
                  <a:lnTo>
                    <a:pt x="344" y="706"/>
                  </a:lnTo>
                  <a:lnTo>
                    <a:pt x="341" y="691"/>
                  </a:lnTo>
                  <a:lnTo>
                    <a:pt x="336" y="677"/>
                  </a:lnTo>
                  <a:lnTo>
                    <a:pt x="332" y="662"/>
                  </a:lnTo>
                  <a:lnTo>
                    <a:pt x="321" y="650"/>
                  </a:lnTo>
                  <a:lnTo>
                    <a:pt x="317" y="636"/>
                  </a:lnTo>
                  <a:lnTo>
                    <a:pt x="307" y="626"/>
                  </a:lnTo>
                  <a:lnTo>
                    <a:pt x="302" y="611"/>
                  </a:lnTo>
                  <a:lnTo>
                    <a:pt x="298" y="596"/>
                  </a:lnTo>
                  <a:lnTo>
                    <a:pt x="282" y="590"/>
                  </a:lnTo>
                  <a:lnTo>
                    <a:pt x="267" y="566"/>
                  </a:lnTo>
                  <a:lnTo>
                    <a:pt x="268" y="547"/>
                  </a:lnTo>
                  <a:lnTo>
                    <a:pt x="279" y="530"/>
                  </a:lnTo>
                  <a:lnTo>
                    <a:pt x="290" y="522"/>
                  </a:lnTo>
                  <a:lnTo>
                    <a:pt x="300" y="504"/>
                  </a:lnTo>
                  <a:lnTo>
                    <a:pt x="310" y="488"/>
                  </a:lnTo>
                  <a:lnTo>
                    <a:pt x="320" y="473"/>
                  </a:lnTo>
                  <a:lnTo>
                    <a:pt x="332" y="464"/>
                  </a:lnTo>
                  <a:lnTo>
                    <a:pt x="344" y="455"/>
                  </a:lnTo>
                  <a:lnTo>
                    <a:pt x="348" y="470"/>
                  </a:lnTo>
                  <a:lnTo>
                    <a:pt x="339" y="487"/>
                  </a:lnTo>
                  <a:lnTo>
                    <a:pt x="329" y="502"/>
                  </a:lnTo>
                  <a:lnTo>
                    <a:pt x="343" y="500"/>
                  </a:lnTo>
                  <a:lnTo>
                    <a:pt x="353" y="483"/>
                  </a:lnTo>
                  <a:lnTo>
                    <a:pt x="362" y="467"/>
                  </a:lnTo>
                  <a:lnTo>
                    <a:pt x="375" y="460"/>
                  </a:lnTo>
                  <a:lnTo>
                    <a:pt x="387" y="451"/>
                  </a:lnTo>
                  <a:lnTo>
                    <a:pt x="396" y="434"/>
                  </a:lnTo>
                  <a:lnTo>
                    <a:pt x="409" y="424"/>
                  </a:lnTo>
                  <a:lnTo>
                    <a:pt x="420" y="416"/>
                  </a:lnTo>
                  <a:lnTo>
                    <a:pt x="432" y="408"/>
                  </a:lnTo>
                  <a:lnTo>
                    <a:pt x="437" y="396"/>
                  </a:lnTo>
                  <a:lnTo>
                    <a:pt x="440" y="38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DDC978E8-8BE4-4B89-BB08-5B3C945D1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273"/>
              <a:ext cx="557" cy="809"/>
            </a:xfrm>
            <a:custGeom>
              <a:avLst/>
              <a:gdLst>
                <a:gd name="T0" fmla="*/ 536 w 557"/>
                <a:gd name="T1" fmla="*/ 635 h 809"/>
                <a:gd name="T2" fmla="*/ 509 w 557"/>
                <a:gd name="T3" fmla="*/ 597 h 809"/>
                <a:gd name="T4" fmla="*/ 472 w 557"/>
                <a:gd name="T5" fmla="*/ 575 h 809"/>
                <a:gd name="T6" fmla="*/ 434 w 557"/>
                <a:gd name="T7" fmla="*/ 530 h 809"/>
                <a:gd name="T8" fmla="*/ 410 w 557"/>
                <a:gd name="T9" fmla="*/ 483 h 809"/>
                <a:gd name="T10" fmla="*/ 411 w 557"/>
                <a:gd name="T11" fmla="*/ 424 h 809"/>
                <a:gd name="T12" fmla="*/ 417 w 557"/>
                <a:gd name="T13" fmla="*/ 381 h 809"/>
                <a:gd name="T14" fmla="*/ 436 w 557"/>
                <a:gd name="T15" fmla="*/ 349 h 809"/>
                <a:gd name="T16" fmla="*/ 413 w 557"/>
                <a:gd name="T17" fmla="*/ 321 h 809"/>
                <a:gd name="T18" fmla="*/ 372 w 557"/>
                <a:gd name="T19" fmla="*/ 333 h 809"/>
                <a:gd name="T20" fmla="*/ 360 w 557"/>
                <a:gd name="T21" fmla="*/ 288 h 809"/>
                <a:gd name="T22" fmla="*/ 359 w 557"/>
                <a:gd name="T23" fmla="*/ 234 h 809"/>
                <a:gd name="T24" fmla="*/ 376 w 557"/>
                <a:gd name="T25" fmla="*/ 196 h 809"/>
                <a:gd name="T26" fmla="*/ 378 w 557"/>
                <a:gd name="T27" fmla="*/ 150 h 809"/>
                <a:gd name="T28" fmla="*/ 364 w 557"/>
                <a:gd name="T29" fmla="*/ 105 h 809"/>
                <a:gd name="T30" fmla="*/ 378 w 557"/>
                <a:gd name="T31" fmla="*/ 50 h 809"/>
                <a:gd name="T32" fmla="*/ 348 w 557"/>
                <a:gd name="T33" fmla="*/ 27 h 809"/>
                <a:gd name="T34" fmla="*/ 333 w 557"/>
                <a:gd name="T35" fmla="*/ 1 h 809"/>
                <a:gd name="T36" fmla="*/ 297 w 557"/>
                <a:gd name="T37" fmla="*/ 3 h 809"/>
                <a:gd name="T38" fmla="*/ 265 w 557"/>
                <a:gd name="T39" fmla="*/ 43 h 809"/>
                <a:gd name="T40" fmla="*/ 274 w 557"/>
                <a:gd name="T41" fmla="*/ 99 h 809"/>
                <a:gd name="T42" fmla="*/ 288 w 557"/>
                <a:gd name="T43" fmla="*/ 143 h 809"/>
                <a:gd name="T44" fmla="*/ 258 w 557"/>
                <a:gd name="T45" fmla="*/ 165 h 809"/>
                <a:gd name="T46" fmla="*/ 226 w 557"/>
                <a:gd name="T47" fmla="*/ 135 h 809"/>
                <a:gd name="T48" fmla="*/ 192 w 557"/>
                <a:gd name="T49" fmla="*/ 142 h 809"/>
                <a:gd name="T50" fmla="*/ 157 w 557"/>
                <a:gd name="T51" fmla="*/ 122 h 809"/>
                <a:gd name="T52" fmla="*/ 143 w 557"/>
                <a:gd name="T53" fmla="*/ 78 h 809"/>
                <a:gd name="T54" fmla="*/ 134 w 557"/>
                <a:gd name="T55" fmla="*/ 121 h 809"/>
                <a:gd name="T56" fmla="*/ 113 w 557"/>
                <a:gd name="T57" fmla="*/ 173 h 809"/>
                <a:gd name="T58" fmla="*/ 100 w 557"/>
                <a:gd name="T59" fmla="*/ 229 h 809"/>
                <a:gd name="T60" fmla="*/ 94 w 557"/>
                <a:gd name="T61" fmla="*/ 285 h 809"/>
                <a:gd name="T62" fmla="*/ 84 w 557"/>
                <a:gd name="T63" fmla="*/ 347 h 809"/>
                <a:gd name="T64" fmla="*/ 63 w 557"/>
                <a:gd name="T65" fmla="*/ 327 h 809"/>
                <a:gd name="T66" fmla="*/ 56 w 557"/>
                <a:gd name="T67" fmla="*/ 278 h 809"/>
                <a:gd name="T68" fmla="*/ 28 w 557"/>
                <a:gd name="T69" fmla="*/ 260 h 809"/>
                <a:gd name="T70" fmla="*/ 32 w 557"/>
                <a:gd name="T71" fmla="*/ 295 h 809"/>
                <a:gd name="T72" fmla="*/ 16 w 557"/>
                <a:gd name="T73" fmla="*/ 343 h 809"/>
                <a:gd name="T74" fmla="*/ 9 w 557"/>
                <a:gd name="T75" fmla="*/ 393 h 809"/>
                <a:gd name="T76" fmla="*/ 16 w 557"/>
                <a:gd name="T77" fmla="*/ 441 h 809"/>
                <a:gd name="T78" fmla="*/ 29 w 557"/>
                <a:gd name="T79" fmla="*/ 486 h 809"/>
                <a:gd name="T80" fmla="*/ 57 w 557"/>
                <a:gd name="T81" fmla="*/ 529 h 809"/>
                <a:gd name="T82" fmla="*/ 35 w 557"/>
                <a:gd name="T83" fmla="*/ 580 h 809"/>
                <a:gd name="T84" fmla="*/ 1 w 557"/>
                <a:gd name="T85" fmla="*/ 615 h 809"/>
                <a:gd name="T86" fmla="*/ 11 w 557"/>
                <a:gd name="T87" fmla="*/ 671 h 809"/>
                <a:gd name="T88" fmla="*/ 54 w 557"/>
                <a:gd name="T89" fmla="*/ 693 h 809"/>
                <a:gd name="T90" fmla="*/ 88 w 557"/>
                <a:gd name="T91" fmla="*/ 712 h 809"/>
                <a:gd name="T92" fmla="*/ 108 w 557"/>
                <a:gd name="T93" fmla="*/ 752 h 809"/>
                <a:gd name="T94" fmla="*/ 142 w 557"/>
                <a:gd name="T95" fmla="*/ 772 h 809"/>
                <a:gd name="T96" fmla="*/ 171 w 557"/>
                <a:gd name="T97" fmla="*/ 805 h 809"/>
                <a:gd name="T98" fmla="*/ 189 w 557"/>
                <a:gd name="T99" fmla="*/ 808 h 809"/>
                <a:gd name="T100" fmla="*/ 170 w 557"/>
                <a:gd name="T101" fmla="*/ 735 h 809"/>
                <a:gd name="T102" fmla="*/ 178 w 557"/>
                <a:gd name="T103" fmla="*/ 664 h 809"/>
                <a:gd name="T104" fmla="*/ 214 w 557"/>
                <a:gd name="T105" fmla="*/ 639 h 809"/>
                <a:gd name="T106" fmla="*/ 249 w 557"/>
                <a:gd name="T107" fmla="*/ 657 h 809"/>
                <a:gd name="T108" fmla="*/ 287 w 557"/>
                <a:gd name="T109" fmla="*/ 639 h 809"/>
                <a:gd name="T110" fmla="*/ 326 w 557"/>
                <a:gd name="T111" fmla="*/ 673 h 809"/>
                <a:gd name="T112" fmla="*/ 376 w 557"/>
                <a:gd name="T113" fmla="*/ 690 h 809"/>
                <a:gd name="T114" fmla="*/ 402 w 557"/>
                <a:gd name="T115" fmla="*/ 680 h 809"/>
                <a:gd name="T116" fmla="*/ 439 w 557"/>
                <a:gd name="T117" fmla="*/ 679 h 809"/>
                <a:gd name="T118" fmla="*/ 467 w 557"/>
                <a:gd name="T119" fmla="*/ 676 h 809"/>
                <a:gd name="T120" fmla="*/ 506 w 557"/>
                <a:gd name="T121" fmla="*/ 685 h 809"/>
                <a:gd name="T122" fmla="*/ 544 w 557"/>
                <a:gd name="T123" fmla="*/ 66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7" h="809">
                  <a:moveTo>
                    <a:pt x="548" y="654"/>
                  </a:moveTo>
                  <a:lnTo>
                    <a:pt x="538" y="643"/>
                  </a:lnTo>
                  <a:lnTo>
                    <a:pt x="536" y="635"/>
                  </a:lnTo>
                  <a:lnTo>
                    <a:pt x="520" y="629"/>
                  </a:lnTo>
                  <a:lnTo>
                    <a:pt x="509" y="621"/>
                  </a:lnTo>
                  <a:lnTo>
                    <a:pt x="509" y="597"/>
                  </a:lnTo>
                  <a:lnTo>
                    <a:pt x="500" y="593"/>
                  </a:lnTo>
                  <a:lnTo>
                    <a:pt x="487" y="593"/>
                  </a:lnTo>
                  <a:lnTo>
                    <a:pt x="472" y="575"/>
                  </a:lnTo>
                  <a:lnTo>
                    <a:pt x="449" y="561"/>
                  </a:lnTo>
                  <a:lnTo>
                    <a:pt x="436" y="547"/>
                  </a:lnTo>
                  <a:lnTo>
                    <a:pt x="434" y="530"/>
                  </a:lnTo>
                  <a:lnTo>
                    <a:pt x="424" y="529"/>
                  </a:lnTo>
                  <a:lnTo>
                    <a:pt x="413" y="505"/>
                  </a:lnTo>
                  <a:lnTo>
                    <a:pt x="410" y="483"/>
                  </a:lnTo>
                  <a:lnTo>
                    <a:pt x="408" y="469"/>
                  </a:lnTo>
                  <a:lnTo>
                    <a:pt x="414" y="446"/>
                  </a:lnTo>
                  <a:lnTo>
                    <a:pt x="411" y="424"/>
                  </a:lnTo>
                  <a:lnTo>
                    <a:pt x="407" y="411"/>
                  </a:lnTo>
                  <a:lnTo>
                    <a:pt x="407" y="397"/>
                  </a:lnTo>
                  <a:lnTo>
                    <a:pt x="417" y="381"/>
                  </a:lnTo>
                  <a:lnTo>
                    <a:pt x="424" y="358"/>
                  </a:lnTo>
                  <a:lnTo>
                    <a:pt x="436" y="349"/>
                  </a:lnTo>
                  <a:lnTo>
                    <a:pt x="436" y="349"/>
                  </a:lnTo>
                  <a:lnTo>
                    <a:pt x="438" y="330"/>
                  </a:lnTo>
                  <a:lnTo>
                    <a:pt x="427" y="318"/>
                  </a:lnTo>
                  <a:lnTo>
                    <a:pt x="413" y="321"/>
                  </a:lnTo>
                  <a:lnTo>
                    <a:pt x="399" y="323"/>
                  </a:lnTo>
                  <a:lnTo>
                    <a:pt x="385" y="323"/>
                  </a:lnTo>
                  <a:lnTo>
                    <a:pt x="372" y="333"/>
                  </a:lnTo>
                  <a:lnTo>
                    <a:pt x="362" y="321"/>
                  </a:lnTo>
                  <a:lnTo>
                    <a:pt x="364" y="303"/>
                  </a:lnTo>
                  <a:lnTo>
                    <a:pt x="360" y="288"/>
                  </a:lnTo>
                  <a:lnTo>
                    <a:pt x="362" y="269"/>
                  </a:lnTo>
                  <a:lnTo>
                    <a:pt x="357" y="255"/>
                  </a:lnTo>
                  <a:lnTo>
                    <a:pt x="359" y="234"/>
                  </a:lnTo>
                  <a:lnTo>
                    <a:pt x="371" y="226"/>
                  </a:lnTo>
                  <a:lnTo>
                    <a:pt x="380" y="210"/>
                  </a:lnTo>
                  <a:lnTo>
                    <a:pt x="376" y="196"/>
                  </a:lnTo>
                  <a:lnTo>
                    <a:pt x="372" y="180"/>
                  </a:lnTo>
                  <a:lnTo>
                    <a:pt x="382" y="164"/>
                  </a:lnTo>
                  <a:lnTo>
                    <a:pt x="378" y="150"/>
                  </a:lnTo>
                  <a:lnTo>
                    <a:pt x="367" y="139"/>
                  </a:lnTo>
                  <a:lnTo>
                    <a:pt x="363" y="123"/>
                  </a:lnTo>
                  <a:lnTo>
                    <a:pt x="364" y="105"/>
                  </a:lnTo>
                  <a:lnTo>
                    <a:pt x="375" y="88"/>
                  </a:lnTo>
                  <a:lnTo>
                    <a:pt x="382" y="65"/>
                  </a:lnTo>
                  <a:lnTo>
                    <a:pt x="378" y="50"/>
                  </a:lnTo>
                  <a:lnTo>
                    <a:pt x="367" y="41"/>
                  </a:lnTo>
                  <a:lnTo>
                    <a:pt x="353" y="41"/>
                  </a:lnTo>
                  <a:lnTo>
                    <a:pt x="348" y="27"/>
                  </a:lnTo>
                  <a:lnTo>
                    <a:pt x="338" y="16"/>
                  </a:lnTo>
                  <a:lnTo>
                    <a:pt x="334" y="1"/>
                  </a:lnTo>
                  <a:lnTo>
                    <a:pt x="333" y="1"/>
                  </a:lnTo>
                  <a:lnTo>
                    <a:pt x="323" y="18"/>
                  </a:lnTo>
                  <a:lnTo>
                    <a:pt x="311" y="0"/>
                  </a:lnTo>
                  <a:lnTo>
                    <a:pt x="297" y="3"/>
                  </a:lnTo>
                  <a:lnTo>
                    <a:pt x="282" y="3"/>
                  </a:lnTo>
                  <a:lnTo>
                    <a:pt x="272" y="19"/>
                  </a:lnTo>
                  <a:lnTo>
                    <a:pt x="265" y="43"/>
                  </a:lnTo>
                  <a:lnTo>
                    <a:pt x="263" y="61"/>
                  </a:lnTo>
                  <a:lnTo>
                    <a:pt x="262" y="82"/>
                  </a:lnTo>
                  <a:lnTo>
                    <a:pt x="274" y="99"/>
                  </a:lnTo>
                  <a:lnTo>
                    <a:pt x="279" y="113"/>
                  </a:lnTo>
                  <a:lnTo>
                    <a:pt x="283" y="129"/>
                  </a:lnTo>
                  <a:lnTo>
                    <a:pt x="288" y="143"/>
                  </a:lnTo>
                  <a:lnTo>
                    <a:pt x="286" y="163"/>
                  </a:lnTo>
                  <a:lnTo>
                    <a:pt x="276" y="179"/>
                  </a:lnTo>
                  <a:lnTo>
                    <a:pt x="258" y="165"/>
                  </a:lnTo>
                  <a:lnTo>
                    <a:pt x="252" y="151"/>
                  </a:lnTo>
                  <a:lnTo>
                    <a:pt x="240" y="134"/>
                  </a:lnTo>
                  <a:lnTo>
                    <a:pt x="226" y="135"/>
                  </a:lnTo>
                  <a:lnTo>
                    <a:pt x="218" y="157"/>
                  </a:lnTo>
                  <a:lnTo>
                    <a:pt x="208" y="149"/>
                  </a:lnTo>
                  <a:lnTo>
                    <a:pt x="192" y="142"/>
                  </a:lnTo>
                  <a:lnTo>
                    <a:pt x="180" y="151"/>
                  </a:lnTo>
                  <a:lnTo>
                    <a:pt x="169" y="141"/>
                  </a:lnTo>
                  <a:lnTo>
                    <a:pt x="157" y="122"/>
                  </a:lnTo>
                  <a:lnTo>
                    <a:pt x="153" y="107"/>
                  </a:lnTo>
                  <a:lnTo>
                    <a:pt x="148" y="94"/>
                  </a:lnTo>
                  <a:lnTo>
                    <a:pt x="143" y="78"/>
                  </a:lnTo>
                  <a:lnTo>
                    <a:pt x="129" y="79"/>
                  </a:lnTo>
                  <a:lnTo>
                    <a:pt x="128" y="99"/>
                  </a:lnTo>
                  <a:lnTo>
                    <a:pt x="134" y="121"/>
                  </a:lnTo>
                  <a:lnTo>
                    <a:pt x="133" y="141"/>
                  </a:lnTo>
                  <a:lnTo>
                    <a:pt x="125" y="165"/>
                  </a:lnTo>
                  <a:lnTo>
                    <a:pt x="113" y="173"/>
                  </a:lnTo>
                  <a:lnTo>
                    <a:pt x="111" y="193"/>
                  </a:lnTo>
                  <a:lnTo>
                    <a:pt x="109" y="211"/>
                  </a:lnTo>
                  <a:lnTo>
                    <a:pt x="100" y="229"/>
                  </a:lnTo>
                  <a:lnTo>
                    <a:pt x="98" y="245"/>
                  </a:lnTo>
                  <a:lnTo>
                    <a:pt x="96" y="266"/>
                  </a:lnTo>
                  <a:lnTo>
                    <a:pt x="94" y="285"/>
                  </a:lnTo>
                  <a:lnTo>
                    <a:pt x="93" y="305"/>
                  </a:lnTo>
                  <a:lnTo>
                    <a:pt x="91" y="323"/>
                  </a:lnTo>
                  <a:lnTo>
                    <a:pt x="84" y="347"/>
                  </a:lnTo>
                  <a:lnTo>
                    <a:pt x="72" y="356"/>
                  </a:lnTo>
                  <a:lnTo>
                    <a:pt x="61" y="346"/>
                  </a:lnTo>
                  <a:lnTo>
                    <a:pt x="63" y="327"/>
                  </a:lnTo>
                  <a:lnTo>
                    <a:pt x="58" y="311"/>
                  </a:lnTo>
                  <a:lnTo>
                    <a:pt x="54" y="298"/>
                  </a:lnTo>
                  <a:lnTo>
                    <a:pt x="56" y="278"/>
                  </a:lnTo>
                  <a:lnTo>
                    <a:pt x="51" y="263"/>
                  </a:lnTo>
                  <a:lnTo>
                    <a:pt x="37" y="265"/>
                  </a:lnTo>
                  <a:lnTo>
                    <a:pt x="28" y="260"/>
                  </a:lnTo>
                  <a:lnTo>
                    <a:pt x="29" y="261"/>
                  </a:lnTo>
                  <a:lnTo>
                    <a:pt x="34" y="277"/>
                  </a:lnTo>
                  <a:lnTo>
                    <a:pt x="32" y="295"/>
                  </a:lnTo>
                  <a:lnTo>
                    <a:pt x="22" y="311"/>
                  </a:lnTo>
                  <a:lnTo>
                    <a:pt x="11" y="329"/>
                  </a:lnTo>
                  <a:lnTo>
                    <a:pt x="16" y="343"/>
                  </a:lnTo>
                  <a:lnTo>
                    <a:pt x="15" y="362"/>
                  </a:lnTo>
                  <a:lnTo>
                    <a:pt x="4" y="379"/>
                  </a:lnTo>
                  <a:lnTo>
                    <a:pt x="9" y="393"/>
                  </a:lnTo>
                  <a:lnTo>
                    <a:pt x="14" y="409"/>
                  </a:lnTo>
                  <a:lnTo>
                    <a:pt x="12" y="427"/>
                  </a:lnTo>
                  <a:lnTo>
                    <a:pt x="16" y="441"/>
                  </a:lnTo>
                  <a:lnTo>
                    <a:pt x="21" y="457"/>
                  </a:lnTo>
                  <a:lnTo>
                    <a:pt x="25" y="471"/>
                  </a:lnTo>
                  <a:lnTo>
                    <a:pt x="29" y="486"/>
                  </a:lnTo>
                  <a:lnTo>
                    <a:pt x="48" y="499"/>
                  </a:lnTo>
                  <a:lnTo>
                    <a:pt x="58" y="510"/>
                  </a:lnTo>
                  <a:lnTo>
                    <a:pt x="57" y="529"/>
                  </a:lnTo>
                  <a:lnTo>
                    <a:pt x="47" y="546"/>
                  </a:lnTo>
                  <a:lnTo>
                    <a:pt x="48" y="571"/>
                  </a:lnTo>
                  <a:lnTo>
                    <a:pt x="35" y="580"/>
                  </a:lnTo>
                  <a:lnTo>
                    <a:pt x="12" y="578"/>
                  </a:lnTo>
                  <a:lnTo>
                    <a:pt x="0" y="588"/>
                  </a:lnTo>
                  <a:lnTo>
                    <a:pt x="1" y="615"/>
                  </a:lnTo>
                  <a:lnTo>
                    <a:pt x="8" y="637"/>
                  </a:lnTo>
                  <a:lnTo>
                    <a:pt x="7" y="655"/>
                  </a:lnTo>
                  <a:lnTo>
                    <a:pt x="11" y="671"/>
                  </a:lnTo>
                  <a:lnTo>
                    <a:pt x="27" y="677"/>
                  </a:lnTo>
                  <a:lnTo>
                    <a:pt x="37" y="687"/>
                  </a:lnTo>
                  <a:lnTo>
                    <a:pt x="54" y="693"/>
                  </a:lnTo>
                  <a:lnTo>
                    <a:pt x="66" y="685"/>
                  </a:lnTo>
                  <a:lnTo>
                    <a:pt x="78" y="702"/>
                  </a:lnTo>
                  <a:lnTo>
                    <a:pt x="88" y="712"/>
                  </a:lnTo>
                  <a:lnTo>
                    <a:pt x="102" y="730"/>
                  </a:lnTo>
                  <a:lnTo>
                    <a:pt x="104" y="737"/>
                  </a:lnTo>
                  <a:lnTo>
                    <a:pt x="108" y="752"/>
                  </a:lnTo>
                  <a:lnTo>
                    <a:pt x="121" y="770"/>
                  </a:lnTo>
                  <a:lnTo>
                    <a:pt x="133" y="761"/>
                  </a:lnTo>
                  <a:lnTo>
                    <a:pt x="142" y="772"/>
                  </a:lnTo>
                  <a:lnTo>
                    <a:pt x="153" y="782"/>
                  </a:lnTo>
                  <a:lnTo>
                    <a:pt x="166" y="800"/>
                  </a:lnTo>
                  <a:lnTo>
                    <a:pt x="171" y="805"/>
                  </a:lnTo>
                  <a:lnTo>
                    <a:pt x="173" y="806"/>
                  </a:lnTo>
                  <a:lnTo>
                    <a:pt x="180" y="797"/>
                  </a:lnTo>
                  <a:lnTo>
                    <a:pt x="189" y="808"/>
                  </a:lnTo>
                  <a:lnTo>
                    <a:pt x="183" y="765"/>
                  </a:lnTo>
                  <a:lnTo>
                    <a:pt x="176" y="749"/>
                  </a:lnTo>
                  <a:lnTo>
                    <a:pt x="170" y="735"/>
                  </a:lnTo>
                  <a:lnTo>
                    <a:pt x="170" y="715"/>
                  </a:lnTo>
                  <a:lnTo>
                    <a:pt x="176" y="685"/>
                  </a:lnTo>
                  <a:lnTo>
                    <a:pt x="178" y="664"/>
                  </a:lnTo>
                  <a:lnTo>
                    <a:pt x="189" y="655"/>
                  </a:lnTo>
                  <a:lnTo>
                    <a:pt x="201" y="647"/>
                  </a:lnTo>
                  <a:lnTo>
                    <a:pt x="214" y="639"/>
                  </a:lnTo>
                  <a:lnTo>
                    <a:pt x="224" y="649"/>
                  </a:lnTo>
                  <a:lnTo>
                    <a:pt x="234" y="659"/>
                  </a:lnTo>
                  <a:lnTo>
                    <a:pt x="249" y="657"/>
                  </a:lnTo>
                  <a:lnTo>
                    <a:pt x="259" y="642"/>
                  </a:lnTo>
                  <a:lnTo>
                    <a:pt x="270" y="633"/>
                  </a:lnTo>
                  <a:lnTo>
                    <a:pt x="287" y="639"/>
                  </a:lnTo>
                  <a:lnTo>
                    <a:pt x="300" y="657"/>
                  </a:lnTo>
                  <a:lnTo>
                    <a:pt x="310" y="666"/>
                  </a:lnTo>
                  <a:lnTo>
                    <a:pt x="326" y="673"/>
                  </a:lnTo>
                  <a:lnTo>
                    <a:pt x="340" y="671"/>
                  </a:lnTo>
                  <a:lnTo>
                    <a:pt x="359" y="685"/>
                  </a:lnTo>
                  <a:lnTo>
                    <a:pt x="376" y="690"/>
                  </a:lnTo>
                  <a:lnTo>
                    <a:pt x="380" y="705"/>
                  </a:lnTo>
                  <a:lnTo>
                    <a:pt x="392" y="696"/>
                  </a:lnTo>
                  <a:lnTo>
                    <a:pt x="402" y="680"/>
                  </a:lnTo>
                  <a:lnTo>
                    <a:pt x="414" y="670"/>
                  </a:lnTo>
                  <a:lnTo>
                    <a:pt x="428" y="670"/>
                  </a:lnTo>
                  <a:lnTo>
                    <a:pt x="439" y="679"/>
                  </a:lnTo>
                  <a:lnTo>
                    <a:pt x="444" y="695"/>
                  </a:lnTo>
                  <a:lnTo>
                    <a:pt x="456" y="693"/>
                  </a:lnTo>
                  <a:lnTo>
                    <a:pt x="467" y="676"/>
                  </a:lnTo>
                  <a:lnTo>
                    <a:pt x="479" y="668"/>
                  </a:lnTo>
                  <a:lnTo>
                    <a:pt x="495" y="675"/>
                  </a:lnTo>
                  <a:lnTo>
                    <a:pt x="506" y="685"/>
                  </a:lnTo>
                  <a:lnTo>
                    <a:pt x="518" y="675"/>
                  </a:lnTo>
                  <a:lnTo>
                    <a:pt x="530" y="666"/>
                  </a:lnTo>
                  <a:lnTo>
                    <a:pt x="544" y="665"/>
                  </a:lnTo>
                  <a:lnTo>
                    <a:pt x="556" y="657"/>
                  </a:lnTo>
                  <a:lnTo>
                    <a:pt x="548" y="65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14C218BB-3BAF-423F-983D-F7373B2A6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420"/>
              <a:ext cx="517" cy="950"/>
            </a:xfrm>
            <a:custGeom>
              <a:avLst/>
              <a:gdLst>
                <a:gd name="T0" fmla="*/ 208 w 517"/>
                <a:gd name="T1" fmla="*/ 912 h 950"/>
                <a:gd name="T2" fmla="*/ 169 w 517"/>
                <a:gd name="T3" fmla="*/ 932 h 950"/>
                <a:gd name="T4" fmla="*/ 126 w 517"/>
                <a:gd name="T5" fmla="*/ 936 h 950"/>
                <a:gd name="T6" fmla="*/ 77 w 517"/>
                <a:gd name="T7" fmla="*/ 892 h 950"/>
                <a:gd name="T8" fmla="*/ 63 w 517"/>
                <a:gd name="T9" fmla="*/ 847 h 950"/>
                <a:gd name="T10" fmla="*/ 51 w 517"/>
                <a:gd name="T11" fmla="*/ 803 h 950"/>
                <a:gd name="T12" fmla="*/ 68 w 517"/>
                <a:gd name="T13" fmla="*/ 736 h 950"/>
                <a:gd name="T14" fmla="*/ 83 w 517"/>
                <a:gd name="T15" fmla="*/ 689 h 950"/>
                <a:gd name="T16" fmla="*/ 70 w 517"/>
                <a:gd name="T17" fmla="*/ 645 h 950"/>
                <a:gd name="T18" fmla="*/ 28 w 517"/>
                <a:gd name="T19" fmla="*/ 630 h 950"/>
                <a:gd name="T20" fmla="*/ 16 w 517"/>
                <a:gd name="T21" fmla="*/ 586 h 950"/>
                <a:gd name="T22" fmla="*/ 8 w 517"/>
                <a:gd name="T23" fmla="*/ 538 h 950"/>
                <a:gd name="T24" fmla="*/ 47 w 517"/>
                <a:gd name="T25" fmla="*/ 518 h 950"/>
                <a:gd name="T26" fmla="*/ 89 w 517"/>
                <a:gd name="T27" fmla="*/ 487 h 950"/>
                <a:gd name="T28" fmla="*/ 94 w 517"/>
                <a:gd name="T29" fmla="*/ 430 h 950"/>
                <a:gd name="T30" fmla="*/ 99 w 517"/>
                <a:gd name="T31" fmla="*/ 399 h 950"/>
                <a:gd name="T32" fmla="*/ 135 w 517"/>
                <a:gd name="T33" fmla="*/ 371 h 950"/>
                <a:gd name="T34" fmla="*/ 174 w 517"/>
                <a:gd name="T35" fmla="*/ 353 h 950"/>
                <a:gd name="T36" fmla="*/ 212 w 517"/>
                <a:gd name="T37" fmla="*/ 333 h 950"/>
                <a:gd name="T38" fmla="*/ 229 w 517"/>
                <a:gd name="T39" fmla="*/ 293 h 950"/>
                <a:gd name="T40" fmla="*/ 210 w 517"/>
                <a:gd name="T41" fmla="*/ 227 h 950"/>
                <a:gd name="T42" fmla="*/ 214 w 517"/>
                <a:gd name="T43" fmla="*/ 214 h 950"/>
                <a:gd name="T44" fmla="*/ 244 w 517"/>
                <a:gd name="T45" fmla="*/ 165 h 950"/>
                <a:gd name="T46" fmla="*/ 257 w 517"/>
                <a:gd name="T47" fmla="*/ 112 h 950"/>
                <a:gd name="T48" fmla="*/ 262 w 517"/>
                <a:gd name="T49" fmla="*/ 53 h 950"/>
                <a:gd name="T50" fmla="*/ 283 w 517"/>
                <a:gd name="T51" fmla="*/ 2 h 950"/>
                <a:gd name="T52" fmla="*/ 306 w 517"/>
                <a:gd name="T53" fmla="*/ 31 h 950"/>
                <a:gd name="T54" fmla="*/ 339 w 517"/>
                <a:gd name="T55" fmla="*/ 68 h 950"/>
                <a:gd name="T56" fmla="*/ 365 w 517"/>
                <a:gd name="T57" fmla="*/ 104 h 950"/>
                <a:gd name="T58" fmla="*/ 380 w 517"/>
                <a:gd name="T59" fmla="*/ 130 h 950"/>
                <a:gd name="T60" fmla="*/ 358 w 517"/>
                <a:gd name="T61" fmla="*/ 182 h 950"/>
                <a:gd name="T62" fmla="*/ 351 w 517"/>
                <a:gd name="T63" fmla="*/ 232 h 950"/>
                <a:gd name="T64" fmla="*/ 359 w 517"/>
                <a:gd name="T65" fmla="*/ 280 h 950"/>
                <a:gd name="T66" fmla="*/ 372 w 517"/>
                <a:gd name="T67" fmla="*/ 324 h 950"/>
                <a:gd name="T68" fmla="*/ 405 w 517"/>
                <a:gd name="T69" fmla="*/ 363 h 950"/>
                <a:gd name="T70" fmla="*/ 394 w 517"/>
                <a:gd name="T71" fmla="*/ 424 h 950"/>
                <a:gd name="T72" fmla="*/ 347 w 517"/>
                <a:gd name="T73" fmla="*/ 441 h 950"/>
                <a:gd name="T74" fmla="*/ 353 w 517"/>
                <a:gd name="T75" fmla="*/ 508 h 950"/>
                <a:gd name="T76" fmla="*/ 384 w 517"/>
                <a:gd name="T77" fmla="*/ 540 h 950"/>
                <a:gd name="T78" fmla="*/ 424 w 517"/>
                <a:gd name="T79" fmla="*/ 555 h 950"/>
                <a:gd name="T80" fmla="*/ 450 w 517"/>
                <a:gd name="T81" fmla="*/ 590 h 950"/>
                <a:gd name="T82" fmla="*/ 479 w 517"/>
                <a:gd name="T83" fmla="*/ 614 h 950"/>
                <a:gd name="T84" fmla="*/ 512 w 517"/>
                <a:gd name="T85" fmla="*/ 653 h 950"/>
                <a:gd name="T86" fmla="*/ 509 w 517"/>
                <a:gd name="T87" fmla="*/ 671 h 950"/>
                <a:gd name="T88" fmla="*/ 496 w 517"/>
                <a:gd name="T89" fmla="*/ 726 h 950"/>
                <a:gd name="T90" fmla="*/ 474 w 517"/>
                <a:gd name="T91" fmla="*/ 725 h 950"/>
                <a:gd name="T92" fmla="*/ 442 w 517"/>
                <a:gd name="T93" fmla="*/ 713 h 950"/>
                <a:gd name="T94" fmla="*/ 408 w 517"/>
                <a:gd name="T95" fmla="*/ 747 h 950"/>
                <a:gd name="T96" fmla="*/ 380 w 517"/>
                <a:gd name="T97" fmla="*/ 750 h 950"/>
                <a:gd name="T98" fmla="*/ 343 w 517"/>
                <a:gd name="T99" fmla="*/ 777 h 950"/>
                <a:gd name="T100" fmla="*/ 312 w 517"/>
                <a:gd name="T101" fmla="*/ 772 h 950"/>
                <a:gd name="T102" fmla="*/ 300 w 517"/>
                <a:gd name="T103" fmla="*/ 827 h 950"/>
                <a:gd name="T104" fmla="*/ 284 w 517"/>
                <a:gd name="T105" fmla="*/ 874 h 950"/>
                <a:gd name="T106" fmla="*/ 279 w 517"/>
                <a:gd name="T107" fmla="*/ 932 h 950"/>
                <a:gd name="T108" fmla="*/ 239 w 517"/>
                <a:gd name="T109" fmla="*/ 943 h 950"/>
                <a:gd name="T110" fmla="*/ 216 w 517"/>
                <a:gd name="T111" fmla="*/ 94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7" h="950">
                  <a:moveTo>
                    <a:pt x="216" y="947"/>
                  </a:moveTo>
                  <a:lnTo>
                    <a:pt x="212" y="926"/>
                  </a:lnTo>
                  <a:lnTo>
                    <a:pt x="208" y="912"/>
                  </a:lnTo>
                  <a:lnTo>
                    <a:pt x="191" y="906"/>
                  </a:lnTo>
                  <a:lnTo>
                    <a:pt x="179" y="916"/>
                  </a:lnTo>
                  <a:lnTo>
                    <a:pt x="169" y="932"/>
                  </a:lnTo>
                  <a:lnTo>
                    <a:pt x="154" y="933"/>
                  </a:lnTo>
                  <a:lnTo>
                    <a:pt x="140" y="935"/>
                  </a:lnTo>
                  <a:lnTo>
                    <a:pt x="126" y="936"/>
                  </a:lnTo>
                  <a:lnTo>
                    <a:pt x="99" y="920"/>
                  </a:lnTo>
                  <a:lnTo>
                    <a:pt x="89" y="910"/>
                  </a:lnTo>
                  <a:lnTo>
                    <a:pt x="77" y="892"/>
                  </a:lnTo>
                  <a:lnTo>
                    <a:pt x="66" y="882"/>
                  </a:lnTo>
                  <a:lnTo>
                    <a:pt x="62" y="866"/>
                  </a:lnTo>
                  <a:lnTo>
                    <a:pt x="63" y="847"/>
                  </a:lnTo>
                  <a:lnTo>
                    <a:pt x="65" y="828"/>
                  </a:lnTo>
                  <a:lnTo>
                    <a:pt x="61" y="812"/>
                  </a:lnTo>
                  <a:lnTo>
                    <a:pt x="51" y="803"/>
                  </a:lnTo>
                  <a:lnTo>
                    <a:pt x="50" y="776"/>
                  </a:lnTo>
                  <a:lnTo>
                    <a:pt x="58" y="753"/>
                  </a:lnTo>
                  <a:lnTo>
                    <a:pt x="68" y="736"/>
                  </a:lnTo>
                  <a:lnTo>
                    <a:pt x="78" y="720"/>
                  </a:lnTo>
                  <a:lnTo>
                    <a:pt x="87" y="704"/>
                  </a:lnTo>
                  <a:lnTo>
                    <a:pt x="83" y="689"/>
                  </a:lnTo>
                  <a:lnTo>
                    <a:pt x="72" y="680"/>
                  </a:lnTo>
                  <a:lnTo>
                    <a:pt x="74" y="659"/>
                  </a:lnTo>
                  <a:lnTo>
                    <a:pt x="70" y="645"/>
                  </a:lnTo>
                  <a:lnTo>
                    <a:pt x="60" y="634"/>
                  </a:lnTo>
                  <a:lnTo>
                    <a:pt x="46" y="636"/>
                  </a:lnTo>
                  <a:lnTo>
                    <a:pt x="28" y="630"/>
                  </a:lnTo>
                  <a:lnTo>
                    <a:pt x="18" y="620"/>
                  </a:lnTo>
                  <a:lnTo>
                    <a:pt x="14" y="606"/>
                  </a:lnTo>
                  <a:lnTo>
                    <a:pt x="16" y="586"/>
                  </a:lnTo>
                  <a:lnTo>
                    <a:pt x="18" y="567"/>
                  </a:lnTo>
                  <a:lnTo>
                    <a:pt x="0" y="561"/>
                  </a:lnTo>
                  <a:lnTo>
                    <a:pt x="8" y="538"/>
                  </a:lnTo>
                  <a:lnTo>
                    <a:pt x="23" y="535"/>
                  </a:lnTo>
                  <a:lnTo>
                    <a:pt x="35" y="527"/>
                  </a:lnTo>
                  <a:lnTo>
                    <a:pt x="47" y="518"/>
                  </a:lnTo>
                  <a:lnTo>
                    <a:pt x="59" y="510"/>
                  </a:lnTo>
                  <a:lnTo>
                    <a:pt x="77" y="496"/>
                  </a:lnTo>
                  <a:lnTo>
                    <a:pt x="89" y="487"/>
                  </a:lnTo>
                  <a:lnTo>
                    <a:pt x="96" y="463"/>
                  </a:lnTo>
                  <a:lnTo>
                    <a:pt x="93" y="448"/>
                  </a:lnTo>
                  <a:lnTo>
                    <a:pt x="94" y="430"/>
                  </a:lnTo>
                  <a:lnTo>
                    <a:pt x="104" y="413"/>
                  </a:lnTo>
                  <a:lnTo>
                    <a:pt x="99" y="399"/>
                  </a:lnTo>
                  <a:lnTo>
                    <a:pt x="99" y="399"/>
                  </a:lnTo>
                  <a:lnTo>
                    <a:pt x="109" y="382"/>
                  </a:lnTo>
                  <a:lnTo>
                    <a:pt x="122" y="373"/>
                  </a:lnTo>
                  <a:lnTo>
                    <a:pt x="135" y="371"/>
                  </a:lnTo>
                  <a:lnTo>
                    <a:pt x="146" y="356"/>
                  </a:lnTo>
                  <a:lnTo>
                    <a:pt x="157" y="346"/>
                  </a:lnTo>
                  <a:lnTo>
                    <a:pt x="174" y="353"/>
                  </a:lnTo>
                  <a:lnTo>
                    <a:pt x="190" y="358"/>
                  </a:lnTo>
                  <a:lnTo>
                    <a:pt x="203" y="350"/>
                  </a:lnTo>
                  <a:lnTo>
                    <a:pt x="212" y="333"/>
                  </a:lnTo>
                  <a:lnTo>
                    <a:pt x="224" y="324"/>
                  </a:lnTo>
                  <a:lnTo>
                    <a:pt x="234" y="309"/>
                  </a:lnTo>
                  <a:lnTo>
                    <a:pt x="229" y="293"/>
                  </a:lnTo>
                  <a:lnTo>
                    <a:pt x="232" y="274"/>
                  </a:lnTo>
                  <a:lnTo>
                    <a:pt x="218" y="256"/>
                  </a:lnTo>
                  <a:lnTo>
                    <a:pt x="210" y="227"/>
                  </a:lnTo>
                  <a:lnTo>
                    <a:pt x="214" y="214"/>
                  </a:lnTo>
                  <a:lnTo>
                    <a:pt x="214" y="214"/>
                  </a:lnTo>
                  <a:lnTo>
                    <a:pt x="214" y="214"/>
                  </a:lnTo>
                  <a:lnTo>
                    <a:pt x="224" y="199"/>
                  </a:lnTo>
                  <a:lnTo>
                    <a:pt x="236" y="190"/>
                  </a:lnTo>
                  <a:lnTo>
                    <a:pt x="244" y="165"/>
                  </a:lnTo>
                  <a:lnTo>
                    <a:pt x="239" y="152"/>
                  </a:lnTo>
                  <a:lnTo>
                    <a:pt x="246" y="128"/>
                  </a:lnTo>
                  <a:lnTo>
                    <a:pt x="257" y="112"/>
                  </a:lnTo>
                  <a:lnTo>
                    <a:pt x="264" y="87"/>
                  </a:lnTo>
                  <a:lnTo>
                    <a:pt x="260" y="73"/>
                  </a:lnTo>
                  <a:lnTo>
                    <a:pt x="262" y="53"/>
                  </a:lnTo>
                  <a:lnTo>
                    <a:pt x="261" y="28"/>
                  </a:lnTo>
                  <a:lnTo>
                    <a:pt x="270" y="10"/>
                  </a:lnTo>
                  <a:lnTo>
                    <a:pt x="283" y="2"/>
                  </a:lnTo>
                  <a:lnTo>
                    <a:pt x="297" y="0"/>
                  </a:lnTo>
                  <a:lnTo>
                    <a:pt x="302" y="15"/>
                  </a:lnTo>
                  <a:lnTo>
                    <a:pt x="306" y="31"/>
                  </a:lnTo>
                  <a:lnTo>
                    <a:pt x="311" y="44"/>
                  </a:lnTo>
                  <a:lnTo>
                    <a:pt x="336" y="54"/>
                  </a:lnTo>
                  <a:lnTo>
                    <a:pt x="339" y="68"/>
                  </a:lnTo>
                  <a:lnTo>
                    <a:pt x="344" y="83"/>
                  </a:lnTo>
                  <a:lnTo>
                    <a:pt x="360" y="89"/>
                  </a:lnTo>
                  <a:lnTo>
                    <a:pt x="365" y="10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80" y="130"/>
                  </a:lnTo>
                  <a:lnTo>
                    <a:pt x="378" y="148"/>
                  </a:lnTo>
                  <a:lnTo>
                    <a:pt x="369" y="164"/>
                  </a:lnTo>
                  <a:lnTo>
                    <a:pt x="358" y="182"/>
                  </a:lnTo>
                  <a:lnTo>
                    <a:pt x="362" y="196"/>
                  </a:lnTo>
                  <a:lnTo>
                    <a:pt x="362" y="215"/>
                  </a:lnTo>
                  <a:lnTo>
                    <a:pt x="351" y="232"/>
                  </a:lnTo>
                  <a:lnTo>
                    <a:pt x="356" y="246"/>
                  </a:lnTo>
                  <a:lnTo>
                    <a:pt x="360" y="262"/>
                  </a:lnTo>
                  <a:lnTo>
                    <a:pt x="359" y="280"/>
                  </a:lnTo>
                  <a:lnTo>
                    <a:pt x="362" y="294"/>
                  </a:lnTo>
                  <a:lnTo>
                    <a:pt x="367" y="310"/>
                  </a:lnTo>
                  <a:lnTo>
                    <a:pt x="372" y="324"/>
                  </a:lnTo>
                  <a:lnTo>
                    <a:pt x="375" y="339"/>
                  </a:lnTo>
                  <a:lnTo>
                    <a:pt x="394" y="352"/>
                  </a:lnTo>
                  <a:lnTo>
                    <a:pt x="405" y="363"/>
                  </a:lnTo>
                  <a:lnTo>
                    <a:pt x="403" y="382"/>
                  </a:lnTo>
                  <a:lnTo>
                    <a:pt x="394" y="399"/>
                  </a:lnTo>
                  <a:lnTo>
                    <a:pt x="394" y="424"/>
                  </a:lnTo>
                  <a:lnTo>
                    <a:pt x="382" y="433"/>
                  </a:lnTo>
                  <a:lnTo>
                    <a:pt x="359" y="431"/>
                  </a:lnTo>
                  <a:lnTo>
                    <a:pt x="347" y="441"/>
                  </a:lnTo>
                  <a:lnTo>
                    <a:pt x="348" y="468"/>
                  </a:lnTo>
                  <a:lnTo>
                    <a:pt x="354" y="490"/>
                  </a:lnTo>
                  <a:lnTo>
                    <a:pt x="353" y="508"/>
                  </a:lnTo>
                  <a:lnTo>
                    <a:pt x="357" y="524"/>
                  </a:lnTo>
                  <a:lnTo>
                    <a:pt x="374" y="530"/>
                  </a:lnTo>
                  <a:lnTo>
                    <a:pt x="384" y="540"/>
                  </a:lnTo>
                  <a:lnTo>
                    <a:pt x="400" y="546"/>
                  </a:lnTo>
                  <a:lnTo>
                    <a:pt x="412" y="538"/>
                  </a:lnTo>
                  <a:lnTo>
                    <a:pt x="424" y="555"/>
                  </a:lnTo>
                  <a:lnTo>
                    <a:pt x="435" y="565"/>
                  </a:lnTo>
                  <a:lnTo>
                    <a:pt x="448" y="583"/>
                  </a:lnTo>
                  <a:lnTo>
                    <a:pt x="450" y="590"/>
                  </a:lnTo>
                  <a:lnTo>
                    <a:pt x="454" y="605"/>
                  </a:lnTo>
                  <a:lnTo>
                    <a:pt x="468" y="623"/>
                  </a:lnTo>
                  <a:lnTo>
                    <a:pt x="479" y="614"/>
                  </a:lnTo>
                  <a:lnTo>
                    <a:pt x="489" y="625"/>
                  </a:lnTo>
                  <a:lnTo>
                    <a:pt x="500" y="635"/>
                  </a:lnTo>
                  <a:lnTo>
                    <a:pt x="512" y="653"/>
                  </a:lnTo>
                  <a:lnTo>
                    <a:pt x="515" y="658"/>
                  </a:lnTo>
                  <a:lnTo>
                    <a:pt x="516" y="661"/>
                  </a:lnTo>
                  <a:lnTo>
                    <a:pt x="509" y="671"/>
                  </a:lnTo>
                  <a:lnTo>
                    <a:pt x="502" y="688"/>
                  </a:lnTo>
                  <a:lnTo>
                    <a:pt x="497" y="705"/>
                  </a:lnTo>
                  <a:lnTo>
                    <a:pt x="496" y="726"/>
                  </a:lnTo>
                  <a:lnTo>
                    <a:pt x="497" y="726"/>
                  </a:lnTo>
                  <a:lnTo>
                    <a:pt x="479" y="741"/>
                  </a:lnTo>
                  <a:lnTo>
                    <a:pt x="474" y="725"/>
                  </a:lnTo>
                  <a:lnTo>
                    <a:pt x="464" y="716"/>
                  </a:lnTo>
                  <a:lnTo>
                    <a:pt x="454" y="705"/>
                  </a:lnTo>
                  <a:lnTo>
                    <a:pt x="442" y="713"/>
                  </a:lnTo>
                  <a:lnTo>
                    <a:pt x="432" y="729"/>
                  </a:lnTo>
                  <a:lnTo>
                    <a:pt x="420" y="738"/>
                  </a:lnTo>
                  <a:lnTo>
                    <a:pt x="408" y="747"/>
                  </a:lnTo>
                  <a:lnTo>
                    <a:pt x="396" y="756"/>
                  </a:lnTo>
                  <a:lnTo>
                    <a:pt x="392" y="741"/>
                  </a:lnTo>
                  <a:lnTo>
                    <a:pt x="380" y="750"/>
                  </a:lnTo>
                  <a:lnTo>
                    <a:pt x="370" y="767"/>
                  </a:lnTo>
                  <a:lnTo>
                    <a:pt x="357" y="775"/>
                  </a:lnTo>
                  <a:lnTo>
                    <a:pt x="343" y="777"/>
                  </a:lnTo>
                  <a:lnTo>
                    <a:pt x="334" y="792"/>
                  </a:lnTo>
                  <a:lnTo>
                    <a:pt x="329" y="778"/>
                  </a:lnTo>
                  <a:lnTo>
                    <a:pt x="312" y="772"/>
                  </a:lnTo>
                  <a:lnTo>
                    <a:pt x="311" y="791"/>
                  </a:lnTo>
                  <a:lnTo>
                    <a:pt x="307" y="803"/>
                  </a:lnTo>
                  <a:lnTo>
                    <a:pt x="300" y="827"/>
                  </a:lnTo>
                  <a:lnTo>
                    <a:pt x="287" y="835"/>
                  </a:lnTo>
                  <a:lnTo>
                    <a:pt x="280" y="859"/>
                  </a:lnTo>
                  <a:lnTo>
                    <a:pt x="284" y="874"/>
                  </a:lnTo>
                  <a:lnTo>
                    <a:pt x="288" y="888"/>
                  </a:lnTo>
                  <a:lnTo>
                    <a:pt x="286" y="908"/>
                  </a:lnTo>
                  <a:lnTo>
                    <a:pt x="279" y="932"/>
                  </a:lnTo>
                  <a:lnTo>
                    <a:pt x="267" y="940"/>
                  </a:lnTo>
                  <a:lnTo>
                    <a:pt x="255" y="949"/>
                  </a:lnTo>
                  <a:lnTo>
                    <a:pt x="239" y="943"/>
                  </a:lnTo>
                  <a:lnTo>
                    <a:pt x="222" y="938"/>
                  </a:lnTo>
                  <a:lnTo>
                    <a:pt x="216" y="947"/>
                  </a:lnTo>
                  <a:lnTo>
                    <a:pt x="216" y="94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3DAF0A9F-D075-48A1-94B3-68335479F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606"/>
              <a:ext cx="203" cy="214"/>
            </a:xfrm>
            <a:custGeom>
              <a:avLst/>
              <a:gdLst>
                <a:gd name="T0" fmla="*/ 181 w 203"/>
                <a:gd name="T1" fmla="*/ 28 h 214"/>
                <a:gd name="T2" fmla="*/ 177 w 203"/>
                <a:gd name="T3" fmla="*/ 41 h 214"/>
                <a:gd name="T4" fmla="*/ 186 w 203"/>
                <a:gd name="T5" fmla="*/ 70 h 214"/>
                <a:gd name="T6" fmla="*/ 199 w 203"/>
                <a:gd name="T7" fmla="*/ 88 h 214"/>
                <a:gd name="T8" fmla="*/ 197 w 203"/>
                <a:gd name="T9" fmla="*/ 107 h 214"/>
                <a:gd name="T10" fmla="*/ 202 w 203"/>
                <a:gd name="T11" fmla="*/ 123 h 214"/>
                <a:gd name="T12" fmla="*/ 191 w 203"/>
                <a:gd name="T13" fmla="*/ 138 h 214"/>
                <a:gd name="T14" fmla="*/ 180 w 203"/>
                <a:gd name="T15" fmla="*/ 147 h 214"/>
                <a:gd name="T16" fmla="*/ 170 w 203"/>
                <a:gd name="T17" fmla="*/ 164 h 214"/>
                <a:gd name="T18" fmla="*/ 158 w 203"/>
                <a:gd name="T19" fmla="*/ 172 h 214"/>
                <a:gd name="T20" fmla="*/ 141 w 203"/>
                <a:gd name="T21" fmla="*/ 167 h 214"/>
                <a:gd name="T22" fmla="*/ 124 w 203"/>
                <a:gd name="T23" fmla="*/ 160 h 214"/>
                <a:gd name="T24" fmla="*/ 113 w 203"/>
                <a:gd name="T25" fmla="*/ 170 h 214"/>
                <a:gd name="T26" fmla="*/ 103 w 203"/>
                <a:gd name="T27" fmla="*/ 185 h 214"/>
                <a:gd name="T28" fmla="*/ 89 w 203"/>
                <a:gd name="T29" fmla="*/ 187 h 214"/>
                <a:gd name="T30" fmla="*/ 77 w 203"/>
                <a:gd name="T31" fmla="*/ 196 h 214"/>
                <a:gd name="T32" fmla="*/ 67 w 203"/>
                <a:gd name="T33" fmla="*/ 213 h 214"/>
                <a:gd name="T34" fmla="*/ 66 w 203"/>
                <a:gd name="T35" fmla="*/ 213 h 214"/>
                <a:gd name="T36" fmla="*/ 58 w 203"/>
                <a:gd name="T37" fmla="*/ 208 h 214"/>
                <a:gd name="T38" fmla="*/ 41 w 203"/>
                <a:gd name="T39" fmla="*/ 204 h 214"/>
                <a:gd name="T40" fmla="*/ 31 w 203"/>
                <a:gd name="T41" fmla="*/ 193 h 214"/>
                <a:gd name="T42" fmla="*/ 27 w 203"/>
                <a:gd name="T43" fmla="*/ 179 h 214"/>
                <a:gd name="T44" fmla="*/ 29 w 203"/>
                <a:gd name="T45" fmla="*/ 158 h 214"/>
                <a:gd name="T46" fmla="*/ 30 w 203"/>
                <a:gd name="T47" fmla="*/ 140 h 214"/>
                <a:gd name="T48" fmla="*/ 24 w 203"/>
                <a:gd name="T49" fmla="*/ 117 h 214"/>
                <a:gd name="T50" fmla="*/ 19 w 203"/>
                <a:gd name="T51" fmla="*/ 103 h 214"/>
                <a:gd name="T52" fmla="*/ 9 w 203"/>
                <a:gd name="T53" fmla="*/ 93 h 214"/>
                <a:gd name="T54" fmla="*/ 5 w 203"/>
                <a:gd name="T55" fmla="*/ 78 h 214"/>
                <a:gd name="T56" fmla="*/ 0 w 203"/>
                <a:gd name="T57" fmla="*/ 62 h 214"/>
                <a:gd name="T58" fmla="*/ 15 w 203"/>
                <a:gd name="T59" fmla="*/ 62 h 214"/>
                <a:gd name="T60" fmla="*/ 27 w 203"/>
                <a:gd name="T61" fmla="*/ 52 h 214"/>
                <a:gd name="T62" fmla="*/ 33 w 203"/>
                <a:gd name="T63" fmla="*/ 48 h 214"/>
                <a:gd name="T64" fmla="*/ 45 w 203"/>
                <a:gd name="T65" fmla="*/ 39 h 214"/>
                <a:gd name="T66" fmla="*/ 59 w 203"/>
                <a:gd name="T67" fmla="*/ 38 h 214"/>
                <a:gd name="T68" fmla="*/ 71 w 203"/>
                <a:gd name="T69" fmla="*/ 28 h 214"/>
                <a:gd name="T70" fmla="*/ 81 w 203"/>
                <a:gd name="T71" fmla="*/ 13 h 214"/>
                <a:gd name="T72" fmla="*/ 95 w 203"/>
                <a:gd name="T73" fmla="*/ 12 h 214"/>
                <a:gd name="T74" fmla="*/ 112 w 203"/>
                <a:gd name="T75" fmla="*/ 17 h 214"/>
                <a:gd name="T76" fmla="*/ 121 w 203"/>
                <a:gd name="T77" fmla="*/ 0 h 214"/>
                <a:gd name="T78" fmla="*/ 135 w 203"/>
                <a:gd name="T79" fmla="*/ 0 h 214"/>
                <a:gd name="T80" fmla="*/ 140 w 203"/>
                <a:gd name="T81" fmla="*/ 15 h 214"/>
                <a:gd name="T82" fmla="*/ 144 w 203"/>
                <a:gd name="T83" fmla="*/ 28 h 214"/>
                <a:gd name="T84" fmla="*/ 160 w 203"/>
                <a:gd name="T85" fmla="*/ 35 h 214"/>
                <a:gd name="T86" fmla="*/ 171 w 203"/>
                <a:gd name="T87" fmla="*/ 19 h 214"/>
                <a:gd name="T88" fmla="*/ 185 w 203"/>
                <a:gd name="T89" fmla="*/ 24 h 214"/>
                <a:gd name="T90" fmla="*/ 181 w 203"/>
                <a:gd name="T91" fmla="*/ 2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214">
                  <a:moveTo>
                    <a:pt x="181" y="28"/>
                  </a:moveTo>
                  <a:lnTo>
                    <a:pt x="177" y="41"/>
                  </a:lnTo>
                  <a:lnTo>
                    <a:pt x="186" y="70"/>
                  </a:lnTo>
                  <a:lnTo>
                    <a:pt x="199" y="88"/>
                  </a:lnTo>
                  <a:lnTo>
                    <a:pt x="197" y="107"/>
                  </a:lnTo>
                  <a:lnTo>
                    <a:pt x="202" y="123"/>
                  </a:lnTo>
                  <a:lnTo>
                    <a:pt x="191" y="138"/>
                  </a:lnTo>
                  <a:lnTo>
                    <a:pt x="180" y="147"/>
                  </a:lnTo>
                  <a:lnTo>
                    <a:pt x="170" y="164"/>
                  </a:lnTo>
                  <a:lnTo>
                    <a:pt x="158" y="172"/>
                  </a:lnTo>
                  <a:lnTo>
                    <a:pt x="141" y="167"/>
                  </a:lnTo>
                  <a:lnTo>
                    <a:pt x="124" y="160"/>
                  </a:lnTo>
                  <a:lnTo>
                    <a:pt x="113" y="170"/>
                  </a:lnTo>
                  <a:lnTo>
                    <a:pt x="103" y="185"/>
                  </a:lnTo>
                  <a:lnTo>
                    <a:pt x="89" y="187"/>
                  </a:lnTo>
                  <a:lnTo>
                    <a:pt x="77" y="196"/>
                  </a:lnTo>
                  <a:lnTo>
                    <a:pt x="67" y="213"/>
                  </a:lnTo>
                  <a:lnTo>
                    <a:pt x="66" y="213"/>
                  </a:lnTo>
                  <a:lnTo>
                    <a:pt x="58" y="208"/>
                  </a:lnTo>
                  <a:lnTo>
                    <a:pt x="41" y="204"/>
                  </a:lnTo>
                  <a:lnTo>
                    <a:pt x="31" y="193"/>
                  </a:lnTo>
                  <a:lnTo>
                    <a:pt x="27" y="179"/>
                  </a:lnTo>
                  <a:lnTo>
                    <a:pt x="29" y="158"/>
                  </a:lnTo>
                  <a:lnTo>
                    <a:pt x="30" y="140"/>
                  </a:lnTo>
                  <a:lnTo>
                    <a:pt x="24" y="117"/>
                  </a:lnTo>
                  <a:lnTo>
                    <a:pt x="19" y="103"/>
                  </a:lnTo>
                  <a:lnTo>
                    <a:pt x="9" y="93"/>
                  </a:lnTo>
                  <a:lnTo>
                    <a:pt x="5" y="78"/>
                  </a:lnTo>
                  <a:lnTo>
                    <a:pt x="0" y="62"/>
                  </a:lnTo>
                  <a:lnTo>
                    <a:pt x="15" y="62"/>
                  </a:lnTo>
                  <a:lnTo>
                    <a:pt x="27" y="52"/>
                  </a:lnTo>
                  <a:lnTo>
                    <a:pt x="33" y="48"/>
                  </a:lnTo>
                  <a:lnTo>
                    <a:pt x="45" y="39"/>
                  </a:lnTo>
                  <a:lnTo>
                    <a:pt x="59" y="38"/>
                  </a:lnTo>
                  <a:lnTo>
                    <a:pt x="71" y="28"/>
                  </a:lnTo>
                  <a:lnTo>
                    <a:pt x="81" y="13"/>
                  </a:lnTo>
                  <a:lnTo>
                    <a:pt x="95" y="12"/>
                  </a:lnTo>
                  <a:lnTo>
                    <a:pt x="112" y="17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40" y="15"/>
                  </a:lnTo>
                  <a:lnTo>
                    <a:pt x="144" y="28"/>
                  </a:lnTo>
                  <a:lnTo>
                    <a:pt x="160" y="35"/>
                  </a:lnTo>
                  <a:lnTo>
                    <a:pt x="171" y="19"/>
                  </a:lnTo>
                  <a:lnTo>
                    <a:pt x="185" y="24"/>
                  </a:lnTo>
                  <a:lnTo>
                    <a:pt x="181" y="2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2AED95D1-4671-445E-B14F-8887E63EF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1125"/>
              <a:ext cx="463" cy="376"/>
            </a:xfrm>
            <a:custGeom>
              <a:avLst/>
              <a:gdLst>
                <a:gd name="T0" fmla="*/ 22 w 463"/>
                <a:gd name="T1" fmla="*/ 367 h 376"/>
                <a:gd name="T2" fmla="*/ 49 w 463"/>
                <a:gd name="T3" fmla="*/ 357 h 376"/>
                <a:gd name="T4" fmla="*/ 79 w 463"/>
                <a:gd name="T5" fmla="*/ 335 h 376"/>
                <a:gd name="T6" fmla="*/ 103 w 463"/>
                <a:gd name="T7" fmla="*/ 317 h 376"/>
                <a:gd name="T8" fmla="*/ 118 w 463"/>
                <a:gd name="T9" fmla="*/ 269 h 376"/>
                <a:gd name="T10" fmla="*/ 134 w 463"/>
                <a:gd name="T11" fmla="*/ 222 h 376"/>
                <a:gd name="T12" fmla="*/ 156 w 463"/>
                <a:gd name="T13" fmla="*/ 197 h 376"/>
                <a:gd name="T14" fmla="*/ 174 w 463"/>
                <a:gd name="T15" fmla="*/ 157 h 376"/>
                <a:gd name="T16" fmla="*/ 191 w 463"/>
                <a:gd name="T17" fmla="*/ 118 h 376"/>
                <a:gd name="T18" fmla="*/ 213 w 463"/>
                <a:gd name="T19" fmla="*/ 92 h 376"/>
                <a:gd name="T20" fmla="*/ 241 w 463"/>
                <a:gd name="T21" fmla="*/ 89 h 376"/>
                <a:gd name="T22" fmla="*/ 278 w 463"/>
                <a:gd name="T23" fmla="*/ 89 h 376"/>
                <a:gd name="T24" fmla="*/ 305 w 463"/>
                <a:gd name="T25" fmla="*/ 105 h 376"/>
                <a:gd name="T26" fmla="*/ 332 w 463"/>
                <a:gd name="T27" fmla="*/ 122 h 376"/>
                <a:gd name="T28" fmla="*/ 360 w 463"/>
                <a:gd name="T29" fmla="*/ 146 h 376"/>
                <a:gd name="T30" fmla="*/ 390 w 463"/>
                <a:gd name="T31" fmla="*/ 169 h 376"/>
                <a:gd name="T32" fmla="*/ 412 w 463"/>
                <a:gd name="T33" fmla="*/ 197 h 376"/>
                <a:gd name="T34" fmla="*/ 435 w 463"/>
                <a:gd name="T35" fmla="*/ 199 h 376"/>
                <a:gd name="T36" fmla="*/ 462 w 463"/>
                <a:gd name="T37" fmla="*/ 215 h 376"/>
                <a:gd name="T38" fmla="*/ 452 w 463"/>
                <a:gd name="T39" fmla="*/ 201 h 376"/>
                <a:gd name="T40" fmla="*/ 432 w 463"/>
                <a:gd name="T41" fmla="*/ 165 h 376"/>
                <a:gd name="T42" fmla="*/ 417 w 463"/>
                <a:gd name="T43" fmla="*/ 140 h 376"/>
                <a:gd name="T44" fmla="*/ 401 w 463"/>
                <a:gd name="T45" fmla="*/ 107 h 376"/>
                <a:gd name="T46" fmla="*/ 386 w 463"/>
                <a:gd name="T47" fmla="*/ 82 h 376"/>
                <a:gd name="T48" fmla="*/ 355 w 463"/>
                <a:gd name="T49" fmla="*/ 77 h 376"/>
                <a:gd name="T50" fmla="*/ 358 w 463"/>
                <a:gd name="T51" fmla="*/ 39 h 376"/>
                <a:gd name="T52" fmla="*/ 338 w 463"/>
                <a:gd name="T53" fmla="*/ 18 h 376"/>
                <a:gd name="T54" fmla="*/ 309 w 463"/>
                <a:gd name="T55" fmla="*/ 21 h 376"/>
                <a:gd name="T56" fmla="*/ 309 w 463"/>
                <a:gd name="T57" fmla="*/ 21 h 376"/>
                <a:gd name="T58" fmla="*/ 286 w 463"/>
                <a:gd name="T59" fmla="*/ 20 h 376"/>
                <a:gd name="T60" fmla="*/ 266 w 463"/>
                <a:gd name="T61" fmla="*/ 0 h 376"/>
                <a:gd name="T62" fmla="*/ 244 w 463"/>
                <a:gd name="T63" fmla="*/ 24 h 376"/>
                <a:gd name="T64" fmla="*/ 220 w 463"/>
                <a:gd name="T65" fmla="*/ 42 h 376"/>
                <a:gd name="T66" fmla="*/ 204 w 463"/>
                <a:gd name="T67" fmla="*/ 36 h 376"/>
                <a:gd name="T68" fmla="*/ 182 w 463"/>
                <a:gd name="T69" fmla="*/ 62 h 376"/>
                <a:gd name="T70" fmla="*/ 155 w 463"/>
                <a:gd name="T71" fmla="*/ 72 h 376"/>
                <a:gd name="T72" fmla="*/ 141 w 463"/>
                <a:gd name="T73" fmla="*/ 73 h 376"/>
                <a:gd name="T74" fmla="*/ 123 w 463"/>
                <a:gd name="T75" fmla="*/ 86 h 376"/>
                <a:gd name="T76" fmla="*/ 112 w 463"/>
                <a:gd name="T77" fmla="*/ 122 h 376"/>
                <a:gd name="T78" fmla="*/ 92 w 463"/>
                <a:gd name="T79" fmla="*/ 154 h 376"/>
                <a:gd name="T80" fmla="*/ 100 w 463"/>
                <a:gd name="T81" fmla="*/ 183 h 376"/>
                <a:gd name="T82" fmla="*/ 91 w 463"/>
                <a:gd name="T83" fmla="*/ 227 h 376"/>
                <a:gd name="T84" fmla="*/ 67 w 463"/>
                <a:gd name="T85" fmla="*/ 244 h 376"/>
                <a:gd name="T86" fmla="*/ 34 w 463"/>
                <a:gd name="T87" fmla="*/ 233 h 376"/>
                <a:gd name="T88" fmla="*/ 26 w 463"/>
                <a:gd name="T89" fmla="*/ 244 h 376"/>
                <a:gd name="T90" fmla="*/ 30 w 463"/>
                <a:gd name="T91" fmla="*/ 290 h 376"/>
                <a:gd name="T92" fmla="*/ 7 w 463"/>
                <a:gd name="T93" fmla="*/ 315 h 376"/>
                <a:gd name="T94" fmla="*/ 4 w 463"/>
                <a:gd name="T95" fmla="*/ 354 h 376"/>
                <a:gd name="T96" fmla="*/ 2 w 463"/>
                <a:gd name="T97" fmla="*/ 37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3" h="376">
                  <a:moveTo>
                    <a:pt x="11" y="375"/>
                  </a:moveTo>
                  <a:lnTo>
                    <a:pt x="22" y="367"/>
                  </a:lnTo>
                  <a:lnTo>
                    <a:pt x="35" y="357"/>
                  </a:lnTo>
                  <a:lnTo>
                    <a:pt x="49" y="357"/>
                  </a:lnTo>
                  <a:lnTo>
                    <a:pt x="62" y="348"/>
                  </a:lnTo>
                  <a:lnTo>
                    <a:pt x="79" y="335"/>
                  </a:lnTo>
                  <a:lnTo>
                    <a:pt x="91" y="326"/>
                  </a:lnTo>
                  <a:lnTo>
                    <a:pt x="103" y="317"/>
                  </a:lnTo>
                  <a:lnTo>
                    <a:pt x="114" y="301"/>
                  </a:lnTo>
                  <a:lnTo>
                    <a:pt x="118" y="269"/>
                  </a:lnTo>
                  <a:lnTo>
                    <a:pt x="126" y="245"/>
                  </a:lnTo>
                  <a:lnTo>
                    <a:pt x="134" y="222"/>
                  </a:lnTo>
                  <a:lnTo>
                    <a:pt x="143" y="206"/>
                  </a:lnTo>
                  <a:lnTo>
                    <a:pt x="156" y="197"/>
                  </a:lnTo>
                  <a:lnTo>
                    <a:pt x="166" y="181"/>
                  </a:lnTo>
                  <a:lnTo>
                    <a:pt x="174" y="157"/>
                  </a:lnTo>
                  <a:lnTo>
                    <a:pt x="181" y="133"/>
                  </a:lnTo>
                  <a:lnTo>
                    <a:pt x="191" y="118"/>
                  </a:lnTo>
                  <a:lnTo>
                    <a:pt x="201" y="101"/>
                  </a:lnTo>
                  <a:lnTo>
                    <a:pt x="213" y="92"/>
                  </a:lnTo>
                  <a:lnTo>
                    <a:pt x="226" y="84"/>
                  </a:lnTo>
                  <a:lnTo>
                    <a:pt x="241" y="89"/>
                  </a:lnTo>
                  <a:lnTo>
                    <a:pt x="264" y="90"/>
                  </a:lnTo>
                  <a:lnTo>
                    <a:pt x="278" y="89"/>
                  </a:lnTo>
                  <a:lnTo>
                    <a:pt x="288" y="100"/>
                  </a:lnTo>
                  <a:lnTo>
                    <a:pt x="305" y="105"/>
                  </a:lnTo>
                  <a:lnTo>
                    <a:pt x="321" y="112"/>
                  </a:lnTo>
                  <a:lnTo>
                    <a:pt x="332" y="122"/>
                  </a:lnTo>
                  <a:lnTo>
                    <a:pt x="341" y="131"/>
                  </a:lnTo>
                  <a:lnTo>
                    <a:pt x="360" y="146"/>
                  </a:lnTo>
                  <a:lnTo>
                    <a:pt x="371" y="156"/>
                  </a:lnTo>
                  <a:lnTo>
                    <a:pt x="390" y="169"/>
                  </a:lnTo>
                  <a:lnTo>
                    <a:pt x="402" y="187"/>
                  </a:lnTo>
                  <a:lnTo>
                    <a:pt x="412" y="197"/>
                  </a:lnTo>
                  <a:lnTo>
                    <a:pt x="421" y="199"/>
                  </a:lnTo>
                  <a:lnTo>
                    <a:pt x="435" y="199"/>
                  </a:lnTo>
                  <a:lnTo>
                    <a:pt x="445" y="209"/>
                  </a:lnTo>
                  <a:lnTo>
                    <a:pt x="462" y="215"/>
                  </a:lnTo>
                  <a:lnTo>
                    <a:pt x="460" y="203"/>
                  </a:lnTo>
                  <a:lnTo>
                    <a:pt x="452" y="201"/>
                  </a:lnTo>
                  <a:lnTo>
                    <a:pt x="444" y="182"/>
                  </a:lnTo>
                  <a:lnTo>
                    <a:pt x="432" y="165"/>
                  </a:lnTo>
                  <a:lnTo>
                    <a:pt x="421" y="155"/>
                  </a:lnTo>
                  <a:lnTo>
                    <a:pt x="417" y="140"/>
                  </a:lnTo>
                  <a:lnTo>
                    <a:pt x="407" y="128"/>
                  </a:lnTo>
                  <a:lnTo>
                    <a:pt x="401" y="107"/>
                  </a:lnTo>
                  <a:lnTo>
                    <a:pt x="390" y="97"/>
                  </a:lnTo>
                  <a:lnTo>
                    <a:pt x="386" y="82"/>
                  </a:lnTo>
                  <a:lnTo>
                    <a:pt x="369" y="77"/>
                  </a:lnTo>
                  <a:lnTo>
                    <a:pt x="355" y="77"/>
                  </a:lnTo>
                  <a:lnTo>
                    <a:pt x="351" y="63"/>
                  </a:lnTo>
                  <a:lnTo>
                    <a:pt x="358" y="39"/>
                  </a:lnTo>
                  <a:lnTo>
                    <a:pt x="348" y="28"/>
                  </a:lnTo>
                  <a:lnTo>
                    <a:pt x="338" y="18"/>
                  </a:lnTo>
                  <a:lnTo>
                    <a:pt x="323" y="20"/>
                  </a:lnTo>
                  <a:lnTo>
                    <a:pt x="309" y="21"/>
                  </a:lnTo>
                  <a:lnTo>
                    <a:pt x="309" y="21"/>
                  </a:lnTo>
                  <a:lnTo>
                    <a:pt x="309" y="21"/>
                  </a:lnTo>
                  <a:lnTo>
                    <a:pt x="291" y="36"/>
                  </a:lnTo>
                  <a:lnTo>
                    <a:pt x="286" y="20"/>
                  </a:lnTo>
                  <a:lnTo>
                    <a:pt x="276" y="11"/>
                  </a:lnTo>
                  <a:lnTo>
                    <a:pt x="266" y="0"/>
                  </a:lnTo>
                  <a:lnTo>
                    <a:pt x="254" y="8"/>
                  </a:lnTo>
                  <a:lnTo>
                    <a:pt x="244" y="24"/>
                  </a:lnTo>
                  <a:lnTo>
                    <a:pt x="232" y="33"/>
                  </a:lnTo>
                  <a:lnTo>
                    <a:pt x="220" y="42"/>
                  </a:lnTo>
                  <a:lnTo>
                    <a:pt x="208" y="51"/>
                  </a:lnTo>
                  <a:lnTo>
                    <a:pt x="204" y="36"/>
                  </a:lnTo>
                  <a:lnTo>
                    <a:pt x="192" y="45"/>
                  </a:lnTo>
                  <a:lnTo>
                    <a:pt x="182" y="62"/>
                  </a:lnTo>
                  <a:lnTo>
                    <a:pt x="169" y="70"/>
                  </a:lnTo>
                  <a:lnTo>
                    <a:pt x="155" y="72"/>
                  </a:lnTo>
                  <a:lnTo>
                    <a:pt x="146" y="87"/>
                  </a:lnTo>
                  <a:lnTo>
                    <a:pt x="141" y="73"/>
                  </a:lnTo>
                  <a:lnTo>
                    <a:pt x="124" y="67"/>
                  </a:lnTo>
                  <a:lnTo>
                    <a:pt x="123" y="86"/>
                  </a:lnTo>
                  <a:lnTo>
                    <a:pt x="119" y="98"/>
                  </a:lnTo>
                  <a:lnTo>
                    <a:pt x="112" y="122"/>
                  </a:lnTo>
                  <a:lnTo>
                    <a:pt x="99" y="130"/>
                  </a:lnTo>
                  <a:lnTo>
                    <a:pt x="92" y="154"/>
                  </a:lnTo>
                  <a:lnTo>
                    <a:pt x="96" y="169"/>
                  </a:lnTo>
                  <a:lnTo>
                    <a:pt x="100" y="183"/>
                  </a:lnTo>
                  <a:lnTo>
                    <a:pt x="98" y="203"/>
                  </a:lnTo>
                  <a:lnTo>
                    <a:pt x="91" y="227"/>
                  </a:lnTo>
                  <a:lnTo>
                    <a:pt x="79" y="235"/>
                  </a:lnTo>
                  <a:lnTo>
                    <a:pt x="67" y="244"/>
                  </a:lnTo>
                  <a:lnTo>
                    <a:pt x="51" y="238"/>
                  </a:lnTo>
                  <a:lnTo>
                    <a:pt x="34" y="233"/>
                  </a:lnTo>
                  <a:lnTo>
                    <a:pt x="28" y="240"/>
                  </a:lnTo>
                  <a:lnTo>
                    <a:pt x="26" y="244"/>
                  </a:lnTo>
                  <a:lnTo>
                    <a:pt x="37" y="266"/>
                  </a:lnTo>
                  <a:lnTo>
                    <a:pt x="30" y="290"/>
                  </a:lnTo>
                  <a:lnTo>
                    <a:pt x="17" y="300"/>
                  </a:lnTo>
                  <a:lnTo>
                    <a:pt x="7" y="315"/>
                  </a:lnTo>
                  <a:lnTo>
                    <a:pt x="6" y="334"/>
                  </a:lnTo>
                  <a:lnTo>
                    <a:pt x="4" y="354"/>
                  </a:lnTo>
                  <a:lnTo>
                    <a:pt x="0" y="366"/>
                  </a:lnTo>
                  <a:lnTo>
                    <a:pt x="2" y="373"/>
                  </a:lnTo>
                  <a:lnTo>
                    <a:pt x="11" y="375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E4F98F23-DEF0-4008-A44F-D44AD0E85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" y="1189"/>
              <a:ext cx="520" cy="822"/>
            </a:xfrm>
            <a:custGeom>
              <a:avLst/>
              <a:gdLst>
                <a:gd name="T0" fmla="*/ 50 w 520"/>
                <a:gd name="T1" fmla="*/ 141 h 822"/>
                <a:gd name="T2" fmla="*/ 19 w 520"/>
                <a:gd name="T3" fmla="*/ 91 h 822"/>
                <a:gd name="T4" fmla="*/ 0 w 520"/>
                <a:gd name="T5" fmla="*/ 48 h 822"/>
                <a:gd name="T6" fmla="*/ 44 w 520"/>
                <a:gd name="T7" fmla="*/ 0 h 822"/>
                <a:gd name="T8" fmla="*/ 76 w 520"/>
                <a:gd name="T9" fmla="*/ 31 h 822"/>
                <a:gd name="T10" fmla="*/ 112 w 520"/>
                <a:gd name="T11" fmla="*/ 58 h 822"/>
                <a:gd name="T12" fmla="*/ 150 w 520"/>
                <a:gd name="T13" fmla="*/ 84 h 822"/>
                <a:gd name="T14" fmla="*/ 181 w 520"/>
                <a:gd name="T15" fmla="*/ 115 h 822"/>
                <a:gd name="T16" fmla="*/ 232 w 520"/>
                <a:gd name="T17" fmla="*/ 114 h 822"/>
                <a:gd name="T18" fmla="*/ 275 w 520"/>
                <a:gd name="T19" fmla="*/ 109 h 822"/>
                <a:gd name="T20" fmla="*/ 315 w 520"/>
                <a:gd name="T21" fmla="*/ 71 h 822"/>
                <a:gd name="T22" fmla="*/ 345 w 520"/>
                <a:gd name="T23" fmla="*/ 76 h 822"/>
                <a:gd name="T24" fmla="*/ 382 w 520"/>
                <a:gd name="T25" fmla="*/ 76 h 822"/>
                <a:gd name="T26" fmla="*/ 395 w 520"/>
                <a:gd name="T27" fmla="*/ 119 h 822"/>
                <a:gd name="T28" fmla="*/ 402 w 520"/>
                <a:gd name="T29" fmla="*/ 169 h 822"/>
                <a:gd name="T30" fmla="*/ 430 w 520"/>
                <a:gd name="T31" fmla="*/ 212 h 822"/>
                <a:gd name="T32" fmla="*/ 464 w 520"/>
                <a:gd name="T33" fmla="*/ 217 h 822"/>
                <a:gd name="T34" fmla="*/ 486 w 520"/>
                <a:gd name="T35" fmla="*/ 207 h 822"/>
                <a:gd name="T36" fmla="*/ 510 w 520"/>
                <a:gd name="T37" fmla="*/ 223 h 822"/>
                <a:gd name="T38" fmla="*/ 508 w 520"/>
                <a:gd name="T39" fmla="*/ 228 h 822"/>
                <a:gd name="T40" fmla="*/ 491 w 520"/>
                <a:gd name="T41" fmla="*/ 247 h 822"/>
                <a:gd name="T42" fmla="*/ 506 w 520"/>
                <a:gd name="T43" fmla="*/ 272 h 822"/>
                <a:gd name="T44" fmla="*/ 499 w 520"/>
                <a:gd name="T45" fmla="*/ 296 h 822"/>
                <a:gd name="T46" fmla="*/ 489 w 520"/>
                <a:gd name="T47" fmla="*/ 350 h 822"/>
                <a:gd name="T48" fmla="*/ 508 w 520"/>
                <a:gd name="T49" fmla="*/ 388 h 822"/>
                <a:gd name="T50" fmla="*/ 513 w 520"/>
                <a:gd name="T51" fmla="*/ 403 h 822"/>
                <a:gd name="T52" fmla="*/ 469 w 520"/>
                <a:gd name="T53" fmla="*/ 471 h 822"/>
                <a:gd name="T54" fmla="*/ 466 w 520"/>
                <a:gd name="T55" fmla="*/ 535 h 822"/>
                <a:gd name="T56" fmla="*/ 458 w 520"/>
                <a:gd name="T57" fmla="*/ 605 h 822"/>
                <a:gd name="T58" fmla="*/ 452 w 520"/>
                <a:gd name="T59" fmla="*/ 636 h 822"/>
                <a:gd name="T60" fmla="*/ 436 w 520"/>
                <a:gd name="T61" fmla="*/ 703 h 822"/>
                <a:gd name="T62" fmla="*/ 420 w 520"/>
                <a:gd name="T63" fmla="*/ 749 h 822"/>
                <a:gd name="T64" fmla="*/ 394 w 520"/>
                <a:gd name="T65" fmla="*/ 786 h 822"/>
                <a:gd name="T66" fmla="*/ 376 w 520"/>
                <a:gd name="T67" fmla="*/ 800 h 822"/>
                <a:gd name="T68" fmla="*/ 337 w 520"/>
                <a:gd name="T69" fmla="*/ 819 h 822"/>
                <a:gd name="T70" fmla="*/ 323 w 520"/>
                <a:gd name="T71" fmla="*/ 794 h 822"/>
                <a:gd name="T72" fmla="*/ 332 w 520"/>
                <a:gd name="T73" fmla="*/ 751 h 822"/>
                <a:gd name="T74" fmla="*/ 301 w 520"/>
                <a:gd name="T75" fmla="*/ 720 h 822"/>
                <a:gd name="T76" fmla="*/ 282 w 520"/>
                <a:gd name="T77" fmla="*/ 680 h 822"/>
                <a:gd name="T78" fmla="*/ 236 w 520"/>
                <a:gd name="T79" fmla="*/ 651 h 822"/>
                <a:gd name="T80" fmla="*/ 237 w 520"/>
                <a:gd name="T81" fmla="*/ 605 h 822"/>
                <a:gd name="T82" fmla="*/ 187 w 520"/>
                <a:gd name="T83" fmla="*/ 607 h 822"/>
                <a:gd name="T84" fmla="*/ 192 w 520"/>
                <a:gd name="T85" fmla="*/ 549 h 822"/>
                <a:gd name="T86" fmla="*/ 190 w 520"/>
                <a:gd name="T87" fmla="*/ 495 h 822"/>
                <a:gd name="T88" fmla="*/ 174 w 520"/>
                <a:gd name="T89" fmla="*/ 436 h 822"/>
                <a:gd name="T90" fmla="*/ 146 w 520"/>
                <a:gd name="T91" fmla="*/ 393 h 822"/>
                <a:gd name="T92" fmla="*/ 136 w 520"/>
                <a:gd name="T93" fmla="*/ 337 h 822"/>
                <a:gd name="T94" fmla="*/ 131 w 520"/>
                <a:gd name="T95" fmla="*/ 270 h 822"/>
                <a:gd name="T96" fmla="*/ 114 w 520"/>
                <a:gd name="T97" fmla="*/ 210 h 822"/>
                <a:gd name="T98" fmla="*/ 76 w 520"/>
                <a:gd name="T99" fmla="*/ 15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0" h="822">
                  <a:moveTo>
                    <a:pt x="60" y="151"/>
                  </a:moveTo>
                  <a:lnTo>
                    <a:pt x="58" y="139"/>
                  </a:lnTo>
                  <a:lnTo>
                    <a:pt x="50" y="141"/>
                  </a:lnTo>
                  <a:lnTo>
                    <a:pt x="42" y="118"/>
                  </a:lnTo>
                  <a:lnTo>
                    <a:pt x="30" y="101"/>
                  </a:lnTo>
                  <a:lnTo>
                    <a:pt x="19" y="91"/>
                  </a:lnTo>
                  <a:lnTo>
                    <a:pt x="15" y="76"/>
                  </a:lnTo>
                  <a:lnTo>
                    <a:pt x="5" y="64"/>
                  </a:lnTo>
                  <a:lnTo>
                    <a:pt x="0" y="48"/>
                  </a:lnTo>
                  <a:lnTo>
                    <a:pt x="18" y="10"/>
                  </a:lnTo>
                  <a:lnTo>
                    <a:pt x="30" y="1"/>
                  </a:lnTo>
                  <a:lnTo>
                    <a:pt x="44" y="0"/>
                  </a:lnTo>
                  <a:lnTo>
                    <a:pt x="60" y="7"/>
                  </a:lnTo>
                  <a:lnTo>
                    <a:pt x="66" y="21"/>
                  </a:lnTo>
                  <a:lnTo>
                    <a:pt x="76" y="31"/>
                  </a:lnTo>
                  <a:lnTo>
                    <a:pt x="92" y="37"/>
                  </a:lnTo>
                  <a:lnTo>
                    <a:pt x="102" y="48"/>
                  </a:lnTo>
                  <a:lnTo>
                    <a:pt x="112" y="58"/>
                  </a:lnTo>
                  <a:lnTo>
                    <a:pt x="127" y="57"/>
                  </a:lnTo>
                  <a:lnTo>
                    <a:pt x="140" y="74"/>
                  </a:lnTo>
                  <a:lnTo>
                    <a:pt x="150" y="84"/>
                  </a:lnTo>
                  <a:lnTo>
                    <a:pt x="161" y="95"/>
                  </a:lnTo>
                  <a:lnTo>
                    <a:pt x="171" y="105"/>
                  </a:lnTo>
                  <a:lnTo>
                    <a:pt x="181" y="115"/>
                  </a:lnTo>
                  <a:lnTo>
                    <a:pt x="196" y="114"/>
                  </a:lnTo>
                  <a:lnTo>
                    <a:pt x="218" y="116"/>
                  </a:lnTo>
                  <a:lnTo>
                    <a:pt x="232" y="114"/>
                  </a:lnTo>
                  <a:lnTo>
                    <a:pt x="247" y="112"/>
                  </a:lnTo>
                  <a:lnTo>
                    <a:pt x="261" y="111"/>
                  </a:lnTo>
                  <a:lnTo>
                    <a:pt x="275" y="109"/>
                  </a:lnTo>
                  <a:lnTo>
                    <a:pt x="293" y="97"/>
                  </a:lnTo>
                  <a:lnTo>
                    <a:pt x="305" y="87"/>
                  </a:lnTo>
                  <a:lnTo>
                    <a:pt x="315" y="71"/>
                  </a:lnTo>
                  <a:lnTo>
                    <a:pt x="327" y="62"/>
                  </a:lnTo>
                  <a:lnTo>
                    <a:pt x="341" y="61"/>
                  </a:lnTo>
                  <a:lnTo>
                    <a:pt x="345" y="76"/>
                  </a:lnTo>
                  <a:lnTo>
                    <a:pt x="356" y="87"/>
                  </a:lnTo>
                  <a:lnTo>
                    <a:pt x="368" y="77"/>
                  </a:lnTo>
                  <a:lnTo>
                    <a:pt x="382" y="76"/>
                  </a:lnTo>
                  <a:lnTo>
                    <a:pt x="387" y="91"/>
                  </a:lnTo>
                  <a:lnTo>
                    <a:pt x="396" y="101"/>
                  </a:lnTo>
                  <a:lnTo>
                    <a:pt x="395" y="119"/>
                  </a:lnTo>
                  <a:lnTo>
                    <a:pt x="387" y="145"/>
                  </a:lnTo>
                  <a:lnTo>
                    <a:pt x="398" y="154"/>
                  </a:lnTo>
                  <a:lnTo>
                    <a:pt x="402" y="169"/>
                  </a:lnTo>
                  <a:lnTo>
                    <a:pt x="400" y="188"/>
                  </a:lnTo>
                  <a:lnTo>
                    <a:pt x="420" y="202"/>
                  </a:lnTo>
                  <a:lnTo>
                    <a:pt x="430" y="212"/>
                  </a:lnTo>
                  <a:lnTo>
                    <a:pt x="436" y="212"/>
                  </a:lnTo>
                  <a:lnTo>
                    <a:pt x="451" y="217"/>
                  </a:lnTo>
                  <a:lnTo>
                    <a:pt x="464" y="217"/>
                  </a:lnTo>
                  <a:lnTo>
                    <a:pt x="476" y="213"/>
                  </a:lnTo>
                  <a:lnTo>
                    <a:pt x="486" y="206"/>
                  </a:lnTo>
                  <a:lnTo>
                    <a:pt x="486" y="207"/>
                  </a:lnTo>
                  <a:lnTo>
                    <a:pt x="500" y="206"/>
                  </a:lnTo>
                  <a:lnTo>
                    <a:pt x="505" y="210"/>
                  </a:lnTo>
                  <a:lnTo>
                    <a:pt x="510" y="223"/>
                  </a:lnTo>
                  <a:lnTo>
                    <a:pt x="510" y="223"/>
                  </a:lnTo>
                  <a:lnTo>
                    <a:pt x="510" y="226"/>
                  </a:lnTo>
                  <a:lnTo>
                    <a:pt x="508" y="228"/>
                  </a:lnTo>
                  <a:lnTo>
                    <a:pt x="497" y="221"/>
                  </a:lnTo>
                  <a:lnTo>
                    <a:pt x="494" y="227"/>
                  </a:lnTo>
                  <a:lnTo>
                    <a:pt x="491" y="247"/>
                  </a:lnTo>
                  <a:lnTo>
                    <a:pt x="497" y="259"/>
                  </a:lnTo>
                  <a:lnTo>
                    <a:pt x="508" y="269"/>
                  </a:lnTo>
                  <a:lnTo>
                    <a:pt x="506" y="272"/>
                  </a:lnTo>
                  <a:lnTo>
                    <a:pt x="506" y="272"/>
                  </a:lnTo>
                  <a:lnTo>
                    <a:pt x="506" y="272"/>
                  </a:lnTo>
                  <a:lnTo>
                    <a:pt x="499" y="296"/>
                  </a:lnTo>
                  <a:lnTo>
                    <a:pt x="488" y="313"/>
                  </a:lnTo>
                  <a:lnTo>
                    <a:pt x="487" y="331"/>
                  </a:lnTo>
                  <a:lnTo>
                    <a:pt x="489" y="350"/>
                  </a:lnTo>
                  <a:lnTo>
                    <a:pt x="490" y="368"/>
                  </a:lnTo>
                  <a:lnTo>
                    <a:pt x="494" y="379"/>
                  </a:lnTo>
                  <a:lnTo>
                    <a:pt x="508" y="388"/>
                  </a:lnTo>
                  <a:lnTo>
                    <a:pt x="518" y="384"/>
                  </a:lnTo>
                  <a:lnTo>
                    <a:pt x="519" y="393"/>
                  </a:lnTo>
                  <a:lnTo>
                    <a:pt x="513" y="403"/>
                  </a:lnTo>
                  <a:lnTo>
                    <a:pt x="489" y="436"/>
                  </a:lnTo>
                  <a:lnTo>
                    <a:pt x="476" y="451"/>
                  </a:lnTo>
                  <a:lnTo>
                    <a:pt x="469" y="471"/>
                  </a:lnTo>
                  <a:lnTo>
                    <a:pt x="467" y="489"/>
                  </a:lnTo>
                  <a:lnTo>
                    <a:pt x="466" y="508"/>
                  </a:lnTo>
                  <a:lnTo>
                    <a:pt x="466" y="535"/>
                  </a:lnTo>
                  <a:lnTo>
                    <a:pt x="467" y="563"/>
                  </a:lnTo>
                  <a:lnTo>
                    <a:pt x="466" y="580"/>
                  </a:lnTo>
                  <a:lnTo>
                    <a:pt x="458" y="605"/>
                  </a:lnTo>
                  <a:lnTo>
                    <a:pt x="458" y="605"/>
                  </a:lnTo>
                  <a:lnTo>
                    <a:pt x="453" y="617"/>
                  </a:lnTo>
                  <a:lnTo>
                    <a:pt x="452" y="636"/>
                  </a:lnTo>
                  <a:lnTo>
                    <a:pt x="450" y="655"/>
                  </a:lnTo>
                  <a:lnTo>
                    <a:pt x="442" y="679"/>
                  </a:lnTo>
                  <a:lnTo>
                    <a:pt x="436" y="703"/>
                  </a:lnTo>
                  <a:lnTo>
                    <a:pt x="425" y="719"/>
                  </a:lnTo>
                  <a:lnTo>
                    <a:pt x="416" y="735"/>
                  </a:lnTo>
                  <a:lnTo>
                    <a:pt x="420" y="749"/>
                  </a:lnTo>
                  <a:lnTo>
                    <a:pt x="418" y="769"/>
                  </a:lnTo>
                  <a:lnTo>
                    <a:pt x="408" y="786"/>
                  </a:lnTo>
                  <a:lnTo>
                    <a:pt x="394" y="786"/>
                  </a:lnTo>
                  <a:lnTo>
                    <a:pt x="384" y="803"/>
                  </a:lnTo>
                  <a:lnTo>
                    <a:pt x="384" y="803"/>
                  </a:lnTo>
                  <a:lnTo>
                    <a:pt x="376" y="800"/>
                  </a:lnTo>
                  <a:lnTo>
                    <a:pt x="360" y="794"/>
                  </a:lnTo>
                  <a:lnTo>
                    <a:pt x="345" y="795"/>
                  </a:lnTo>
                  <a:lnTo>
                    <a:pt x="337" y="819"/>
                  </a:lnTo>
                  <a:lnTo>
                    <a:pt x="324" y="821"/>
                  </a:lnTo>
                  <a:lnTo>
                    <a:pt x="313" y="810"/>
                  </a:lnTo>
                  <a:lnTo>
                    <a:pt x="323" y="794"/>
                  </a:lnTo>
                  <a:lnTo>
                    <a:pt x="335" y="784"/>
                  </a:lnTo>
                  <a:lnTo>
                    <a:pt x="337" y="766"/>
                  </a:lnTo>
                  <a:lnTo>
                    <a:pt x="332" y="751"/>
                  </a:lnTo>
                  <a:lnTo>
                    <a:pt x="328" y="736"/>
                  </a:lnTo>
                  <a:lnTo>
                    <a:pt x="313" y="738"/>
                  </a:lnTo>
                  <a:lnTo>
                    <a:pt x="301" y="720"/>
                  </a:lnTo>
                  <a:lnTo>
                    <a:pt x="291" y="711"/>
                  </a:lnTo>
                  <a:lnTo>
                    <a:pt x="286" y="695"/>
                  </a:lnTo>
                  <a:lnTo>
                    <a:pt x="282" y="680"/>
                  </a:lnTo>
                  <a:lnTo>
                    <a:pt x="263" y="668"/>
                  </a:lnTo>
                  <a:lnTo>
                    <a:pt x="247" y="661"/>
                  </a:lnTo>
                  <a:lnTo>
                    <a:pt x="236" y="651"/>
                  </a:lnTo>
                  <a:lnTo>
                    <a:pt x="246" y="634"/>
                  </a:lnTo>
                  <a:lnTo>
                    <a:pt x="242" y="620"/>
                  </a:lnTo>
                  <a:lnTo>
                    <a:pt x="237" y="605"/>
                  </a:lnTo>
                  <a:lnTo>
                    <a:pt x="219" y="592"/>
                  </a:lnTo>
                  <a:lnTo>
                    <a:pt x="205" y="592"/>
                  </a:lnTo>
                  <a:lnTo>
                    <a:pt x="187" y="607"/>
                  </a:lnTo>
                  <a:lnTo>
                    <a:pt x="182" y="592"/>
                  </a:lnTo>
                  <a:lnTo>
                    <a:pt x="184" y="572"/>
                  </a:lnTo>
                  <a:lnTo>
                    <a:pt x="192" y="549"/>
                  </a:lnTo>
                  <a:lnTo>
                    <a:pt x="194" y="529"/>
                  </a:lnTo>
                  <a:lnTo>
                    <a:pt x="195" y="510"/>
                  </a:lnTo>
                  <a:lnTo>
                    <a:pt x="190" y="495"/>
                  </a:lnTo>
                  <a:lnTo>
                    <a:pt x="184" y="473"/>
                  </a:lnTo>
                  <a:lnTo>
                    <a:pt x="178" y="451"/>
                  </a:lnTo>
                  <a:lnTo>
                    <a:pt x="174" y="436"/>
                  </a:lnTo>
                  <a:lnTo>
                    <a:pt x="162" y="426"/>
                  </a:lnTo>
                  <a:lnTo>
                    <a:pt x="150" y="408"/>
                  </a:lnTo>
                  <a:lnTo>
                    <a:pt x="146" y="393"/>
                  </a:lnTo>
                  <a:lnTo>
                    <a:pt x="140" y="371"/>
                  </a:lnTo>
                  <a:lnTo>
                    <a:pt x="135" y="357"/>
                  </a:lnTo>
                  <a:lnTo>
                    <a:pt x="136" y="337"/>
                  </a:lnTo>
                  <a:lnTo>
                    <a:pt x="139" y="318"/>
                  </a:lnTo>
                  <a:lnTo>
                    <a:pt x="132" y="296"/>
                  </a:lnTo>
                  <a:lnTo>
                    <a:pt x="131" y="270"/>
                  </a:lnTo>
                  <a:lnTo>
                    <a:pt x="125" y="247"/>
                  </a:lnTo>
                  <a:lnTo>
                    <a:pt x="119" y="226"/>
                  </a:lnTo>
                  <a:lnTo>
                    <a:pt x="114" y="210"/>
                  </a:lnTo>
                  <a:lnTo>
                    <a:pt x="102" y="192"/>
                  </a:lnTo>
                  <a:lnTo>
                    <a:pt x="86" y="167"/>
                  </a:lnTo>
                  <a:lnTo>
                    <a:pt x="76" y="157"/>
                  </a:lnTo>
                  <a:lnTo>
                    <a:pt x="61" y="152"/>
                  </a:lnTo>
                  <a:lnTo>
                    <a:pt x="60" y="151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F1861DE4-3EA0-47AF-92A1-544AE2678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1284"/>
              <a:ext cx="29" cy="52"/>
            </a:xfrm>
            <a:custGeom>
              <a:avLst/>
              <a:gdLst>
                <a:gd name="T0" fmla="*/ 0 w 29"/>
                <a:gd name="T1" fmla="*/ 16 h 52"/>
                <a:gd name="T2" fmla="*/ 4 w 29"/>
                <a:gd name="T3" fmla="*/ 12 h 52"/>
                <a:gd name="T4" fmla="*/ 14 w 29"/>
                <a:gd name="T5" fmla="*/ 2 h 52"/>
                <a:gd name="T6" fmla="*/ 24 w 29"/>
                <a:gd name="T7" fmla="*/ 0 h 52"/>
                <a:gd name="T8" fmla="*/ 27 w 29"/>
                <a:gd name="T9" fmla="*/ 14 h 52"/>
                <a:gd name="T10" fmla="*/ 28 w 29"/>
                <a:gd name="T11" fmla="*/ 30 h 52"/>
                <a:gd name="T12" fmla="*/ 24 w 29"/>
                <a:gd name="T13" fmla="*/ 46 h 52"/>
                <a:gd name="T14" fmla="*/ 24 w 29"/>
                <a:gd name="T15" fmla="*/ 46 h 52"/>
                <a:gd name="T16" fmla="*/ 18 w 29"/>
                <a:gd name="T17" fmla="*/ 51 h 52"/>
                <a:gd name="T18" fmla="*/ 7 w 29"/>
                <a:gd name="T19" fmla="*/ 48 h 52"/>
                <a:gd name="T20" fmla="*/ 2 w 29"/>
                <a:gd name="T21" fmla="*/ 36 h 52"/>
                <a:gd name="T22" fmla="*/ 0 w 29"/>
                <a:gd name="T23" fmla="*/ 16 h 52"/>
                <a:gd name="T24" fmla="*/ 0 w 29"/>
                <a:gd name="T25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52">
                  <a:moveTo>
                    <a:pt x="0" y="16"/>
                  </a:moveTo>
                  <a:lnTo>
                    <a:pt x="4" y="1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7" y="14"/>
                  </a:lnTo>
                  <a:lnTo>
                    <a:pt x="28" y="30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8" y="51"/>
                  </a:lnTo>
                  <a:lnTo>
                    <a:pt x="7" y="48"/>
                  </a:lnTo>
                  <a:lnTo>
                    <a:pt x="2" y="36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E83274CD-2D12-4B3F-9CB7-CD795960A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" y="902"/>
              <a:ext cx="691" cy="505"/>
            </a:xfrm>
            <a:custGeom>
              <a:avLst/>
              <a:gdLst>
                <a:gd name="T0" fmla="*/ 124 w 691"/>
                <a:gd name="T1" fmla="*/ 288 h 505"/>
                <a:gd name="T2" fmla="*/ 160 w 691"/>
                <a:gd name="T3" fmla="*/ 308 h 505"/>
                <a:gd name="T4" fmla="*/ 196 w 691"/>
                <a:gd name="T5" fmla="*/ 335 h 505"/>
                <a:gd name="T6" fmla="*/ 234 w 691"/>
                <a:gd name="T7" fmla="*/ 361 h 505"/>
                <a:gd name="T8" fmla="*/ 265 w 691"/>
                <a:gd name="T9" fmla="*/ 392 h 505"/>
                <a:gd name="T10" fmla="*/ 312 w 691"/>
                <a:gd name="T11" fmla="*/ 403 h 505"/>
                <a:gd name="T12" fmla="*/ 355 w 691"/>
                <a:gd name="T13" fmla="*/ 398 h 505"/>
                <a:gd name="T14" fmla="*/ 399 w 691"/>
                <a:gd name="T15" fmla="*/ 374 h 505"/>
                <a:gd name="T16" fmla="*/ 435 w 691"/>
                <a:gd name="T17" fmla="*/ 348 h 505"/>
                <a:gd name="T18" fmla="*/ 462 w 691"/>
                <a:gd name="T19" fmla="*/ 364 h 505"/>
                <a:gd name="T20" fmla="*/ 490 w 691"/>
                <a:gd name="T21" fmla="*/ 388 h 505"/>
                <a:gd name="T22" fmla="*/ 492 w 691"/>
                <a:gd name="T23" fmla="*/ 441 h 505"/>
                <a:gd name="T24" fmla="*/ 514 w 691"/>
                <a:gd name="T25" fmla="*/ 489 h 505"/>
                <a:gd name="T26" fmla="*/ 545 w 691"/>
                <a:gd name="T27" fmla="*/ 504 h 505"/>
                <a:gd name="T28" fmla="*/ 580 w 691"/>
                <a:gd name="T29" fmla="*/ 493 h 505"/>
                <a:gd name="T30" fmla="*/ 578 w 691"/>
                <a:gd name="T31" fmla="*/ 458 h 505"/>
                <a:gd name="T32" fmla="*/ 604 w 691"/>
                <a:gd name="T33" fmla="*/ 421 h 505"/>
                <a:gd name="T34" fmla="*/ 619 w 691"/>
                <a:gd name="T35" fmla="*/ 401 h 505"/>
                <a:gd name="T36" fmla="*/ 646 w 691"/>
                <a:gd name="T37" fmla="*/ 382 h 505"/>
                <a:gd name="T38" fmla="*/ 646 w 691"/>
                <a:gd name="T39" fmla="*/ 428 h 505"/>
                <a:gd name="T40" fmla="*/ 658 w 691"/>
                <a:gd name="T41" fmla="*/ 438 h 505"/>
                <a:gd name="T42" fmla="*/ 684 w 691"/>
                <a:gd name="T43" fmla="*/ 444 h 505"/>
                <a:gd name="T44" fmla="*/ 688 w 691"/>
                <a:gd name="T45" fmla="*/ 395 h 505"/>
                <a:gd name="T46" fmla="*/ 663 w 691"/>
                <a:gd name="T47" fmla="*/ 385 h 505"/>
                <a:gd name="T48" fmla="*/ 632 w 691"/>
                <a:gd name="T49" fmla="*/ 346 h 505"/>
                <a:gd name="T50" fmla="*/ 604 w 691"/>
                <a:gd name="T51" fmla="*/ 296 h 505"/>
                <a:gd name="T52" fmla="*/ 589 w 691"/>
                <a:gd name="T53" fmla="*/ 225 h 505"/>
                <a:gd name="T54" fmla="*/ 582 w 691"/>
                <a:gd name="T55" fmla="*/ 159 h 505"/>
                <a:gd name="T56" fmla="*/ 571 w 691"/>
                <a:gd name="T57" fmla="*/ 113 h 505"/>
                <a:gd name="T58" fmla="*/ 576 w 691"/>
                <a:gd name="T59" fmla="*/ 65 h 505"/>
                <a:gd name="T60" fmla="*/ 598 w 691"/>
                <a:gd name="T61" fmla="*/ 30 h 505"/>
                <a:gd name="T62" fmla="*/ 569 w 691"/>
                <a:gd name="T63" fmla="*/ 33 h 505"/>
                <a:gd name="T64" fmla="*/ 532 w 691"/>
                <a:gd name="T65" fmla="*/ 7 h 505"/>
                <a:gd name="T66" fmla="*/ 487 w 691"/>
                <a:gd name="T67" fmla="*/ 4 h 505"/>
                <a:gd name="T68" fmla="*/ 456 w 691"/>
                <a:gd name="T69" fmla="*/ 45 h 505"/>
                <a:gd name="T70" fmla="*/ 406 w 691"/>
                <a:gd name="T71" fmla="*/ 28 h 505"/>
                <a:gd name="T72" fmla="*/ 380 w 691"/>
                <a:gd name="T73" fmla="*/ 36 h 505"/>
                <a:gd name="T74" fmla="*/ 345 w 691"/>
                <a:gd name="T75" fmla="*/ 45 h 505"/>
                <a:gd name="T76" fmla="*/ 306 w 691"/>
                <a:gd name="T77" fmla="*/ 63 h 505"/>
                <a:gd name="T78" fmla="*/ 278 w 691"/>
                <a:gd name="T79" fmla="*/ 40 h 505"/>
                <a:gd name="T80" fmla="*/ 242 w 691"/>
                <a:gd name="T81" fmla="*/ 66 h 505"/>
                <a:gd name="T82" fmla="*/ 209 w 691"/>
                <a:gd name="T83" fmla="*/ 56 h 505"/>
                <a:gd name="T84" fmla="*/ 160 w 691"/>
                <a:gd name="T85" fmla="*/ 36 h 505"/>
                <a:gd name="T86" fmla="*/ 120 w 691"/>
                <a:gd name="T87" fmla="*/ 3 h 505"/>
                <a:gd name="T88" fmla="*/ 84 w 691"/>
                <a:gd name="T89" fmla="*/ 30 h 505"/>
                <a:gd name="T90" fmla="*/ 51 w 691"/>
                <a:gd name="T91" fmla="*/ 17 h 505"/>
                <a:gd name="T92" fmla="*/ 26 w 691"/>
                <a:gd name="T93" fmla="*/ 55 h 505"/>
                <a:gd name="T94" fmla="*/ 26 w 691"/>
                <a:gd name="T95" fmla="*/ 118 h 505"/>
                <a:gd name="T96" fmla="*/ 30 w 691"/>
                <a:gd name="T97" fmla="*/ 168 h 505"/>
                <a:gd name="T98" fmla="*/ 13 w 691"/>
                <a:gd name="T99" fmla="*/ 189 h 505"/>
                <a:gd name="T100" fmla="*/ 0 w 691"/>
                <a:gd name="T101" fmla="*/ 244 h 505"/>
                <a:gd name="T102" fmla="*/ 15 w 691"/>
                <a:gd name="T103" fmla="*/ 243 h 505"/>
                <a:gd name="T104" fmla="*/ 50 w 691"/>
                <a:gd name="T105" fmla="*/ 262 h 505"/>
                <a:gd name="T106" fmla="*/ 61 w 691"/>
                <a:gd name="T107" fmla="*/ 300 h 505"/>
                <a:gd name="T108" fmla="*/ 93 w 691"/>
                <a:gd name="T109" fmla="*/ 33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1" h="505">
                  <a:moveTo>
                    <a:pt x="102" y="313"/>
                  </a:moveTo>
                  <a:lnTo>
                    <a:pt x="112" y="297"/>
                  </a:lnTo>
                  <a:lnTo>
                    <a:pt x="124" y="288"/>
                  </a:lnTo>
                  <a:lnTo>
                    <a:pt x="138" y="287"/>
                  </a:lnTo>
                  <a:lnTo>
                    <a:pt x="154" y="294"/>
                  </a:lnTo>
                  <a:lnTo>
                    <a:pt x="160" y="308"/>
                  </a:lnTo>
                  <a:lnTo>
                    <a:pt x="170" y="318"/>
                  </a:lnTo>
                  <a:lnTo>
                    <a:pt x="186" y="324"/>
                  </a:lnTo>
                  <a:lnTo>
                    <a:pt x="196" y="335"/>
                  </a:lnTo>
                  <a:lnTo>
                    <a:pt x="206" y="345"/>
                  </a:lnTo>
                  <a:lnTo>
                    <a:pt x="221" y="344"/>
                  </a:lnTo>
                  <a:lnTo>
                    <a:pt x="234" y="361"/>
                  </a:lnTo>
                  <a:lnTo>
                    <a:pt x="244" y="371"/>
                  </a:lnTo>
                  <a:lnTo>
                    <a:pt x="255" y="382"/>
                  </a:lnTo>
                  <a:lnTo>
                    <a:pt x="265" y="392"/>
                  </a:lnTo>
                  <a:lnTo>
                    <a:pt x="275" y="402"/>
                  </a:lnTo>
                  <a:lnTo>
                    <a:pt x="290" y="401"/>
                  </a:lnTo>
                  <a:lnTo>
                    <a:pt x="312" y="403"/>
                  </a:lnTo>
                  <a:lnTo>
                    <a:pt x="326" y="401"/>
                  </a:lnTo>
                  <a:lnTo>
                    <a:pt x="341" y="399"/>
                  </a:lnTo>
                  <a:lnTo>
                    <a:pt x="355" y="398"/>
                  </a:lnTo>
                  <a:lnTo>
                    <a:pt x="369" y="396"/>
                  </a:lnTo>
                  <a:lnTo>
                    <a:pt x="387" y="384"/>
                  </a:lnTo>
                  <a:lnTo>
                    <a:pt x="399" y="374"/>
                  </a:lnTo>
                  <a:lnTo>
                    <a:pt x="409" y="358"/>
                  </a:lnTo>
                  <a:lnTo>
                    <a:pt x="421" y="349"/>
                  </a:lnTo>
                  <a:lnTo>
                    <a:pt x="435" y="348"/>
                  </a:lnTo>
                  <a:lnTo>
                    <a:pt x="439" y="363"/>
                  </a:lnTo>
                  <a:lnTo>
                    <a:pt x="450" y="374"/>
                  </a:lnTo>
                  <a:lnTo>
                    <a:pt x="462" y="364"/>
                  </a:lnTo>
                  <a:lnTo>
                    <a:pt x="476" y="363"/>
                  </a:lnTo>
                  <a:lnTo>
                    <a:pt x="481" y="378"/>
                  </a:lnTo>
                  <a:lnTo>
                    <a:pt x="490" y="388"/>
                  </a:lnTo>
                  <a:lnTo>
                    <a:pt x="489" y="406"/>
                  </a:lnTo>
                  <a:lnTo>
                    <a:pt x="481" y="432"/>
                  </a:lnTo>
                  <a:lnTo>
                    <a:pt x="492" y="441"/>
                  </a:lnTo>
                  <a:lnTo>
                    <a:pt x="496" y="456"/>
                  </a:lnTo>
                  <a:lnTo>
                    <a:pt x="494" y="475"/>
                  </a:lnTo>
                  <a:lnTo>
                    <a:pt x="514" y="489"/>
                  </a:lnTo>
                  <a:lnTo>
                    <a:pt x="524" y="499"/>
                  </a:lnTo>
                  <a:lnTo>
                    <a:pt x="530" y="499"/>
                  </a:lnTo>
                  <a:lnTo>
                    <a:pt x="545" y="504"/>
                  </a:lnTo>
                  <a:lnTo>
                    <a:pt x="558" y="504"/>
                  </a:lnTo>
                  <a:lnTo>
                    <a:pt x="570" y="500"/>
                  </a:lnTo>
                  <a:lnTo>
                    <a:pt x="580" y="493"/>
                  </a:lnTo>
                  <a:lnTo>
                    <a:pt x="580" y="493"/>
                  </a:lnTo>
                  <a:lnTo>
                    <a:pt x="576" y="476"/>
                  </a:lnTo>
                  <a:lnTo>
                    <a:pt x="578" y="458"/>
                  </a:lnTo>
                  <a:lnTo>
                    <a:pt x="580" y="438"/>
                  </a:lnTo>
                  <a:lnTo>
                    <a:pt x="591" y="430"/>
                  </a:lnTo>
                  <a:lnTo>
                    <a:pt x="604" y="421"/>
                  </a:lnTo>
                  <a:lnTo>
                    <a:pt x="610" y="418"/>
                  </a:lnTo>
                  <a:lnTo>
                    <a:pt x="610" y="418"/>
                  </a:lnTo>
                  <a:lnTo>
                    <a:pt x="619" y="401"/>
                  </a:lnTo>
                  <a:lnTo>
                    <a:pt x="626" y="394"/>
                  </a:lnTo>
                  <a:lnTo>
                    <a:pt x="636" y="384"/>
                  </a:lnTo>
                  <a:lnTo>
                    <a:pt x="646" y="382"/>
                  </a:lnTo>
                  <a:lnTo>
                    <a:pt x="649" y="396"/>
                  </a:lnTo>
                  <a:lnTo>
                    <a:pt x="650" y="412"/>
                  </a:lnTo>
                  <a:lnTo>
                    <a:pt x="646" y="428"/>
                  </a:lnTo>
                  <a:lnTo>
                    <a:pt x="648" y="428"/>
                  </a:lnTo>
                  <a:lnTo>
                    <a:pt x="652" y="439"/>
                  </a:lnTo>
                  <a:lnTo>
                    <a:pt x="658" y="438"/>
                  </a:lnTo>
                  <a:lnTo>
                    <a:pt x="662" y="449"/>
                  </a:lnTo>
                  <a:lnTo>
                    <a:pt x="672" y="450"/>
                  </a:lnTo>
                  <a:lnTo>
                    <a:pt x="684" y="444"/>
                  </a:lnTo>
                  <a:lnTo>
                    <a:pt x="688" y="428"/>
                  </a:lnTo>
                  <a:lnTo>
                    <a:pt x="690" y="410"/>
                  </a:lnTo>
                  <a:lnTo>
                    <a:pt x="688" y="395"/>
                  </a:lnTo>
                  <a:lnTo>
                    <a:pt x="688" y="394"/>
                  </a:lnTo>
                  <a:lnTo>
                    <a:pt x="676" y="394"/>
                  </a:lnTo>
                  <a:lnTo>
                    <a:pt x="663" y="385"/>
                  </a:lnTo>
                  <a:lnTo>
                    <a:pt x="651" y="370"/>
                  </a:lnTo>
                  <a:lnTo>
                    <a:pt x="642" y="358"/>
                  </a:lnTo>
                  <a:lnTo>
                    <a:pt x="632" y="346"/>
                  </a:lnTo>
                  <a:lnTo>
                    <a:pt x="622" y="336"/>
                  </a:lnTo>
                  <a:lnTo>
                    <a:pt x="610" y="317"/>
                  </a:lnTo>
                  <a:lnTo>
                    <a:pt x="604" y="296"/>
                  </a:lnTo>
                  <a:lnTo>
                    <a:pt x="599" y="281"/>
                  </a:lnTo>
                  <a:lnTo>
                    <a:pt x="596" y="247"/>
                  </a:lnTo>
                  <a:lnTo>
                    <a:pt x="589" y="225"/>
                  </a:lnTo>
                  <a:lnTo>
                    <a:pt x="585" y="210"/>
                  </a:lnTo>
                  <a:lnTo>
                    <a:pt x="582" y="177"/>
                  </a:lnTo>
                  <a:lnTo>
                    <a:pt x="582" y="159"/>
                  </a:lnTo>
                  <a:lnTo>
                    <a:pt x="579" y="143"/>
                  </a:lnTo>
                  <a:lnTo>
                    <a:pt x="575" y="127"/>
                  </a:lnTo>
                  <a:lnTo>
                    <a:pt x="571" y="113"/>
                  </a:lnTo>
                  <a:lnTo>
                    <a:pt x="571" y="104"/>
                  </a:lnTo>
                  <a:lnTo>
                    <a:pt x="572" y="76"/>
                  </a:lnTo>
                  <a:lnTo>
                    <a:pt x="576" y="65"/>
                  </a:lnTo>
                  <a:lnTo>
                    <a:pt x="591" y="54"/>
                  </a:lnTo>
                  <a:lnTo>
                    <a:pt x="598" y="30"/>
                  </a:lnTo>
                  <a:lnTo>
                    <a:pt x="598" y="30"/>
                  </a:lnTo>
                  <a:lnTo>
                    <a:pt x="585" y="39"/>
                  </a:lnTo>
                  <a:lnTo>
                    <a:pt x="585" y="39"/>
                  </a:lnTo>
                  <a:lnTo>
                    <a:pt x="569" y="33"/>
                  </a:lnTo>
                  <a:lnTo>
                    <a:pt x="559" y="23"/>
                  </a:lnTo>
                  <a:lnTo>
                    <a:pt x="548" y="13"/>
                  </a:lnTo>
                  <a:lnTo>
                    <a:pt x="532" y="7"/>
                  </a:lnTo>
                  <a:lnTo>
                    <a:pt x="516" y="0"/>
                  </a:lnTo>
                  <a:lnTo>
                    <a:pt x="501" y="3"/>
                  </a:lnTo>
                  <a:lnTo>
                    <a:pt x="487" y="4"/>
                  </a:lnTo>
                  <a:lnTo>
                    <a:pt x="475" y="13"/>
                  </a:lnTo>
                  <a:lnTo>
                    <a:pt x="465" y="29"/>
                  </a:lnTo>
                  <a:lnTo>
                    <a:pt x="456" y="45"/>
                  </a:lnTo>
                  <a:lnTo>
                    <a:pt x="441" y="46"/>
                  </a:lnTo>
                  <a:lnTo>
                    <a:pt x="425" y="41"/>
                  </a:lnTo>
                  <a:lnTo>
                    <a:pt x="406" y="28"/>
                  </a:lnTo>
                  <a:lnTo>
                    <a:pt x="406" y="26"/>
                  </a:lnTo>
                  <a:lnTo>
                    <a:pt x="394" y="35"/>
                  </a:lnTo>
                  <a:lnTo>
                    <a:pt x="380" y="36"/>
                  </a:lnTo>
                  <a:lnTo>
                    <a:pt x="368" y="46"/>
                  </a:lnTo>
                  <a:lnTo>
                    <a:pt x="356" y="55"/>
                  </a:lnTo>
                  <a:lnTo>
                    <a:pt x="345" y="45"/>
                  </a:lnTo>
                  <a:lnTo>
                    <a:pt x="329" y="38"/>
                  </a:lnTo>
                  <a:lnTo>
                    <a:pt x="317" y="46"/>
                  </a:lnTo>
                  <a:lnTo>
                    <a:pt x="306" y="63"/>
                  </a:lnTo>
                  <a:lnTo>
                    <a:pt x="294" y="65"/>
                  </a:lnTo>
                  <a:lnTo>
                    <a:pt x="289" y="48"/>
                  </a:lnTo>
                  <a:lnTo>
                    <a:pt x="278" y="40"/>
                  </a:lnTo>
                  <a:lnTo>
                    <a:pt x="264" y="40"/>
                  </a:lnTo>
                  <a:lnTo>
                    <a:pt x="252" y="50"/>
                  </a:lnTo>
                  <a:lnTo>
                    <a:pt x="242" y="66"/>
                  </a:lnTo>
                  <a:lnTo>
                    <a:pt x="230" y="76"/>
                  </a:lnTo>
                  <a:lnTo>
                    <a:pt x="226" y="60"/>
                  </a:lnTo>
                  <a:lnTo>
                    <a:pt x="209" y="56"/>
                  </a:lnTo>
                  <a:lnTo>
                    <a:pt x="190" y="41"/>
                  </a:lnTo>
                  <a:lnTo>
                    <a:pt x="176" y="44"/>
                  </a:lnTo>
                  <a:lnTo>
                    <a:pt x="160" y="36"/>
                  </a:lnTo>
                  <a:lnTo>
                    <a:pt x="150" y="26"/>
                  </a:lnTo>
                  <a:lnTo>
                    <a:pt x="137" y="8"/>
                  </a:lnTo>
                  <a:lnTo>
                    <a:pt x="120" y="3"/>
                  </a:lnTo>
                  <a:lnTo>
                    <a:pt x="109" y="12"/>
                  </a:lnTo>
                  <a:lnTo>
                    <a:pt x="99" y="28"/>
                  </a:lnTo>
                  <a:lnTo>
                    <a:pt x="84" y="30"/>
                  </a:lnTo>
                  <a:lnTo>
                    <a:pt x="74" y="20"/>
                  </a:lnTo>
                  <a:lnTo>
                    <a:pt x="64" y="8"/>
                  </a:lnTo>
                  <a:lnTo>
                    <a:pt x="51" y="17"/>
                  </a:lnTo>
                  <a:lnTo>
                    <a:pt x="39" y="26"/>
                  </a:lnTo>
                  <a:lnTo>
                    <a:pt x="28" y="34"/>
                  </a:lnTo>
                  <a:lnTo>
                    <a:pt x="26" y="55"/>
                  </a:lnTo>
                  <a:lnTo>
                    <a:pt x="20" y="85"/>
                  </a:lnTo>
                  <a:lnTo>
                    <a:pt x="20" y="105"/>
                  </a:lnTo>
                  <a:lnTo>
                    <a:pt x="26" y="118"/>
                  </a:lnTo>
                  <a:lnTo>
                    <a:pt x="33" y="135"/>
                  </a:lnTo>
                  <a:lnTo>
                    <a:pt x="39" y="179"/>
                  </a:lnTo>
                  <a:lnTo>
                    <a:pt x="30" y="168"/>
                  </a:lnTo>
                  <a:lnTo>
                    <a:pt x="23" y="176"/>
                  </a:lnTo>
                  <a:lnTo>
                    <a:pt x="20" y="179"/>
                  </a:lnTo>
                  <a:lnTo>
                    <a:pt x="13" y="189"/>
                  </a:lnTo>
                  <a:lnTo>
                    <a:pt x="6" y="206"/>
                  </a:lnTo>
                  <a:lnTo>
                    <a:pt x="1" y="223"/>
                  </a:lnTo>
                  <a:lnTo>
                    <a:pt x="0" y="24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5" y="243"/>
                  </a:lnTo>
                  <a:lnTo>
                    <a:pt x="30" y="241"/>
                  </a:lnTo>
                  <a:lnTo>
                    <a:pt x="40" y="251"/>
                  </a:lnTo>
                  <a:lnTo>
                    <a:pt x="50" y="262"/>
                  </a:lnTo>
                  <a:lnTo>
                    <a:pt x="43" y="286"/>
                  </a:lnTo>
                  <a:lnTo>
                    <a:pt x="47" y="300"/>
                  </a:lnTo>
                  <a:lnTo>
                    <a:pt x="61" y="300"/>
                  </a:lnTo>
                  <a:lnTo>
                    <a:pt x="78" y="305"/>
                  </a:lnTo>
                  <a:lnTo>
                    <a:pt x="82" y="320"/>
                  </a:lnTo>
                  <a:lnTo>
                    <a:pt x="93" y="330"/>
                  </a:lnTo>
                  <a:lnTo>
                    <a:pt x="102" y="313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5D7D799F-DB85-4140-8F42-BD7288A6E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1296"/>
              <a:ext cx="364" cy="499"/>
            </a:xfrm>
            <a:custGeom>
              <a:avLst/>
              <a:gdLst>
                <a:gd name="T0" fmla="*/ 34 w 364"/>
                <a:gd name="T1" fmla="*/ 24 h 499"/>
                <a:gd name="T2" fmla="*/ 28 w 364"/>
                <a:gd name="T3" fmla="*/ 28 h 499"/>
                <a:gd name="T4" fmla="*/ 4 w 364"/>
                <a:gd name="T5" fmla="*/ 45 h 499"/>
                <a:gd name="T6" fmla="*/ 0 w 364"/>
                <a:gd name="T7" fmla="*/ 83 h 499"/>
                <a:gd name="T8" fmla="*/ 18 w 364"/>
                <a:gd name="T9" fmla="*/ 99 h 499"/>
                <a:gd name="T10" fmla="*/ 28 w 364"/>
                <a:gd name="T11" fmla="*/ 116 h 499"/>
                <a:gd name="T12" fmla="*/ 26 w 364"/>
                <a:gd name="T13" fmla="*/ 121 h 499"/>
                <a:gd name="T14" fmla="*/ 12 w 364"/>
                <a:gd name="T15" fmla="*/ 120 h 499"/>
                <a:gd name="T16" fmla="*/ 15 w 364"/>
                <a:gd name="T17" fmla="*/ 152 h 499"/>
                <a:gd name="T18" fmla="*/ 24 w 364"/>
                <a:gd name="T19" fmla="*/ 163 h 499"/>
                <a:gd name="T20" fmla="*/ 39 w 364"/>
                <a:gd name="T21" fmla="*/ 179 h 499"/>
                <a:gd name="T22" fmla="*/ 46 w 364"/>
                <a:gd name="T23" fmla="*/ 200 h 499"/>
                <a:gd name="T24" fmla="*/ 69 w 364"/>
                <a:gd name="T25" fmla="*/ 190 h 499"/>
                <a:gd name="T26" fmla="*/ 98 w 364"/>
                <a:gd name="T27" fmla="*/ 213 h 499"/>
                <a:gd name="T28" fmla="*/ 113 w 364"/>
                <a:gd name="T29" fmla="*/ 223 h 499"/>
                <a:gd name="T30" fmla="*/ 135 w 364"/>
                <a:gd name="T31" fmla="*/ 218 h 499"/>
                <a:gd name="T32" fmla="*/ 138 w 364"/>
                <a:gd name="T33" fmla="*/ 230 h 499"/>
                <a:gd name="T34" fmla="*/ 134 w 364"/>
                <a:gd name="T35" fmla="*/ 249 h 499"/>
                <a:gd name="T36" fmla="*/ 152 w 364"/>
                <a:gd name="T37" fmla="*/ 290 h 499"/>
                <a:gd name="T38" fmla="*/ 156 w 364"/>
                <a:gd name="T39" fmla="*/ 338 h 499"/>
                <a:gd name="T40" fmla="*/ 164 w 364"/>
                <a:gd name="T41" fmla="*/ 376 h 499"/>
                <a:gd name="T42" fmla="*/ 172 w 364"/>
                <a:gd name="T43" fmla="*/ 406 h 499"/>
                <a:gd name="T44" fmla="*/ 184 w 364"/>
                <a:gd name="T45" fmla="*/ 436 h 499"/>
                <a:gd name="T46" fmla="*/ 211 w 364"/>
                <a:gd name="T47" fmla="*/ 456 h 499"/>
                <a:gd name="T48" fmla="*/ 234 w 364"/>
                <a:gd name="T49" fmla="*/ 449 h 499"/>
                <a:gd name="T50" fmla="*/ 236 w 364"/>
                <a:gd name="T51" fmla="*/ 485 h 499"/>
                <a:gd name="T52" fmla="*/ 260 w 364"/>
                <a:gd name="T53" fmla="*/ 495 h 499"/>
                <a:gd name="T54" fmla="*/ 268 w 364"/>
                <a:gd name="T55" fmla="*/ 498 h 499"/>
                <a:gd name="T56" fmla="*/ 293 w 364"/>
                <a:gd name="T57" fmla="*/ 480 h 499"/>
                <a:gd name="T58" fmla="*/ 307 w 364"/>
                <a:gd name="T59" fmla="*/ 452 h 499"/>
                <a:gd name="T60" fmla="*/ 330 w 364"/>
                <a:gd name="T61" fmla="*/ 434 h 499"/>
                <a:gd name="T62" fmla="*/ 350 w 364"/>
                <a:gd name="T63" fmla="*/ 402 h 499"/>
                <a:gd name="T64" fmla="*/ 363 w 364"/>
                <a:gd name="T65" fmla="*/ 392 h 499"/>
                <a:gd name="T66" fmla="*/ 362 w 364"/>
                <a:gd name="T67" fmla="*/ 366 h 499"/>
                <a:gd name="T68" fmla="*/ 349 w 364"/>
                <a:gd name="T69" fmla="*/ 322 h 499"/>
                <a:gd name="T70" fmla="*/ 330 w 364"/>
                <a:gd name="T71" fmla="*/ 281 h 499"/>
                <a:gd name="T72" fmla="*/ 317 w 364"/>
                <a:gd name="T73" fmla="*/ 238 h 499"/>
                <a:gd name="T74" fmla="*/ 296 w 364"/>
                <a:gd name="T75" fmla="*/ 191 h 499"/>
                <a:gd name="T76" fmla="*/ 274 w 364"/>
                <a:gd name="T77" fmla="*/ 143 h 499"/>
                <a:gd name="T78" fmla="*/ 243 w 364"/>
                <a:gd name="T79" fmla="*/ 112 h 499"/>
                <a:gd name="T80" fmla="*/ 205 w 364"/>
                <a:gd name="T81" fmla="*/ 86 h 499"/>
                <a:gd name="T82" fmla="*/ 166 w 364"/>
                <a:gd name="T83" fmla="*/ 52 h 499"/>
                <a:gd name="T84" fmla="*/ 141 w 364"/>
                <a:gd name="T85" fmla="*/ 16 h 499"/>
                <a:gd name="T86" fmla="*/ 114 w 364"/>
                <a:gd name="T87" fmla="*/ 0 h 499"/>
                <a:gd name="T88" fmla="*/ 114 w 364"/>
                <a:gd name="T89" fmla="*/ 16 h 499"/>
                <a:gd name="T90" fmla="*/ 108 w 364"/>
                <a:gd name="T91" fmla="*/ 50 h 499"/>
                <a:gd name="T92" fmla="*/ 86 w 364"/>
                <a:gd name="T93" fmla="*/ 55 h 499"/>
                <a:gd name="T94" fmla="*/ 76 w 364"/>
                <a:gd name="T95" fmla="*/ 45 h 499"/>
                <a:gd name="T96" fmla="*/ 64 w 364"/>
                <a:gd name="T97" fmla="*/ 39 h 499"/>
                <a:gd name="T98" fmla="*/ 48 w 364"/>
                <a:gd name="T99" fmla="*/ 24 h 499"/>
                <a:gd name="T100" fmla="*/ 43 w 364"/>
                <a:gd name="T101" fmla="*/ 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4" h="499">
                  <a:moveTo>
                    <a:pt x="43" y="7"/>
                  </a:moveTo>
                  <a:lnTo>
                    <a:pt x="34" y="24"/>
                  </a:lnTo>
                  <a:lnTo>
                    <a:pt x="34" y="24"/>
                  </a:lnTo>
                  <a:lnTo>
                    <a:pt x="28" y="28"/>
                  </a:lnTo>
                  <a:lnTo>
                    <a:pt x="15" y="37"/>
                  </a:lnTo>
                  <a:lnTo>
                    <a:pt x="4" y="45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4" y="100"/>
                  </a:lnTo>
                  <a:lnTo>
                    <a:pt x="18" y="99"/>
                  </a:lnTo>
                  <a:lnTo>
                    <a:pt x="23" y="103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26" y="121"/>
                  </a:lnTo>
                  <a:lnTo>
                    <a:pt x="14" y="114"/>
                  </a:lnTo>
                  <a:lnTo>
                    <a:pt x="12" y="120"/>
                  </a:lnTo>
                  <a:lnTo>
                    <a:pt x="9" y="140"/>
                  </a:lnTo>
                  <a:lnTo>
                    <a:pt x="15" y="152"/>
                  </a:lnTo>
                  <a:lnTo>
                    <a:pt x="26" y="162"/>
                  </a:lnTo>
                  <a:lnTo>
                    <a:pt x="24" y="163"/>
                  </a:lnTo>
                  <a:lnTo>
                    <a:pt x="38" y="157"/>
                  </a:lnTo>
                  <a:lnTo>
                    <a:pt x="39" y="179"/>
                  </a:lnTo>
                  <a:lnTo>
                    <a:pt x="42" y="195"/>
                  </a:lnTo>
                  <a:lnTo>
                    <a:pt x="46" y="200"/>
                  </a:lnTo>
                  <a:lnTo>
                    <a:pt x="58" y="196"/>
                  </a:lnTo>
                  <a:lnTo>
                    <a:pt x="69" y="190"/>
                  </a:lnTo>
                  <a:lnTo>
                    <a:pt x="78" y="190"/>
                  </a:lnTo>
                  <a:lnTo>
                    <a:pt x="98" y="213"/>
                  </a:lnTo>
                  <a:lnTo>
                    <a:pt x="104" y="222"/>
                  </a:lnTo>
                  <a:lnTo>
                    <a:pt x="113" y="223"/>
                  </a:lnTo>
                  <a:lnTo>
                    <a:pt x="126" y="218"/>
                  </a:lnTo>
                  <a:lnTo>
                    <a:pt x="135" y="218"/>
                  </a:lnTo>
                  <a:lnTo>
                    <a:pt x="138" y="223"/>
                  </a:lnTo>
                  <a:lnTo>
                    <a:pt x="138" y="230"/>
                  </a:lnTo>
                  <a:lnTo>
                    <a:pt x="136" y="245"/>
                  </a:lnTo>
                  <a:lnTo>
                    <a:pt x="134" y="249"/>
                  </a:lnTo>
                  <a:lnTo>
                    <a:pt x="143" y="265"/>
                  </a:lnTo>
                  <a:lnTo>
                    <a:pt x="152" y="290"/>
                  </a:lnTo>
                  <a:lnTo>
                    <a:pt x="154" y="312"/>
                  </a:lnTo>
                  <a:lnTo>
                    <a:pt x="156" y="338"/>
                  </a:lnTo>
                  <a:lnTo>
                    <a:pt x="161" y="358"/>
                  </a:lnTo>
                  <a:lnTo>
                    <a:pt x="164" y="376"/>
                  </a:lnTo>
                  <a:lnTo>
                    <a:pt x="166" y="392"/>
                  </a:lnTo>
                  <a:lnTo>
                    <a:pt x="172" y="406"/>
                  </a:lnTo>
                  <a:lnTo>
                    <a:pt x="176" y="429"/>
                  </a:lnTo>
                  <a:lnTo>
                    <a:pt x="184" y="436"/>
                  </a:lnTo>
                  <a:lnTo>
                    <a:pt x="198" y="436"/>
                  </a:lnTo>
                  <a:lnTo>
                    <a:pt x="211" y="456"/>
                  </a:lnTo>
                  <a:lnTo>
                    <a:pt x="228" y="453"/>
                  </a:lnTo>
                  <a:lnTo>
                    <a:pt x="234" y="449"/>
                  </a:lnTo>
                  <a:lnTo>
                    <a:pt x="238" y="467"/>
                  </a:lnTo>
                  <a:lnTo>
                    <a:pt x="236" y="485"/>
                  </a:lnTo>
                  <a:lnTo>
                    <a:pt x="250" y="484"/>
                  </a:lnTo>
                  <a:lnTo>
                    <a:pt x="260" y="495"/>
                  </a:lnTo>
                  <a:lnTo>
                    <a:pt x="268" y="498"/>
                  </a:lnTo>
                  <a:lnTo>
                    <a:pt x="268" y="498"/>
                  </a:lnTo>
                  <a:lnTo>
                    <a:pt x="279" y="482"/>
                  </a:lnTo>
                  <a:lnTo>
                    <a:pt x="293" y="480"/>
                  </a:lnTo>
                  <a:lnTo>
                    <a:pt x="295" y="460"/>
                  </a:lnTo>
                  <a:lnTo>
                    <a:pt x="307" y="452"/>
                  </a:lnTo>
                  <a:lnTo>
                    <a:pt x="321" y="451"/>
                  </a:lnTo>
                  <a:lnTo>
                    <a:pt x="330" y="434"/>
                  </a:lnTo>
                  <a:lnTo>
                    <a:pt x="343" y="425"/>
                  </a:lnTo>
                  <a:lnTo>
                    <a:pt x="350" y="402"/>
                  </a:lnTo>
                  <a:lnTo>
                    <a:pt x="363" y="392"/>
                  </a:lnTo>
                  <a:lnTo>
                    <a:pt x="363" y="392"/>
                  </a:lnTo>
                  <a:lnTo>
                    <a:pt x="363" y="392"/>
                  </a:lnTo>
                  <a:lnTo>
                    <a:pt x="362" y="366"/>
                  </a:lnTo>
                  <a:lnTo>
                    <a:pt x="358" y="351"/>
                  </a:lnTo>
                  <a:lnTo>
                    <a:pt x="349" y="322"/>
                  </a:lnTo>
                  <a:lnTo>
                    <a:pt x="335" y="297"/>
                  </a:lnTo>
                  <a:lnTo>
                    <a:pt x="330" y="281"/>
                  </a:lnTo>
                  <a:lnTo>
                    <a:pt x="324" y="260"/>
                  </a:lnTo>
                  <a:lnTo>
                    <a:pt x="317" y="238"/>
                  </a:lnTo>
                  <a:lnTo>
                    <a:pt x="308" y="208"/>
                  </a:lnTo>
                  <a:lnTo>
                    <a:pt x="296" y="191"/>
                  </a:lnTo>
                  <a:lnTo>
                    <a:pt x="286" y="161"/>
                  </a:lnTo>
                  <a:lnTo>
                    <a:pt x="274" y="143"/>
                  </a:lnTo>
                  <a:lnTo>
                    <a:pt x="254" y="122"/>
                  </a:lnTo>
                  <a:lnTo>
                    <a:pt x="243" y="112"/>
                  </a:lnTo>
                  <a:lnTo>
                    <a:pt x="222" y="90"/>
                  </a:lnTo>
                  <a:lnTo>
                    <a:pt x="205" y="86"/>
                  </a:lnTo>
                  <a:lnTo>
                    <a:pt x="187" y="73"/>
                  </a:lnTo>
                  <a:lnTo>
                    <a:pt x="166" y="52"/>
                  </a:lnTo>
                  <a:lnTo>
                    <a:pt x="154" y="34"/>
                  </a:lnTo>
                  <a:lnTo>
                    <a:pt x="141" y="16"/>
                  </a:lnTo>
                  <a:lnTo>
                    <a:pt x="124" y="10"/>
                  </a:lnTo>
                  <a:lnTo>
                    <a:pt x="114" y="0"/>
                  </a:lnTo>
                  <a:lnTo>
                    <a:pt x="112" y="1"/>
                  </a:lnTo>
                  <a:lnTo>
                    <a:pt x="114" y="16"/>
                  </a:lnTo>
                  <a:lnTo>
                    <a:pt x="112" y="34"/>
                  </a:lnTo>
                  <a:lnTo>
                    <a:pt x="108" y="50"/>
                  </a:lnTo>
                  <a:lnTo>
                    <a:pt x="96" y="56"/>
                  </a:lnTo>
                  <a:lnTo>
                    <a:pt x="86" y="55"/>
                  </a:lnTo>
                  <a:lnTo>
                    <a:pt x="82" y="44"/>
                  </a:lnTo>
                  <a:lnTo>
                    <a:pt x="76" y="45"/>
                  </a:lnTo>
                  <a:lnTo>
                    <a:pt x="72" y="34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8" y="24"/>
                  </a:lnTo>
                  <a:lnTo>
                    <a:pt x="46" y="4"/>
                  </a:lnTo>
                  <a:lnTo>
                    <a:pt x="43" y="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4FB87F74-6C06-4C03-A6BA-1B1CEE8B0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" y="1452"/>
              <a:ext cx="263" cy="491"/>
            </a:xfrm>
            <a:custGeom>
              <a:avLst/>
              <a:gdLst>
                <a:gd name="T0" fmla="*/ 48 w 263"/>
                <a:gd name="T1" fmla="*/ 8 h 491"/>
                <a:gd name="T2" fmla="*/ 30 w 263"/>
                <a:gd name="T3" fmla="*/ 48 h 491"/>
                <a:gd name="T4" fmla="*/ 31 w 263"/>
                <a:gd name="T5" fmla="*/ 87 h 491"/>
                <a:gd name="T6" fmla="*/ 36 w 263"/>
                <a:gd name="T7" fmla="*/ 116 h 491"/>
                <a:gd name="T8" fmla="*/ 60 w 263"/>
                <a:gd name="T9" fmla="*/ 120 h 491"/>
                <a:gd name="T10" fmla="*/ 55 w 263"/>
                <a:gd name="T11" fmla="*/ 140 h 491"/>
                <a:gd name="T12" fmla="*/ 18 w 263"/>
                <a:gd name="T13" fmla="*/ 186 h 491"/>
                <a:gd name="T14" fmla="*/ 9 w 263"/>
                <a:gd name="T15" fmla="*/ 226 h 491"/>
                <a:gd name="T16" fmla="*/ 8 w 263"/>
                <a:gd name="T17" fmla="*/ 271 h 491"/>
                <a:gd name="T18" fmla="*/ 8 w 263"/>
                <a:gd name="T19" fmla="*/ 317 h 491"/>
                <a:gd name="T20" fmla="*/ 0 w 263"/>
                <a:gd name="T21" fmla="*/ 341 h 491"/>
                <a:gd name="T22" fmla="*/ 0 w 263"/>
                <a:gd name="T23" fmla="*/ 340 h 491"/>
                <a:gd name="T24" fmla="*/ 19 w 263"/>
                <a:gd name="T25" fmla="*/ 353 h 491"/>
                <a:gd name="T26" fmla="*/ 21 w 263"/>
                <a:gd name="T27" fmla="*/ 387 h 491"/>
                <a:gd name="T28" fmla="*/ 40 w 263"/>
                <a:gd name="T29" fmla="*/ 400 h 491"/>
                <a:gd name="T30" fmla="*/ 63 w 263"/>
                <a:gd name="T31" fmla="*/ 402 h 491"/>
                <a:gd name="T32" fmla="*/ 86 w 263"/>
                <a:gd name="T33" fmla="*/ 430 h 491"/>
                <a:gd name="T34" fmla="*/ 94 w 263"/>
                <a:gd name="T35" fmla="*/ 459 h 491"/>
                <a:gd name="T36" fmla="*/ 115 w 263"/>
                <a:gd name="T37" fmla="*/ 480 h 491"/>
                <a:gd name="T38" fmla="*/ 146 w 263"/>
                <a:gd name="T39" fmla="*/ 485 h 491"/>
                <a:gd name="T40" fmla="*/ 167 w 263"/>
                <a:gd name="T41" fmla="*/ 459 h 491"/>
                <a:gd name="T42" fmla="*/ 187 w 263"/>
                <a:gd name="T43" fmla="*/ 427 h 491"/>
                <a:gd name="T44" fmla="*/ 207 w 263"/>
                <a:gd name="T45" fmla="*/ 394 h 491"/>
                <a:gd name="T46" fmla="*/ 231 w 263"/>
                <a:gd name="T47" fmla="*/ 377 h 491"/>
                <a:gd name="T48" fmla="*/ 254 w 263"/>
                <a:gd name="T49" fmla="*/ 353 h 491"/>
                <a:gd name="T50" fmla="*/ 260 w 263"/>
                <a:gd name="T51" fmla="*/ 328 h 491"/>
                <a:gd name="T52" fmla="*/ 262 w 263"/>
                <a:gd name="T53" fmla="*/ 310 h 491"/>
                <a:gd name="T54" fmla="*/ 252 w 263"/>
                <a:gd name="T55" fmla="*/ 296 h 491"/>
                <a:gd name="T56" fmla="*/ 222 w 263"/>
                <a:gd name="T57" fmla="*/ 280 h 491"/>
                <a:gd name="T58" fmla="*/ 200 w 263"/>
                <a:gd name="T59" fmla="*/ 272 h 491"/>
                <a:gd name="T60" fmla="*/ 190 w 263"/>
                <a:gd name="T61" fmla="*/ 235 h 491"/>
                <a:gd name="T62" fmla="*/ 185 w 263"/>
                <a:gd name="T63" fmla="*/ 201 h 491"/>
                <a:gd name="T64" fmla="*/ 178 w 263"/>
                <a:gd name="T65" fmla="*/ 156 h 491"/>
                <a:gd name="T66" fmla="*/ 167 w 263"/>
                <a:gd name="T67" fmla="*/ 108 h 491"/>
                <a:gd name="T68" fmla="*/ 160 w 263"/>
                <a:gd name="T69" fmla="*/ 88 h 491"/>
                <a:gd name="T70" fmla="*/ 162 w 263"/>
                <a:gd name="T71" fmla="*/ 66 h 491"/>
                <a:gd name="T72" fmla="*/ 150 w 263"/>
                <a:gd name="T73" fmla="*/ 61 h 491"/>
                <a:gd name="T74" fmla="*/ 128 w 263"/>
                <a:gd name="T75" fmla="*/ 65 h 491"/>
                <a:gd name="T76" fmla="*/ 102 w 263"/>
                <a:gd name="T77" fmla="*/ 33 h 491"/>
                <a:gd name="T78" fmla="*/ 82 w 263"/>
                <a:gd name="T79" fmla="*/ 40 h 491"/>
                <a:gd name="T80" fmla="*/ 66 w 263"/>
                <a:gd name="T81" fmla="*/ 38 h 491"/>
                <a:gd name="T82" fmla="*/ 62 w 263"/>
                <a:gd name="T83" fmla="*/ 0 h 491"/>
                <a:gd name="T84" fmla="*/ 48 w 263"/>
                <a:gd name="T85" fmla="*/ 8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3" h="491">
                  <a:moveTo>
                    <a:pt x="48" y="8"/>
                  </a:moveTo>
                  <a:lnTo>
                    <a:pt x="48" y="8"/>
                  </a:lnTo>
                  <a:lnTo>
                    <a:pt x="41" y="32"/>
                  </a:lnTo>
                  <a:lnTo>
                    <a:pt x="30" y="48"/>
                  </a:lnTo>
                  <a:lnTo>
                    <a:pt x="29" y="67"/>
                  </a:lnTo>
                  <a:lnTo>
                    <a:pt x="31" y="87"/>
                  </a:lnTo>
                  <a:lnTo>
                    <a:pt x="32" y="104"/>
                  </a:lnTo>
                  <a:lnTo>
                    <a:pt x="36" y="116"/>
                  </a:lnTo>
                  <a:lnTo>
                    <a:pt x="50" y="124"/>
                  </a:lnTo>
                  <a:lnTo>
                    <a:pt x="60" y="120"/>
                  </a:lnTo>
                  <a:lnTo>
                    <a:pt x="61" y="129"/>
                  </a:lnTo>
                  <a:lnTo>
                    <a:pt x="55" y="140"/>
                  </a:lnTo>
                  <a:lnTo>
                    <a:pt x="31" y="172"/>
                  </a:lnTo>
                  <a:lnTo>
                    <a:pt x="18" y="186"/>
                  </a:lnTo>
                  <a:lnTo>
                    <a:pt x="11" y="206"/>
                  </a:lnTo>
                  <a:lnTo>
                    <a:pt x="9" y="226"/>
                  </a:lnTo>
                  <a:lnTo>
                    <a:pt x="8" y="244"/>
                  </a:lnTo>
                  <a:lnTo>
                    <a:pt x="8" y="271"/>
                  </a:lnTo>
                  <a:lnTo>
                    <a:pt x="9" y="299"/>
                  </a:lnTo>
                  <a:lnTo>
                    <a:pt x="8" y="317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14" y="338"/>
                  </a:lnTo>
                  <a:lnTo>
                    <a:pt x="19" y="353"/>
                  </a:lnTo>
                  <a:lnTo>
                    <a:pt x="18" y="371"/>
                  </a:lnTo>
                  <a:lnTo>
                    <a:pt x="21" y="387"/>
                  </a:lnTo>
                  <a:lnTo>
                    <a:pt x="26" y="401"/>
                  </a:lnTo>
                  <a:lnTo>
                    <a:pt x="40" y="400"/>
                  </a:lnTo>
                  <a:lnTo>
                    <a:pt x="52" y="391"/>
                  </a:lnTo>
                  <a:lnTo>
                    <a:pt x="63" y="402"/>
                  </a:lnTo>
                  <a:lnTo>
                    <a:pt x="76" y="419"/>
                  </a:lnTo>
                  <a:lnTo>
                    <a:pt x="86" y="430"/>
                  </a:lnTo>
                  <a:lnTo>
                    <a:pt x="90" y="444"/>
                  </a:lnTo>
                  <a:lnTo>
                    <a:pt x="94" y="459"/>
                  </a:lnTo>
                  <a:lnTo>
                    <a:pt x="110" y="464"/>
                  </a:lnTo>
                  <a:lnTo>
                    <a:pt x="115" y="480"/>
                  </a:lnTo>
                  <a:lnTo>
                    <a:pt x="126" y="490"/>
                  </a:lnTo>
                  <a:lnTo>
                    <a:pt x="146" y="485"/>
                  </a:lnTo>
                  <a:lnTo>
                    <a:pt x="157" y="476"/>
                  </a:lnTo>
                  <a:lnTo>
                    <a:pt x="167" y="459"/>
                  </a:lnTo>
                  <a:lnTo>
                    <a:pt x="178" y="443"/>
                  </a:lnTo>
                  <a:lnTo>
                    <a:pt x="187" y="427"/>
                  </a:lnTo>
                  <a:lnTo>
                    <a:pt x="197" y="410"/>
                  </a:lnTo>
                  <a:lnTo>
                    <a:pt x="207" y="394"/>
                  </a:lnTo>
                  <a:lnTo>
                    <a:pt x="221" y="392"/>
                  </a:lnTo>
                  <a:lnTo>
                    <a:pt x="231" y="377"/>
                  </a:lnTo>
                  <a:lnTo>
                    <a:pt x="245" y="374"/>
                  </a:lnTo>
                  <a:lnTo>
                    <a:pt x="254" y="353"/>
                  </a:lnTo>
                  <a:lnTo>
                    <a:pt x="260" y="328"/>
                  </a:lnTo>
                  <a:lnTo>
                    <a:pt x="260" y="328"/>
                  </a:lnTo>
                  <a:lnTo>
                    <a:pt x="260" y="328"/>
                  </a:lnTo>
                  <a:lnTo>
                    <a:pt x="262" y="310"/>
                  </a:lnTo>
                  <a:lnTo>
                    <a:pt x="258" y="292"/>
                  </a:lnTo>
                  <a:lnTo>
                    <a:pt x="252" y="296"/>
                  </a:lnTo>
                  <a:lnTo>
                    <a:pt x="235" y="300"/>
                  </a:lnTo>
                  <a:lnTo>
                    <a:pt x="222" y="280"/>
                  </a:lnTo>
                  <a:lnTo>
                    <a:pt x="208" y="280"/>
                  </a:lnTo>
                  <a:lnTo>
                    <a:pt x="200" y="272"/>
                  </a:lnTo>
                  <a:lnTo>
                    <a:pt x="196" y="249"/>
                  </a:lnTo>
                  <a:lnTo>
                    <a:pt x="190" y="235"/>
                  </a:lnTo>
                  <a:lnTo>
                    <a:pt x="188" y="219"/>
                  </a:lnTo>
                  <a:lnTo>
                    <a:pt x="185" y="201"/>
                  </a:lnTo>
                  <a:lnTo>
                    <a:pt x="180" y="181"/>
                  </a:lnTo>
                  <a:lnTo>
                    <a:pt x="178" y="156"/>
                  </a:lnTo>
                  <a:lnTo>
                    <a:pt x="176" y="133"/>
                  </a:lnTo>
                  <a:lnTo>
                    <a:pt x="167" y="108"/>
                  </a:lnTo>
                  <a:lnTo>
                    <a:pt x="158" y="92"/>
                  </a:lnTo>
                  <a:lnTo>
                    <a:pt x="160" y="88"/>
                  </a:lnTo>
                  <a:lnTo>
                    <a:pt x="162" y="74"/>
                  </a:lnTo>
                  <a:lnTo>
                    <a:pt x="162" y="66"/>
                  </a:lnTo>
                  <a:lnTo>
                    <a:pt x="159" y="61"/>
                  </a:lnTo>
                  <a:lnTo>
                    <a:pt x="150" y="61"/>
                  </a:lnTo>
                  <a:lnTo>
                    <a:pt x="137" y="66"/>
                  </a:lnTo>
                  <a:lnTo>
                    <a:pt x="128" y="65"/>
                  </a:lnTo>
                  <a:lnTo>
                    <a:pt x="122" y="56"/>
                  </a:lnTo>
                  <a:lnTo>
                    <a:pt x="102" y="33"/>
                  </a:lnTo>
                  <a:lnTo>
                    <a:pt x="93" y="33"/>
                  </a:lnTo>
                  <a:lnTo>
                    <a:pt x="82" y="40"/>
                  </a:lnTo>
                  <a:lnTo>
                    <a:pt x="70" y="44"/>
                  </a:lnTo>
                  <a:lnTo>
                    <a:pt x="66" y="38"/>
                  </a:lnTo>
                  <a:lnTo>
                    <a:pt x="63" y="22"/>
                  </a:lnTo>
                  <a:lnTo>
                    <a:pt x="62" y="0"/>
                  </a:lnTo>
                  <a:lnTo>
                    <a:pt x="48" y="6"/>
                  </a:lnTo>
                  <a:lnTo>
                    <a:pt x="48" y="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6DEAF858-DB16-467B-A3D8-87A5CA4DE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688"/>
              <a:ext cx="353" cy="495"/>
            </a:xfrm>
            <a:custGeom>
              <a:avLst/>
              <a:gdLst>
                <a:gd name="T0" fmla="*/ 144 w 353"/>
                <a:gd name="T1" fmla="*/ 0 h 495"/>
                <a:gd name="T2" fmla="*/ 124 w 353"/>
                <a:gd name="T3" fmla="*/ 33 h 495"/>
                <a:gd name="T4" fmla="*/ 102 w 353"/>
                <a:gd name="T5" fmla="*/ 59 h 495"/>
                <a:gd name="T6" fmla="*/ 76 w 353"/>
                <a:gd name="T7" fmla="*/ 68 h 495"/>
                <a:gd name="T8" fmla="*/ 60 w 353"/>
                <a:gd name="T9" fmla="*/ 90 h 495"/>
                <a:gd name="T10" fmla="*/ 49 w 353"/>
                <a:gd name="T11" fmla="*/ 106 h 495"/>
                <a:gd name="T12" fmla="*/ 47 w 353"/>
                <a:gd name="T13" fmla="*/ 125 h 495"/>
                <a:gd name="T14" fmla="*/ 35 w 353"/>
                <a:gd name="T15" fmla="*/ 153 h 495"/>
                <a:gd name="T16" fmla="*/ 13 w 353"/>
                <a:gd name="T17" fmla="*/ 179 h 495"/>
                <a:gd name="T18" fmla="*/ 15 w 353"/>
                <a:gd name="T19" fmla="*/ 212 h 495"/>
                <a:gd name="T20" fmla="*/ 20 w 353"/>
                <a:gd name="T21" fmla="*/ 253 h 495"/>
                <a:gd name="T22" fmla="*/ 31 w 353"/>
                <a:gd name="T23" fmla="*/ 291 h 495"/>
                <a:gd name="T24" fmla="*/ 54 w 353"/>
                <a:gd name="T25" fmla="*/ 318 h 495"/>
                <a:gd name="T26" fmla="*/ 48 w 353"/>
                <a:gd name="T27" fmla="*/ 350 h 495"/>
                <a:gd name="T28" fmla="*/ 23 w 353"/>
                <a:gd name="T29" fmla="*/ 340 h 495"/>
                <a:gd name="T30" fmla="*/ 2 w 353"/>
                <a:gd name="T31" fmla="*/ 365 h 495"/>
                <a:gd name="T32" fmla="*/ 11 w 353"/>
                <a:gd name="T33" fmla="*/ 396 h 495"/>
                <a:gd name="T34" fmla="*/ 37 w 353"/>
                <a:gd name="T35" fmla="*/ 412 h 495"/>
                <a:gd name="T36" fmla="*/ 64 w 353"/>
                <a:gd name="T37" fmla="*/ 428 h 495"/>
                <a:gd name="T38" fmla="*/ 72 w 353"/>
                <a:gd name="T39" fmla="*/ 458 h 495"/>
                <a:gd name="T40" fmla="*/ 98 w 353"/>
                <a:gd name="T41" fmla="*/ 466 h 495"/>
                <a:gd name="T42" fmla="*/ 116 w 353"/>
                <a:gd name="T43" fmla="*/ 479 h 495"/>
                <a:gd name="T44" fmla="*/ 142 w 353"/>
                <a:gd name="T45" fmla="*/ 468 h 495"/>
                <a:gd name="T46" fmla="*/ 164 w 353"/>
                <a:gd name="T47" fmla="*/ 470 h 495"/>
                <a:gd name="T48" fmla="*/ 194 w 353"/>
                <a:gd name="T49" fmla="*/ 494 h 495"/>
                <a:gd name="T50" fmla="*/ 215 w 353"/>
                <a:gd name="T51" fmla="*/ 489 h 495"/>
                <a:gd name="T52" fmla="*/ 240 w 353"/>
                <a:gd name="T53" fmla="*/ 478 h 495"/>
                <a:gd name="T54" fmla="*/ 250 w 353"/>
                <a:gd name="T55" fmla="*/ 436 h 495"/>
                <a:gd name="T56" fmla="*/ 276 w 353"/>
                <a:gd name="T57" fmla="*/ 424 h 495"/>
                <a:gd name="T58" fmla="*/ 309 w 353"/>
                <a:gd name="T59" fmla="*/ 437 h 495"/>
                <a:gd name="T60" fmla="*/ 319 w 353"/>
                <a:gd name="T61" fmla="*/ 421 h 495"/>
                <a:gd name="T62" fmla="*/ 334 w 353"/>
                <a:gd name="T63" fmla="*/ 374 h 495"/>
                <a:gd name="T64" fmla="*/ 352 w 353"/>
                <a:gd name="T65" fmla="*/ 333 h 495"/>
                <a:gd name="T66" fmla="*/ 349 w 353"/>
                <a:gd name="T67" fmla="*/ 325 h 495"/>
                <a:gd name="T68" fmla="*/ 332 w 353"/>
                <a:gd name="T69" fmla="*/ 293 h 495"/>
                <a:gd name="T70" fmla="*/ 312 w 353"/>
                <a:gd name="T71" fmla="*/ 273 h 495"/>
                <a:gd name="T72" fmla="*/ 279 w 353"/>
                <a:gd name="T73" fmla="*/ 234 h 495"/>
                <a:gd name="T74" fmla="*/ 251 w 353"/>
                <a:gd name="T75" fmla="*/ 192 h 495"/>
                <a:gd name="T76" fmla="*/ 215 w 353"/>
                <a:gd name="T77" fmla="*/ 145 h 495"/>
                <a:gd name="T78" fmla="*/ 188 w 353"/>
                <a:gd name="T79" fmla="*/ 103 h 495"/>
                <a:gd name="T80" fmla="*/ 169 w 353"/>
                <a:gd name="T81" fmla="*/ 64 h 495"/>
                <a:gd name="T82" fmla="*/ 152 w 353"/>
                <a:gd name="T83" fmla="*/ 30 h 495"/>
                <a:gd name="T84" fmla="*/ 148 w 353"/>
                <a:gd name="T85" fmla="*/ 16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3" h="495">
                  <a:moveTo>
                    <a:pt x="144" y="0"/>
                  </a:moveTo>
                  <a:lnTo>
                    <a:pt x="144" y="0"/>
                  </a:lnTo>
                  <a:lnTo>
                    <a:pt x="131" y="10"/>
                  </a:lnTo>
                  <a:lnTo>
                    <a:pt x="124" y="33"/>
                  </a:lnTo>
                  <a:lnTo>
                    <a:pt x="111" y="42"/>
                  </a:lnTo>
                  <a:lnTo>
                    <a:pt x="102" y="59"/>
                  </a:lnTo>
                  <a:lnTo>
                    <a:pt x="88" y="60"/>
                  </a:lnTo>
                  <a:lnTo>
                    <a:pt x="76" y="68"/>
                  </a:lnTo>
                  <a:lnTo>
                    <a:pt x="74" y="88"/>
                  </a:lnTo>
                  <a:lnTo>
                    <a:pt x="60" y="90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7" y="112"/>
                  </a:lnTo>
                  <a:lnTo>
                    <a:pt x="47" y="125"/>
                  </a:lnTo>
                  <a:lnTo>
                    <a:pt x="46" y="144"/>
                  </a:lnTo>
                  <a:lnTo>
                    <a:pt x="35" y="153"/>
                  </a:lnTo>
                  <a:lnTo>
                    <a:pt x="25" y="169"/>
                  </a:lnTo>
                  <a:lnTo>
                    <a:pt x="13" y="179"/>
                  </a:lnTo>
                  <a:lnTo>
                    <a:pt x="11" y="197"/>
                  </a:lnTo>
                  <a:lnTo>
                    <a:pt x="15" y="212"/>
                  </a:lnTo>
                  <a:lnTo>
                    <a:pt x="22" y="234"/>
                  </a:lnTo>
                  <a:lnTo>
                    <a:pt x="20" y="253"/>
                  </a:lnTo>
                  <a:lnTo>
                    <a:pt x="25" y="268"/>
                  </a:lnTo>
                  <a:lnTo>
                    <a:pt x="31" y="291"/>
                  </a:lnTo>
                  <a:lnTo>
                    <a:pt x="41" y="301"/>
                  </a:lnTo>
                  <a:lnTo>
                    <a:pt x="54" y="318"/>
                  </a:lnTo>
                  <a:lnTo>
                    <a:pt x="58" y="333"/>
                  </a:lnTo>
                  <a:lnTo>
                    <a:pt x="48" y="350"/>
                  </a:lnTo>
                  <a:lnTo>
                    <a:pt x="34" y="352"/>
                  </a:lnTo>
                  <a:lnTo>
                    <a:pt x="23" y="340"/>
                  </a:lnTo>
                  <a:lnTo>
                    <a:pt x="9" y="342"/>
                  </a:lnTo>
                  <a:lnTo>
                    <a:pt x="2" y="365"/>
                  </a:lnTo>
                  <a:lnTo>
                    <a:pt x="0" y="385"/>
                  </a:lnTo>
                  <a:lnTo>
                    <a:pt x="11" y="396"/>
                  </a:lnTo>
                  <a:lnTo>
                    <a:pt x="21" y="406"/>
                  </a:lnTo>
                  <a:lnTo>
                    <a:pt x="37" y="412"/>
                  </a:lnTo>
                  <a:lnTo>
                    <a:pt x="54" y="418"/>
                  </a:lnTo>
                  <a:lnTo>
                    <a:pt x="64" y="428"/>
                  </a:lnTo>
                  <a:lnTo>
                    <a:pt x="68" y="443"/>
                  </a:lnTo>
                  <a:lnTo>
                    <a:pt x="72" y="458"/>
                  </a:lnTo>
                  <a:lnTo>
                    <a:pt x="83" y="468"/>
                  </a:lnTo>
                  <a:lnTo>
                    <a:pt x="98" y="466"/>
                  </a:lnTo>
                  <a:lnTo>
                    <a:pt x="102" y="480"/>
                  </a:lnTo>
                  <a:lnTo>
                    <a:pt x="116" y="479"/>
                  </a:lnTo>
                  <a:lnTo>
                    <a:pt x="130" y="478"/>
                  </a:lnTo>
                  <a:lnTo>
                    <a:pt x="142" y="468"/>
                  </a:lnTo>
                  <a:lnTo>
                    <a:pt x="154" y="461"/>
                  </a:lnTo>
                  <a:lnTo>
                    <a:pt x="164" y="470"/>
                  </a:lnTo>
                  <a:lnTo>
                    <a:pt x="176" y="480"/>
                  </a:lnTo>
                  <a:lnTo>
                    <a:pt x="194" y="494"/>
                  </a:lnTo>
                  <a:lnTo>
                    <a:pt x="200" y="490"/>
                  </a:lnTo>
                  <a:lnTo>
                    <a:pt x="215" y="489"/>
                  </a:lnTo>
                  <a:lnTo>
                    <a:pt x="227" y="480"/>
                  </a:lnTo>
                  <a:lnTo>
                    <a:pt x="240" y="478"/>
                  </a:lnTo>
                  <a:lnTo>
                    <a:pt x="243" y="458"/>
                  </a:lnTo>
                  <a:lnTo>
                    <a:pt x="250" y="436"/>
                  </a:lnTo>
                  <a:lnTo>
                    <a:pt x="260" y="419"/>
                  </a:lnTo>
                  <a:lnTo>
                    <a:pt x="276" y="424"/>
                  </a:lnTo>
                  <a:lnTo>
                    <a:pt x="293" y="432"/>
                  </a:lnTo>
                  <a:lnTo>
                    <a:pt x="309" y="437"/>
                  </a:lnTo>
                  <a:lnTo>
                    <a:pt x="317" y="440"/>
                  </a:lnTo>
                  <a:lnTo>
                    <a:pt x="319" y="421"/>
                  </a:lnTo>
                  <a:lnTo>
                    <a:pt x="327" y="397"/>
                  </a:lnTo>
                  <a:lnTo>
                    <a:pt x="334" y="374"/>
                  </a:lnTo>
                  <a:lnTo>
                    <a:pt x="342" y="350"/>
                  </a:lnTo>
                  <a:lnTo>
                    <a:pt x="352" y="333"/>
                  </a:lnTo>
                  <a:lnTo>
                    <a:pt x="349" y="325"/>
                  </a:lnTo>
                  <a:lnTo>
                    <a:pt x="349" y="325"/>
                  </a:lnTo>
                  <a:lnTo>
                    <a:pt x="345" y="311"/>
                  </a:lnTo>
                  <a:lnTo>
                    <a:pt x="332" y="293"/>
                  </a:lnTo>
                  <a:lnTo>
                    <a:pt x="328" y="279"/>
                  </a:lnTo>
                  <a:lnTo>
                    <a:pt x="312" y="273"/>
                  </a:lnTo>
                  <a:lnTo>
                    <a:pt x="297" y="249"/>
                  </a:lnTo>
                  <a:lnTo>
                    <a:pt x="279" y="234"/>
                  </a:lnTo>
                  <a:lnTo>
                    <a:pt x="265" y="216"/>
                  </a:lnTo>
                  <a:lnTo>
                    <a:pt x="251" y="192"/>
                  </a:lnTo>
                  <a:lnTo>
                    <a:pt x="229" y="164"/>
                  </a:lnTo>
                  <a:lnTo>
                    <a:pt x="215" y="145"/>
                  </a:lnTo>
                  <a:lnTo>
                    <a:pt x="195" y="125"/>
                  </a:lnTo>
                  <a:lnTo>
                    <a:pt x="188" y="103"/>
                  </a:lnTo>
                  <a:lnTo>
                    <a:pt x="176" y="86"/>
                  </a:lnTo>
                  <a:lnTo>
                    <a:pt x="169" y="64"/>
                  </a:lnTo>
                  <a:lnTo>
                    <a:pt x="163" y="42"/>
                  </a:lnTo>
                  <a:lnTo>
                    <a:pt x="152" y="3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4" y="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4C7C9371-E41C-4C69-B40C-F30831CAD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80"/>
              <a:ext cx="524" cy="636"/>
            </a:xfrm>
            <a:custGeom>
              <a:avLst/>
              <a:gdLst>
                <a:gd name="T0" fmla="*/ 48 w 524"/>
                <a:gd name="T1" fmla="*/ 248 h 636"/>
                <a:gd name="T2" fmla="*/ 75 w 524"/>
                <a:gd name="T3" fmla="*/ 298 h 636"/>
                <a:gd name="T4" fmla="*/ 104 w 524"/>
                <a:gd name="T5" fmla="*/ 341 h 636"/>
                <a:gd name="T6" fmla="*/ 140 w 524"/>
                <a:gd name="T7" fmla="*/ 361 h 636"/>
                <a:gd name="T8" fmla="*/ 164 w 524"/>
                <a:gd name="T9" fmla="*/ 397 h 636"/>
                <a:gd name="T10" fmla="*/ 178 w 524"/>
                <a:gd name="T11" fmla="*/ 440 h 636"/>
                <a:gd name="T12" fmla="*/ 213 w 524"/>
                <a:gd name="T13" fmla="*/ 487 h 636"/>
                <a:gd name="T14" fmla="*/ 238 w 524"/>
                <a:gd name="T15" fmla="*/ 522 h 636"/>
                <a:gd name="T16" fmla="*/ 279 w 524"/>
                <a:gd name="T17" fmla="*/ 564 h 636"/>
                <a:gd name="T18" fmla="*/ 321 w 524"/>
                <a:gd name="T19" fmla="*/ 578 h 636"/>
                <a:gd name="T20" fmla="*/ 347 w 524"/>
                <a:gd name="T21" fmla="*/ 614 h 636"/>
                <a:gd name="T22" fmla="*/ 376 w 524"/>
                <a:gd name="T23" fmla="*/ 617 h 636"/>
                <a:gd name="T24" fmla="*/ 417 w 524"/>
                <a:gd name="T25" fmla="*/ 606 h 636"/>
                <a:gd name="T26" fmla="*/ 456 w 524"/>
                <a:gd name="T27" fmla="*/ 612 h 636"/>
                <a:gd name="T28" fmla="*/ 493 w 524"/>
                <a:gd name="T29" fmla="*/ 614 h 636"/>
                <a:gd name="T30" fmla="*/ 505 w 524"/>
                <a:gd name="T31" fmla="*/ 604 h 636"/>
                <a:gd name="T32" fmla="*/ 518 w 524"/>
                <a:gd name="T33" fmla="*/ 550 h 636"/>
                <a:gd name="T34" fmla="*/ 512 w 524"/>
                <a:gd name="T35" fmla="*/ 502 h 636"/>
                <a:gd name="T36" fmla="*/ 523 w 524"/>
                <a:gd name="T37" fmla="*/ 492 h 636"/>
                <a:gd name="T38" fmla="*/ 518 w 524"/>
                <a:gd name="T39" fmla="*/ 451 h 636"/>
                <a:gd name="T40" fmla="*/ 512 w 524"/>
                <a:gd name="T41" fmla="*/ 402 h 636"/>
                <a:gd name="T42" fmla="*/ 481 w 524"/>
                <a:gd name="T43" fmla="*/ 378 h 636"/>
                <a:gd name="T44" fmla="*/ 447 w 524"/>
                <a:gd name="T45" fmla="*/ 386 h 636"/>
                <a:gd name="T46" fmla="*/ 415 w 524"/>
                <a:gd name="T47" fmla="*/ 374 h 636"/>
                <a:gd name="T48" fmla="*/ 385 w 524"/>
                <a:gd name="T49" fmla="*/ 351 h 636"/>
                <a:gd name="T50" fmla="*/ 354 w 524"/>
                <a:gd name="T51" fmla="*/ 320 h 636"/>
                <a:gd name="T52" fmla="*/ 317 w 524"/>
                <a:gd name="T53" fmla="*/ 293 h 636"/>
                <a:gd name="T54" fmla="*/ 340 w 524"/>
                <a:gd name="T55" fmla="*/ 248 h 636"/>
                <a:gd name="T56" fmla="*/ 375 w 524"/>
                <a:gd name="T57" fmla="*/ 241 h 636"/>
                <a:gd name="T58" fmla="*/ 348 w 524"/>
                <a:gd name="T59" fmla="*/ 199 h 636"/>
                <a:gd name="T60" fmla="*/ 339 w 524"/>
                <a:gd name="T61" fmla="*/ 142 h 636"/>
                <a:gd name="T62" fmla="*/ 330 w 524"/>
                <a:gd name="T63" fmla="*/ 87 h 636"/>
                <a:gd name="T64" fmla="*/ 363 w 524"/>
                <a:gd name="T65" fmla="*/ 52 h 636"/>
                <a:gd name="T66" fmla="*/ 366 w 524"/>
                <a:gd name="T67" fmla="*/ 14 h 636"/>
                <a:gd name="T68" fmla="*/ 348 w 524"/>
                <a:gd name="T69" fmla="*/ 0 h 636"/>
                <a:gd name="T70" fmla="*/ 328 w 524"/>
                <a:gd name="T71" fmla="*/ 26 h 636"/>
                <a:gd name="T72" fmla="*/ 295 w 524"/>
                <a:gd name="T73" fmla="*/ 65 h 636"/>
                <a:gd name="T74" fmla="*/ 261 w 524"/>
                <a:gd name="T75" fmla="*/ 100 h 636"/>
                <a:gd name="T76" fmla="*/ 231 w 524"/>
                <a:gd name="T77" fmla="*/ 148 h 636"/>
                <a:gd name="T78" fmla="*/ 189 w 524"/>
                <a:gd name="T79" fmla="*/ 152 h 636"/>
                <a:gd name="T80" fmla="*/ 164 w 524"/>
                <a:gd name="T81" fmla="*/ 117 h 636"/>
                <a:gd name="T82" fmla="*/ 137 w 524"/>
                <a:gd name="T83" fmla="*/ 75 h 636"/>
                <a:gd name="T84" fmla="*/ 100 w 524"/>
                <a:gd name="T85" fmla="*/ 74 h 636"/>
                <a:gd name="T86" fmla="*/ 93 w 524"/>
                <a:gd name="T87" fmla="*/ 26 h 636"/>
                <a:gd name="T88" fmla="*/ 74 w 524"/>
                <a:gd name="T89" fmla="*/ 12 h 636"/>
                <a:gd name="T90" fmla="*/ 68 w 524"/>
                <a:gd name="T91" fmla="*/ 45 h 636"/>
                <a:gd name="T92" fmla="*/ 52 w 524"/>
                <a:gd name="T93" fmla="*/ 112 h 636"/>
                <a:gd name="T94" fmla="*/ 36 w 524"/>
                <a:gd name="T95" fmla="*/ 158 h 636"/>
                <a:gd name="T96" fmla="*/ 10 w 524"/>
                <a:gd name="T97" fmla="*/ 195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4" h="636">
                  <a:moveTo>
                    <a:pt x="16" y="218"/>
                  </a:moveTo>
                  <a:lnTo>
                    <a:pt x="33" y="223"/>
                  </a:lnTo>
                  <a:lnTo>
                    <a:pt x="48" y="248"/>
                  </a:lnTo>
                  <a:lnTo>
                    <a:pt x="60" y="266"/>
                  </a:lnTo>
                  <a:lnTo>
                    <a:pt x="67" y="290"/>
                  </a:lnTo>
                  <a:lnTo>
                    <a:pt x="75" y="298"/>
                  </a:lnTo>
                  <a:lnTo>
                    <a:pt x="85" y="319"/>
                  </a:lnTo>
                  <a:lnTo>
                    <a:pt x="97" y="330"/>
                  </a:lnTo>
                  <a:lnTo>
                    <a:pt x="104" y="341"/>
                  </a:lnTo>
                  <a:lnTo>
                    <a:pt x="121" y="348"/>
                  </a:lnTo>
                  <a:lnTo>
                    <a:pt x="132" y="359"/>
                  </a:lnTo>
                  <a:lnTo>
                    <a:pt x="140" y="361"/>
                  </a:lnTo>
                  <a:lnTo>
                    <a:pt x="144" y="376"/>
                  </a:lnTo>
                  <a:lnTo>
                    <a:pt x="154" y="386"/>
                  </a:lnTo>
                  <a:lnTo>
                    <a:pt x="164" y="397"/>
                  </a:lnTo>
                  <a:lnTo>
                    <a:pt x="169" y="411"/>
                  </a:lnTo>
                  <a:lnTo>
                    <a:pt x="173" y="426"/>
                  </a:lnTo>
                  <a:lnTo>
                    <a:pt x="178" y="440"/>
                  </a:lnTo>
                  <a:lnTo>
                    <a:pt x="191" y="458"/>
                  </a:lnTo>
                  <a:lnTo>
                    <a:pt x="203" y="476"/>
                  </a:lnTo>
                  <a:lnTo>
                    <a:pt x="213" y="487"/>
                  </a:lnTo>
                  <a:lnTo>
                    <a:pt x="224" y="496"/>
                  </a:lnTo>
                  <a:lnTo>
                    <a:pt x="234" y="507"/>
                  </a:lnTo>
                  <a:lnTo>
                    <a:pt x="238" y="522"/>
                  </a:lnTo>
                  <a:lnTo>
                    <a:pt x="254" y="548"/>
                  </a:lnTo>
                  <a:lnTo>
                    <a:pt x="266" y="565"/>
                  </a:lnTo>
                  <a:lnTo>
                    <a:pt x="279" y="564"/>
                  </a:lnTo>
                  <a:lnTo>
                    <a:pt x="292" y="581"/>
                  </a:lnTo>
                  <a:lnTo>
                    <a:pt x="305" y="572"/>
                  </a:lnTo>
                  <a:lnTo>
                    <a:pt x="321" y="578"/>
                  </a:lnTo>
                  <a:lnTo>
                    <a:pt x="332" y="588"/>
                  </a:lnTo>
                  <a:lnTo>
                    <a:pt x="336" y="603"/>
                  </a:lnTo>
                  <a:lnTo>
                    <a:pt x="347" y="614"/>
                  </a:lnTo>
                  <a:lnTo>
                    <a:pt x="353" y="635"/>
                  </a:lnTo>
                  <a:lnTo>
                    <a:pt x="367" y="634"/>
                  </a:lnTo>
                  <a:lnTo>
                    <a:pt x="376" y="617"/>
                  </a:lnTo>
                  <a:lnTo>
                    <a:pt x="389" y="608"/>
                  </a:lnTo>
                  <a:lnTo>
                    <a:pt x="403" y="607"/>
                  </a:lnTo>
                  <a:lnTo>
                    <a:pt x="417" y="606"/>
                  </a:lnTo>
                  <a:lnTo>
                    <a:pt x="434" y="612"/>
                  </a:lnTo>
                  <a:lnTo>
                    <a:pt x="444" y="622"/>
                  </a:lnTo>
                  <a:lnTo>
                    <a:pt x="456" y="612"/>
                  </a:lnTo>
                  <a:lnTo>
                    <a:pt x="466" y="597"/>
                  </a:lnTo>
                  <a:lnTo>
                    <a:pt x="483" y="603"/>
                  </a:lnTo>
                  <a:lnTo>
                    <a:pt x="493" y="614"/>
                  </a:lnTo>
                  <a:lnTo>
                    <a:pt x="493" y="614"/>
                  </a:lnTo>
                  <a:lnTo>
                    <a:pt x="493" y="614"/>
                  </a:lnTo>
                  <a:lnTo>
                    <a:pt x="505" y="604"/>
                  </a:lnTo>
                  <a:lnTo>
                    <a:pt x="514" y="588"/>
                  </a:lnTo>
                  <a:lnTo>
                    <a:pt x="516" y="568"/>
                  </a:lnTo>
                  <a:lnTo>
                    <a:pt x="518" y="550"/>
                  </a:lnTo>
                  <a:lnTo>
                    <a:pt x="514" y="534"/>
                  </a:lnTo>
                  <a:lnTo>
                    <a:pt x="509" y="520"/>
                  </a:lnTo>
                  <a:lnTo>
                    <a:pt x="512" y="502"/>
                  </a:lnTo>
                  <a:lnTo>
                    <a:pt x="517" y="497"/>
                  </a:lnTo>
                  <a:lnTo>
                    <a:pt x="523" y="492"/>
                  </a:lnTo>
                  <a:lnTo>
                    <a:pt x="523" y="492"/>
                  </a:lnTo>
                  <a:lnTo>
                    <a:pt x="521" y="486"/>
                  </a:lnTo>
                  <a:lnTo>
                    <a:pt x="522" y="466"/>
                  </a:lnTo>
                  <a:lnTo>
                    <a:pt x="518" y="451"/>
                  </a:lnTo>
                  <a:lnTo>
                    <a:pt x="514" y="437"/>
                  </a:lnTo>
                  <a:lnTo>
                    <a:pt x="509" y="422"/>
                  </a:lnTo>
                  <a:lnTo>
                    <a:pt x="512" y="402"/>
                  </a:lnTo>
                  <a:lnTo>
                    <a:pt x="511" y="402"/>
                  </a:lnTo>
                  <a:lnTo>
                    <a:pt x="493" y="388"/>
                  </a:lnTo>
                  <a:lnTo>
                    <a:pt x="481" y="378"/>
                  </a:lnTo>
                  <a:lnTo>
                    <a:pt x="471" y="369"/>
                  </a:lnTo>
                  <a:lnTo>
                    <a:pt x="459" y="376"/>
                  </a:lnTo>
                  <a:lnTo>
                    <a:pt x="447" y="386"/>
                  </a:lnTo>
                  <a:lnTo>
                    <a:pt x="433" y="387"/>
                  </a:lnTo>
                  <a:lnTo>
                    <a:pt x="419" y="388"/>
                  </a:lnTo>
                  <a:lnTo>
                    <a:pt x="415" y="374"/>
                  </a:lnTo>
                  <a:lnTo>
                    <a:pt x="400" y="376"/>
                  </a:lnTo>
                  <a:lnTo>
                    <a:pt x="389" y="366"/>
                  </a:lnTo>
                  <a:lnTo>
                    <a:pt x="385" y="351"/>
                  </a:lnTo>
                  <a:lnTo>
                    <a:pt x="381" y="336"/>
                  </a:lnTo>
                  <a:lnTo>
                    <a:pt x="371" y="326"/>
                  </a:lnTo>
                  <a:lnTo>
                    <a:pt x="354" y="320"/>
                  </a:lnTo>
                  <a:lnTo>
                    <a:pt x="338" y="314"/>
                  </a:lnTo>
                  <a:lnTo>
                    <a:pt x="328" y="304"/>
                  </a:lnTo>
                  <a:lnTo>
                    <a:pt x="317" y="293"/>
                  </a:lnTo>
                  <a:lnTo>
                    <a:pt x="319" y="273"/>
                  </a:lnTo>
                  <a:lnTo>
                    <a:pt x="326" y="250"/>
                  </a:lnTo>
                  <a:lnTo>
                    <a:pt x="340" y="248"/>
                  </a:lnTo>
                  <a:lnTo>
                    <a:pt x="351" y="260"/>
                  </a:lnTo>
                  <a:lnTo>
                    <a:pt x="365" y="258"/>
                  </a:lnTo>
                  <a:lnTo>
                    <a:pt x="375" y="241"/>
                  </a:lnTo>
                  <a:lnTo>
                    <a:pt x="371" y="226"/>
                  </a:lnTo>
                  <a:lnTo>
                    <a:pt x="358" y="209"/>
                  </a:lnTo>
                  <a:lnTo>
                    <a:pt x="348" y="199"/>
                  </a:lnTo>
                  <a:lnTo>
                    <a:pt x="342" y="176"/>
                  </a:lnTo>
                  <a:lnTo>
                    <a:pt x="337" y="161"/>
                  </a:lnTo>
                  <a:lnTo>
                    <a:pt x="339" y="142"/>
                  </a:lnTo>
                  <a:lnTo>
                    <a:pt x="332" y="120"/>
                  </a:lnTo>
                  <a:lnTo>
                    <a:pt x="328" y="105"/>
                  </a:lnTo>
                  <a:lnTo>
                    <a:pt x="330" y="87"/>
                  </a:lnTo>
                  <a:lnTo>
                    <a:pt x="342" y="77"/>
                  </a:lnTo>
                  <a:lnTo>
                    <a:pt x="352" y="61"/>
                  </a:lnTo>
                  <a:lnTo>
                    <a:pt x="363" y="52"/>
                  </a:lnTo>
                  <a:lnTo>
                    <a:pt x="364" y="33"/>
                  </a:lnTo>
                  <a:lnTo>
                    <a:pt x="364" y="20"/>
                  </a:lnTo>
                  <a:lnTo>
                    <a:pt x="366" y="14"/>
                  </a:lnTo>
                  <a:lnTo>
                    <a:pt x="366" y="14"/>
                  </a:lnTo>
                  <a:lnTo>
                    <a:pt x="358" y="11"/>
                  </a:lnTo>
                  <a:lnTo>
                    <a:pt x="348" y="0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28" y="26"/>
                  </a:lnTo>
                  <a:lnTo>
                    <a:pt x="319" y="47"/>
                  </a:lnTo>
                  <a:lnTo>
                    <a:pt x="305" y="50"/>
                  </a:lnTo>
                  <a:lnTo>
                    <a:pt x="295" y="65"/>
                  </a:lnTo>
                  <a:lnTo>
                    <a:pt x="281" y="67"/>
                  </a:lnTo>
                  <a:lnTo>
                    <a:pt x="271" y="83"/>
                  </a:lnTo>
                  <a:lnTo>
                    <a:pt x="261" y="100"/>
                  </a:lnTo>
                  <a:lnTo>
                    <a:pt x="252" y="115"/>
                  </a:lnTo>
                  <a:lnTo>
                    <a:pt x="241" y="132"/>
                  </a:lnTo>
                  <a:lnTo>
                    <a:pt x="231" y="148"/>
                  </a:lnTo>
                  <a:lnTo>
                    <a:pt x="220" y="157"/>
                  </a:lnTo>
                  <a:lnTo>
                    <a:pt x="200" y="164"/>
                  </a:lnTo>
                  <a:lnTo>
                    <a:pt x="189" y="152"/>
                  </a:lnTo>
                  <a:lnTo>
                    <a:pt x="184" y="137"/>
                  </a:lnTo>
                  <a:lnTo>
                    <a:pt x="168" y="132"/>
                  </a:lnTo>
                  <a:lnTo>
                    <a:pt x="164" y="117"/>
                  </a:lnTo>
                  <a:lnTo>
                    <a:pt x="160" y="102"/>
                  </a:lnTo>
                  <a:lnTo>
                    <a:pt x="150" y="91"/>
                  </a:lnTo>
                  <a:lnTo>
                    <a:pt x="137" y="75"/>
                  </a:lnTo>
                  <a:lnTo>
                    <a:pt x="126" y="64"/>
                  </a:lnTo>
                  <a:lnTo>
                    <a:pt x="114" y="73"/>
                  </a:lnTo>
                  <a:lnTo>
                    <a:pt x="100" y="74"/>
                  </a:lnTo>
                  <a:lnTo>
                    <a:pt x="95" y="60"/>
                  </a:lnTo>
                  <a:lnTo>
                    <a:pt x="92" y="44"/>
                  </a:lnTo>
                  <a:lnTo>
                    <a:pt x="93" y="26"/>
                  </a:lnTo>
                  <a:lnTo>
                    <a:pt x="88" y="11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4"/>
                  </a:lnTo>
                  <a:lnTo>
                    <a:pt x="69" y="26"/>
                  </a:lnTo>
                  <a:lnTo>
                    <a:pt x="68" y="45"/>
                  </a:lnTo>
                  <a:lnTo>
                    <a:pt x="66" y="64"/>
                  </a:lnTo>
                  <a:lnTo>
                    <a:pt x="58" y="88"/>
                  </a:lnTo>
                  <a:lnTo>
                    <a:pt x="52" y="112"/>
                  </a:lnTo>
                  <a:lnTo>
                    <a:pt x="41" y="128"/>
                  </a:lnTo>
                  <a:lnTo>
                    <a:pt x="32" y="144"/>
                  </a:lnTo>
                  <a:lnTo>
                    <a:pt x="36" y="158"/>
                  </a:lnTo>
                  <a:lnTo>
                    <a:pt x="34" y="178"/>
                  </a:lnTo>
                  <a:lnTo>
                    <a:pt x="24" y="195"/>
                  </a:lnTo>
                  <a:lnTo>
                    <a:pt x="10" y="195"/>
                  </a:lnTo>
                  <a:lnTo>
                    <a:pt x="0" y="212"/>
                  </a:lnTo>
                  <a:lnTo>
                    <a:pt x="16" y="21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A17206F6-BAF3-43F6-A01C-064A6A6AC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92"/>
              <a:ext cx="247" cy="381"/>
            </a:xfrm>
            <a:custGeom>
              <a:avLst/>
              <a:gdLst>
                <a:gd name="T0" fmla="*/ 198 w 247"/>
                <a:gd name="T1" fmla="*/ 12 h 381"/>
                <a:gd name="T2" fmla="*/ 170 w 247"/>
                <a:gd name="T3" fmla="*/ 17 h 381"/>
                <a:gd name="T4" fmla="*/ 142 w 247"/>
                <a:gd name="T5" fmla="*/ 0 h 381"/>
                <a:gd name="T6" fmla="*/ 116 w 247"/>
                <a:gd name="T7" fmla="*/ 10 h 381"/>
                <a:gd name="T8" fmla="*/ 88 w 247"/>
                <a:gd name="T9" fmla="*/ 12 h 381"/>
                <a:gd name="T10" fmla="*/ 72 w 247"/>
                <a:gd name="T11" fmla="*/ 35 h 381"/>
                <a:gd name="T12" fmla="*/ 52 w 247"/>
                <a:gd name="T13" fmla="*/ 66 h 381"/>
                <a:gd name="T14" fmla="*/ 28 w 247"/>
                <a:gd name="T15" fmla="*/ 84 h 381"/>
                <a:gd name="T16" fmla="*/ 19 w 247"/>
                <a:gd name="T17" fmla="*/ 127 h 381"/>
                <a:gd name="T18" fmla="*/ 0 w 247"/>
                <a:gd name="T19" fmla="*/ 159 h 381"/>
                <a:gd name="T20" fmla="*/ 22 w 247"/>
                <a:gd name="T21" fmla="*/ 188 h 381"/>
                <a:gd name="T22" fmla="*/ 33 w 247"/>
                <a:gd name="T23" fmla="*/ 224 h 381"/>
                <a:gd name="T24" fmla="*/ 18 w 247"/>
                <a:gd name="T25" fmla="*/ 272 h 381"/>
                <a:gd name="T26" fmla="*/ 35 w 247"/>
                <a:gd name="T27" fmla="*/ 304 h 381"/>
                <a:gd name="T28" fmla="*/ 45 w 247"/>
                <a:gd name="T29" fmla="*/ 340 h 381"/>
                <a:gd name="T30" fmla="*/ 82 w 247"/>
                <a:gd name="T31" fmla="*/ 341 h 381"/>
                <a:gd name="T32" fmla="*/ 113 w 247"/>
                <a:gd name="T33" fmla="*/ 318 h 381"/>
                <a:gd name="T34" fmla="*/ 138 w 247"/>
                <a:gd name="T35" fmla="*/ 355 h 381"/>
                <a:gd name="T36" fmla="*/ 152 w 247"/>
                <a:gd name="T37" fmla="*/ 380 h 381"/>
                <a:gd name="T38" fmla="*/ 172 w 247"/>
                <a:gd name="T39" fmla="*/ 347 h 381"/>
                <a:gd name="T40" fmla="*/ 197 w 247"/>
                <a:gd name="T41" fmla="*/ 356 h 381"/>
                <a:gd name="T42" fmla="*/ 224 w 247"/>
                <a:gd name="T43" fmla="*/ 345 h 381"/>
                <a:gd name="T44" fmla="*/ 243 w 247"/>
                <a:gd name="T45" fmla="*/ 314 h 381"/>
                <a:gd name="T46" fmla="*/ 246 w 247"/>
                <a:gd name="T47" fmla="*/ 274 h 381"/>
                <a:gd name="T48" fmla="*/ 222 w 247"/>
                <a:gd name="T49" fmla="*/ 266 h 381"/>
                <a:gd name="T50" fmla="*/ 212 w 247"/>
                <a:gd name="T51" fmla="*/ 236 h 381"/>
                <a:gd name="T52" fmla="*/ 230 w 247"/>
                <a:gd name="T53" fmla="*/ 196 h 381"/>
                <a:gd name="T54" fmla="*/ 228 w 247"/>
                <a:gd name="T55" fmla="*/ 163 h 381"/>
                <a:gd name="T56" fmla="*/ 209 w 247"/>
                <a:gd name="T57" fmla="*/ 149 h 381"/>
                <a:gd name="T58" fmla="*/ 188 w 247"/>
                <a:gd name="T59" fmla="*/ 129 h 381"/>
                <a:gd name="T60" fmla="*/ 199 w 247"/>
                <a:gd name="T61" fmla="*/ 93 h 381"/>
                <a:gd name="T62" fmla="*/ 222 w 247"/>
                <a:gd name="T63" fmla="*/ 68 h 381"/>
                <a:gd name="T64" fmla="*/ 224 w 247"/>
                <a:gd name="T65" fmla="*/ 30 h 381"/>
                <a:gd name="T66" fmla="*/ 218 w 247"/>
                <a:gd name="T67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" h="381">
                  <a:moveTo>
                    <a:pt x="218" y="8"/>
                  </a:moveTo>
                  <a:lnTo>
                    <a:pt x="198" y="12"/>
                  </a:lnTo>
                  <a:lnTo>
                    <a:pt x="182" y="7"/>
                  </a:lnTo>
                  <a:lnTo>
                    <a:pt x="170" y="17"/>
                  </a:lnTo>
                  <a:lnTo>
                    <a:pt x="156" y="18"/>
                  </a:lnTo>
                  <a:lnTo>
                    <a:pt x="142" y="0"/>
                  </a:lnTo>
                  <a:lnTo>
                    <a:pt x="129" y="2"/>
                  </a:lnTo>
                  <a:lnTo>
                    <a:pt x="116" y="10"/>
                  </a:lnTo>
                  <a:lnTo>
                    <a:pt x="100" y="5"/>
                  </a:lnTo>
                  <a:lnTo>
                    <a:pt x="88" y="12"/>
                  </a:lnTo>
                  <a:lnTo>
                    <a:pt x="74" y="15"/>
                  </a:lnTo>
                  <a:lnTo>
                    <a:pt x="72" y="35"/>
                  </a:lnTo>
                  <a:lnTo>
                    <a:pt x="60" y="43"/>
                  </a:lnTo>
                  <a:lnTo>
                    <a:pt x="52" y="66"/>
                  </a:lnTo>
                  <a:lnTo>
                    <a:pt x="43" y="82"/>
                  </a:lnTo>
                  <a:lnTo>
                    <a:pt x="28" y="84"/>
                  </a:lnTo>
                  <a:lnTo>
                    <a:pt x="21" y="108"/>
                  </a:lnTo>
                  <a:lnTo>
                    <a:pt x="19" y="127"/>
                  </a:lnTo>
                  <a:lnTo>
                    <a:pt x="7" y="136"/>
                  </a:lnTo>
                  <a:lnTo>
                    <a:pt x="0" y="159"/>
                  </a:lnTo>
                  <a:lnTo>
                    <a:pt x="12" y="178"/>
                  </a:lnTo>
                  <a:lnTo>
                    <a:pt x="22" y="188"/>
                  </a:lnTo>
                  <a:lnTo>
                    <a:pt x="28" y="210"/>
                  </a:lnTo>
                  <a:lnTo>
                    <a:pt x="33" y="224"/>
                  </a:lnTo>
                  <a:lnTo>
                    <a:pt x="26" y="248"/>
                  </a:lnTo>
                  <a:lnTo>
                    <a:pt x="18" y="272"/>
                  </a:lnTo>
                  <a:lnTo>
                    <a:pt x="31" y="290"/>
                  </a:lnTo>
                  <a:lnTo>
                    <a:pt x="35" y="304"/>
                  </a:lnTo>
                  <a:lnTo>
                    <a:pt x="42" y="326"/>
                  </a:lnTo>
                  <a:lnTo>
                    <a:pt x="45" y="340"/>
                  </a:lnTo>
                  <a:lnTo>
                    <a:pt x="62" y="348"/>
                  </a:lnTo>
                  <a:lnTo>
                    <a:pt x="82" y="341"/>
                  </a:lnTo>
                  <a:lnTo>
                    <a:pt x="92" y="326"/>
                  </a:lnTo>
                  <a:lnTo>
                    <a:pt x="113" y="318"/>
                  </a:lnTo>
                  <a:lnTo>
                    <a:pt x="123" y="329"/>
                  </a:lnTo>
                  <a:lnTo>
                    <a:pt x="138" y="355"/>
                  </a:lnTo>
                  <a:lnTo>
                    <a:pt x="149" y="366"/>
                  </a:lnTo>
                  <a:lnTo>
                    <a:pt x="152" y="380"/>
                  </a:lnTo>
                  <a:lnTo>
                    <a:pt x="160" y="356"/>
                  </a:lnTo>
                  <a:lnTo>
                    <a:pt x="172" y="347"/>
                  </a:lnTo>
                  <a:lnTo>
                    <a:pt x="187" y="346"/>
                  </a:lnTo>
                  <a:lnTo>
                    <a:pt x="197" y="356"/>
                  </a:lnTo>
                  <a:lnTo>
                    <a:pt x="209" y="348"/>
                  </a:lnTo>
                  <a:lnTo>
                    <a:pt x="224" y="345"/>
                  </a:lnTo>
                  <a:lnTo>
                    <a:pt x="233" y="329"/>
                  </a:lnTo>
                  <a:lnTo>
                    <a:pt x="243" y="314"/>
                  </a:lnTo>
                  <a:lnTo>
                    <a:pt x="244" y="295"/>
                  </a:lnTo>
                  <a:lnTo>
                    <a:pt x="246" y="274"/>
                  </a:lnTo>
                  <a:lnTo>
                    <a:pt x="236" y="264"/>
                  </a:lnTo>
                  <a:lnTo>
                    <a:pt x="222" y="266"/>
                  </a:lnTo>
                  <a:lnTo>
                    <a:pt x="217" y="251"/>
                  </a:lnTo>
                  <a:lnTo>
                    <a:pt x="212" y="236"/>
                  </a:lnTo>
                  <a:lnTo>
                    <a:pt x="223" y="220"/>
                  </a:lnTo>
                  <a:lnTo>
                    <a:pt x="230" y="196"/>
                  </a:lnTo>
                  <a:lnTo>
                    <a:pt x="232" y="177"/>
                  </a:lnTo>
                  <a:lnTo>
                    <a:pt x="228" y="163"/>
                  </a:lnTo>
                  <a:lnTo>
                    <a:pt x="223" y="147"/>
                  </a:lnTo>
                  <a:lnTo>
                    <a:pt x="209" y="149"/>
                  </a:lnTo>
                  <a:lnTo>
                    <a:pt x="198" y="139"/>
                  </a:lnTo>
                  <a:lnTo>
                    <a:pt x="188" y="129"/>
                  </a:lnTo>
                  <a:lnTo>
                    <a:pt x="190" y="110"/>
                  </a:lnTo>
                  <a:lnTo>
                    <a:pt x="199" y="93"/>
                  </a:lnTo>
                  <a:lnTo>
                    <a:pt x="212" y="85"/>
                  </a:lnTo>
                  <a:lnTo>
                    <a:pt x="222" y="68"/>
                  </a:lnTo>
                  <a:lnTo>
                    <a:pt x="229" y="45"/>
                  </a:lnTo>
                  <a:lnTo>
                    <a:pt x="224" y="30"/>
                  </a:lnTo>
                  <a:lnTo>
                    <a:pt x="223" y="22"/>
                  </a:lnTo>
                  <a:lnTo>
                    <a:pt x="218" y="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08174D37-D3E4-4141-BC2D-BC052ED0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35"/>
              <a:ext cx="372" cy="617"/>
            </a:xfrm>
            <a:custGeom>
              <a:avLst/>
              <a:gdLst>
                <a:gd name="T0" fmla="*/ 368 w 372"/>
                <a:gd name="T1" fmla="*/ 171 h 617"/>
                <a:gd name="T2" fmla="*/ 344 w 372"/>
                <a:gd name="T3" fmla="*/ 191 h 617"/>
                <a:gd name="T4" fmla="*/ 321 w 372"/>
                <a:gd name="T5" fmla="*/ 189 h 617"/>
                <a:gd name="T6" fmla="*/ 301 w 372"/>
                <a:gd name="T7" fmla="*/ 194 h 617"/>
                <a:gd name="T8" fmla="*/ 287 w 372"/>
                <a:gd name="T9" fmla="*/ 222 h 617"/>
                <a:gd name="T10" fmla="*/ 263 w 372"/>
                <a:gd name="T11" fmla="*/ 241 h 617"/>
                <a:gd name="T12" fmla="*/ 278 w 372"/>
                <a:gd name="T13" fmla="*/ 265 h 617"/>
                <a:gd name="T14" fmla="*/ 277 w 372"/>
                <a:gd name="T15" fmla="*/ 310 h 617"/>
                <a:gd name="T16" fmla="*/ 278 w 372"/>
                <a:gd name="T17" fmla="*/ 337 h 617"/>
                <a:gd name="T18" fmla="*/ 298 w 372"/>
                <a:gd name="T19" fmla="*/ 358 h 617"/>
                <a:gd name="T20" fmla="*/ 287 w 372"/>
                <a:gd name="T21" fmla="*/ 393 h 617"/>
                <a:gd name="T22" fmla="*/ 264 w 372"/>
                <a:gd name="T23" fmla="*/ 419 h 617"/>
                <a:gd name="T24" fmla="*/ 259 w 372"/>
                <a:gd name="T25" fmla="*/ 449 h 617"/>
                <a:gd name="T26" fmla="*/ 256 w 372"/>
                <a:gd name="T27" fmla="*/ 488 h 617"/>
                <a:gd name="T28" fmla="*/ 228 w 372"/>
                <a:gd name="T29" fmla="*/ 491 h 617"/>
                <a:gd name="T30" fmla="*/ 219 w 372"/>
                <a:gd name="T31" fmla="*/ 461 h 617"/>
                <a:gd name="T32" fmla="*/ 201 w 372"/>
                <a:gd name="T33" fmla="*/ 502 h 617"/>
                <a:gd name="T34" fmla="*/ 179 w 372"/>
                <a:gd name="T35" fmla="*/ 526 h 617"/>
                <a:gd name="T36" fmla="*/ 170 w 372"/>
                <a:gd name="T37" fmla="*/ 569 h 617"/>
                <a:gd name="T38" fmla="*/ 156 w 372"/>
                <a:gd name="T39" fmla="*/ 598 h 617"/>
                <a:gd name="T40" fmla="*/ 132 w 372"/>
                <a:gd name="T41" fmla="*/ 616 h 617"/>
                <a:gd name="T42" fmla="*/ 105 w 372"/>
                <a:gd name="T43" fmla="*/ 598 h 617"/>
                <a:gd name="T44" fmla="*/ 109 w 372"/>
                <a:gd name="T45" fmla="*/ 587 h 617"/>
                <a:gd name="T46" fmla="*/ 100 w 372"/>
                <a:gd name="T47" fmla="*/ 556 h 617"/>
                <a:gd name="T48" fmla="*/ 71 w 372"/>
                <a:gd name="T49" fmla="*/ 561 h 617"/>
                <a:gd name="T50" fmla="*/ 45 w 372"/>
                <a:gd name="T51" fmla="*/ 571 h 617"/>
                <a:gd name="T52" fmla="*/ 37 w 372"/>
                <a:gd name="T53" fmla="*/ 541 h 617"/>
                <a:gd name="T54" fmla="*/ 34 w 372"/>
                <a:gd name="T55" fmla="*/ 507 h 617"/>
                <a:gd name="T56" fmla="*/ 31 w 372"/>
                <a:gd name="T57" fmla="*/ 472 h 617"/>
                <a:gd name="T58" fmla="*/ 53 w 372"/>
                <a:gd name="T59" fmla="*/ 448 h 617"/>
                <a:gd name="T60" fmla="*/ 45 w 372"/>
                <a:gd name="T61" fmla="*/ 418 h 617"/>
                <a:gd name="T62" fmla="*/ 50 w 372"/>
                <a:gd name="T63" fmla="*/ 388 h 617"/>
                <a:gd name="T64" fmla="*/ 35 w 372"/>
                <a:gd name="T65" fmla="*/ 361 h 617"/>
                <a:gd name="T66" fmla="*/ 47 w 372"/>
                <a:gd name="T67" fmla="*/ 326 h 617"/>
                <a:gd name="T68" fmla="*/ 50 w 372"/>
                <a:gd name="T69" fmla="*/ 288 h 617"/>
                <a:gd name="T70" fmla="*/ 25 w 372"/>
                <a:gd name="T71" fmla="*/ 279 h 617"/>
                <a:gd name="T72" fmla="*/ 11 w 372"/>
                <a:gd name="T73" fmla="*/ 254 h 617"/>
                <a:gd name="T74" fmla="*/ 6 w 372"/>
                <a:gd name="T75" fmla="*/ 241 h 617"/>
                <a:gd name="T76" fmla="*/ 10 w 372"/>
                <a:gd name="T77" fmla="*/ 228 h 617"/>
                <a:gd name="T78" fmla="*/ 7 w 372"/>
                <a:gd name="T79" fmla="*/ 194 h 617"/>
                <a:gd name="T80" fmla="*/ 44 w 372"/>
                <a:gd name="T81" fmla="*/ 193 h 617"/>
                <a:gd name="T82" fmla="*/ 71 w 372"/>
                <a:gd name="T83" fmla="*/ 183 h 617"/>
                <a:gd name="T84" fmla="*/ 90 w 372"/>
                <a:gd name="T85" fmla="*/ 151 h 617"/>
                <a:gd name="T86" fmla="*/ 114 w 372"/>
                <a:gd name="T87" fmla="*/ 133 h 617"/>
                <a:gd name="T88" fmla="*/ 130 w 372"/>
                <a:gd name="T89" fmla="*/ 113 h 617"/>
                <a:gd name="T90" fmla="*/ 152 w 372"/>
                <a:gd name="T91" fmla="*/ 87 h 617"/>
                <a:gd name="T92" fmla="*/ 182 w 372"/>
                <a:gd name="T93" fmla="*/ 66 h 617"/>
                <a:gd name="T94" fmla="*/ 207 w 372"/>
                <a:gd name="T95" fmla="*/ 48 h 617"/>
                <a:gd name="T96" fmla="*/ 233 w 372"/>
                <a:gd name="T97" fmla="*/ 37 h 617"/>
                <a:gd name="T98" fmla="*/ 227 w 372"/>
                <a:gd name="T99" fmla="*/ 69 h 617"/>
                <a:gd name="T100" fmla="*/ 251 w 372"/>
                <a:gd name="T101" fmla="*/ 50 h 617"/>
                <a:gd name="T102" fmla="*/ 271 w 372"/>
                <a:gd name="T103" fmla="*/ 19 h 617"/>
                <a:gd name="T104" fmla="*/ 295 w 372"/>
                <a:gd name="T105" fmla="*/ 0 h 617"/>
                <a:gd name="T106" fmla="*/ 283 w 372"/>
                <a:gd name="T107" fmla="*/ 36 h 617"/>
                <a:gd name="T108" fmla="*/ 272 w 372"/>
                <a:gd name="T109" fmla="*/ 72 h 617"/>
                <a:gd name="T110" fmla="*/ 303 w 372"/>
                <a:gd name="T111" fmla="*/ 76 h 617"/>
                <a:gd name="T112" fmla="*/ 327 w 372"/>
                <a:gd name="T113" fmla="*/ 85 h 617"/>
                <a:gd name="T114" fmla="*/ 336 w 372"/>
                <a:gd name="T115" fmla="*/ 114 h 617"/>
                <a:gd name="T116" fmla="*/ 355 w 372"/>
                <a:gd name="T117" fmla="*/ 127 h 617"/>
                <a:gd name="T118" fmla="*/ 369 w 372"/>
                <a:gd name="T119" fmla="*/ 154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617">
                  <a:moveTo>
                    <a:pt x="371" y="159"/>
                  </a:moveTo>
                  <a:lnTo>
                    <a:pt x="368" y="171"/>
                  </a:lnTo>
                  <a:lnTo>
                    <a:pt x="355" y="181"/>
                  </a:lnTo>
                  <a:lnTo>
                    <a:pt x="344" y="191"/>
                  </a:lnTo>
                  <a:lnTo>
                    <a:pt x="331" y="198"/>
                  </a:lnTo>
                  <a:lnTo>
                    <a:pt x="321" y="189"/>
                  </a:lnTo>
                  <a:lnTo>
                    <a:pt x="311" y="178"/>
                  </a:lnTo>
                  <a:lnTo>
                    <a:pt x="301" y="194"/>
                  </a:lnTo>
                  <a:lnTo>
                    <a:pt x="299" y="213"/>
                  </a:lnTo>
                  <a:lnTo>
                    <a:pt x="287" y="222"/>
                  </a:lnTo>
                  <a:lnTo>
                    <a:pt x="275" y="232"/>
                  </a:lnTo>
                  <a:lnTo>
                    <a:pt x="263" y="241"/>
                  </a:lnTo>
                  <a:lnTo>
                    <a:pt x="267" y="254"/>
                  </a:lnTo>
                  <a:lnTo>
                    <a:pt x="278" y="265"/>
                  </a:lnTo>
                  <a:lnTo>
                    <a:pt x="278" y="291"/>
                  </a:lnTo>
                  <a:lnTo>
                    <a:pt x="277" y="310"/>
                  </a:lnTo>
                  <a:lnTo>
                    <a:pt x="267" y="326"/>
                  </a:lnTo>
                  <a:lnTo>
                    <a:pt x="278" y="337"/>
                  </a:lnTo>
                  <a:lnTo>
                    <a:pt x="288" y="347"/>
                  </a:lnTo>
                  <a:lnTo>
                    <a:pt x="298" y="358"/>
                  </a:lnTo>
                  <a:lnTo>
                    <a:pt x="296" y="377"/>
                  </a:lnTo>
                  <a:lnTo>
                    <a:pt x="287" y="393"/>
                  </a:lnTo>
                  <a:lnTo>
                    <a:pt x="277" y="409"/>
                  </a:lnTo>
                  <a:lnTo>
                    <a:pt x="264" y="419"/>
                  </a:lnTo>
                  <a:lnTo>
                    <a:pt x="254" y="435"/>
                  </a:lnTo>
                  <a:lnTo>
                    <a:pt x="259" y="449"/>
                  </a:lnTo>
                  <a:lnTo>
                    <a:pt x="257" y="470"/>
                  </a:lnTo>
                  <a:lnTo>
                    <a:pt x="256" y="488"/>
                  </a:lnTo>
                  <a:lnTo>
                    <a:pt x="243" y="497"/>
                  </a:lnTo>
                  <a:lnTo>
                    <a:pt x="228" y="491"/>
                  </a:lnTo>
                  <a:lnTo>
                    <a:pt x="223" y="475"/>
                  </a:lnTo>
                  <a:lnTo>
                    <a:pt x="219" y="461"/>
                  </a:lnTo>
                  <a:lnTo>
                    <a:pt x="208" y="478"/>
                  </a:lnTo>
                  <a:lnTo>
                    <a:pt x="201" y="502"/>
                  </a:lnTo>
                  <a:lnTo>
                    <a:pt x="193" y="525"/>
                  </a:lnTo>
                  <a:lnTo>
                    <a:pt x="179" y="526"/>
                  </a:lnTo>
                  <a:lnTo>
                    <a:pt x="172" y="549"/>
                  </a:lnTo>
                  <a:lnTo>
                    <a:pt x="170" y="569"/>
                  </a:lnTo>
                  <a:lnTo>
                    <a:pt x="168" y="588"/>
                  </a:lnTo>
                  <a:lnTo>
                    <a:pt x="156" y="598"/>
                  </a:lnTo>
                  <a:lnTo>
                    <a:pt x="144" y="606"/>
                  </a:lnTo>
                  <a:lnTo>
                    <a:pt x="132" y="616"/>
                  </a:lnTo>
                  <a:lnTo>
                    <a:pt x="116" y="609"/>
                  </a:lnTo>
                  <a:lnTo>
                    <a:pt x="105" y="598"/>
                  </a:lnTo>
                  <a:lnTo>
                    <a:pt x="105" y="598"/>
                  </a:lnTo>
                  <a:lnTo>
                    <a:pt x="109" y="587"/>
                  </a:lnTo>
                  <a:lnTo>
                    <a:pt x="111" y="568"/>
                  </a:lnTo>
                  <a:lnTo>
                    <a:pt x="100" y="556"/>
                  </a:lnTo>
                  <a:lnTo>
                    <a:pt x="86" y="559"/>
                  </a:lnTo>
                  <a:lnTo>
                    <a:pt x="71" y="561"/>
                  </a:lnTo>
                  <a:lnTo>
                    <a:pt x="58" y="561"/>
                  </a:lnTo>
                  <a:lnTo>
                    <a:pt x="45" y="571"/>
                  </a:lnTo>
                  <a:lnTo>
                    <a:pt x="35" y="559"/>
                  </a:lnTo>
                  <a:lnTo>
                    <a:pt x="37" y="541"/>
                  </a:lnTo>
                  <a:lnTo>
                    <a:pt x="33" y="526"/>
                  </a:lnTo>
                  <a:lnTo>
                    <a:pt x="34" y="507"/>
                  </a:lnTo>
                  <a:lnTo>
                    <a:pt x="30" y="493"/>
                  </a:lnTo>
                  <a:lnTo>
                    <a:pt x="31" y="472"/>
                  </a:lnTo>
                  <a:lnTo>
                    <a:pt x="43" y="464"/>
                  </a:lnTo>
                  <a:lnTo>
                    <a:pt x="53" y="448"/>
                  </a:lnTo>
                  <a:lnTo>
                    <a:pt x="49" y="434"/>
                  </a:lnTo>
                  <a:lnTo>
                    <a:pt x="45" y="418"/>
                  </a:lnTo>
                  <a:lnTo>
                    <a:pt x="55" y="402"/>
                  </a:lnTo>
                  <a:lnTo>
                    <a:pt x="50" y="388"/>
                  </a:lnTo>
                  <a:lnTo>
                    <a:pt x="40" y="377"/>
                  </a:lnTo>
                  <a:lnTo>
                    <a:pt x="35" y="361"/>
                  </a:lnTo>
                  <a:lnTo>
                    <a:pt x="37" y="343"/>
                  </a:lnTo>
                  <a:lnTo>
                    <a:pt x="47" y="326"/>
                  </a:lnTo>
                  <a:lnTo>
                    <a:pt x="55" y="303"/>
                  </a:lnTo>
                  <a:lnTo>
                    <a:pt x="50" y="288"/>
                  </a:lnTo>
                  <a:lnTo>
                    <a:pt x="40" y="279"/>
                  </a:lnTo>
                  <a:lnTo>
                    <a:pt x="25" y="279"/>
                  </a:lnTo>
                  <a:lnTo>
                    <a:pt x="21" y="265"/>
                  </a:lnTo>
                  <a:lnTo>
                    <a:pt x="11" y="254"/>
                  </a:lnTo>
                  <a:lnTo>
                    <a:pt x="6" y="239"/>
                  </a:lnTo>
                  <a:lnTo>
                    <a:pt x="6" y="241"/>
                  </a:lnTo>
                  <a:lnTo>
                    <a:pt x="13" y="235"/>
                  </a:lnTo>
                  <a:lnTo>
                    <a:pt x="10" y="228"/>
                  </a:lnTo>
                  <a:lnTo>
                    <a:pt x="0" y="218"/>
                  </a:lnTo>
                  <a:lnTo>
                    <a:pt x="7" y="194"/>
                  </a:lnTo>
                  <a:lnTo>
                    <a:pt x="21" y="192"/>
                  </a:lnTo>
                  <a:lnTo>
                    <a:pt x="44" y="193"/>
                  </a:lnTo>
                  <a:lnTo>
                    <a:pt x="61" y="200"/>
                  </a:lnTo>
                  <a:lnTo>
                    <a:pt x="71" y="183"/>
                  </a:lnTo>
                  <a:lnTo>
                    <a:pt x="78" y="159"/>
                  </a:lnTo>
                  <a:lnTo>
                    <a:pt x="90" y="151"/>
                  </a:lnTo>
                  <a:lnTo>
                    <a:pt x="104" y="149"/>
                  </a:lnTo>
                  <a:lnTo>
                    <a:pt x="114" y="133"/>
                  </a:lnTo>
                  <a:lnTo>
                    <a:pt x="117" y="114"/>
                  </a:lnTo>
                  <a:lnTo>
                    <a:pt x="130" y="113"/>
                  </a:lnTo>
                  <a:lnTo>
                    <a:pt x="140" y="97"/>
                  </a:lnTo>
                  <a:lnTo>
                    <a:pt x="152" y="87"/>
                  </a:lnTo>
                  <a:lnTo>
                    <a:pt x="170" y="75"/>
                  </a:lnTo>
                  <a:lnTo>
                    <a:pt x="182" y="66"/>
                  </a:lnTo>
                  <a:lnTo>
                    <a:pt x="195" y="57"/>
                  </a:lnTo>
                  <a:lnTo>
                    <a:pt x="207" y="48"/>
                  </a:lnTo>
                  <a:lnTo>
                    <a:pt x="218" y="39"/>
                  </a:lnTo>
                  <a:lnTo>
                    <a:pt x="233" y="37"/>
                  </a:lnTo>
                  <a:lnTo>
                    <a:pt x="223" y="53"/>
                  </a:lnTo>
                  <a:lnTo>
                    <a:pt x="227" y="69"/>
                  </a:lnTo>
                  <a:lnTo>
                    <a:pt x="239" y="59"/>
                  </a:lnTo>
                  <a:lnTo>
                    <a:pt x="251" y="50"/>
                  </a:lnTo>
                  <a:lnTo>
                    <a:pt x="261" y="34"/>
                  </a:lnTo>
                  <a:lnTo>
                    <a:pt x="271" y="19"/>
                  </a:lnTo>
                  <a:lnTo>
                    <a:pt x="283" y="9"/>
                  </a:lnTo>
                  <a:lnTo>
                    <a:pt x="295" y="0"/>
                  </a:lnTo>
                  <a:lnTo>
                    <a:pt x="293" y="19"/>
                  </a:lnTo>
                  <a:lnTo>
                    <a:pt x="283" y="36"/>
                  </a:lnTo>
                  <a:lnTo>
                    <a:pt x="273" y="52"/>
                  </a:lnTo>
                  <a:lnTo>
                    <a:pt x="272" y="72"/>
                  </a:lnTo>
                  <a:lnTo>
                    <a:pt x="282" y="83"/>
                  </a:lnTo>
                  <a:lnTo>
                    <a:pt x="303" y="76"/>
                  </a:lnTo>
                  <a:lnTo>
                    <a:pt x="317" y="75"/>
                  </a:lnTo>
                  <a:lnTo>
                    <a:pt x="327" y="85"/>
                  </a:lnTo>
                  <a:lnTo>
                    <a:pt x="331" y="99"/>
                  </a:lnTo>
                  <a:lnTo>
                    <a:pt x="336" y="114"/>
                  </a:lnTo>
                  <a:lnTo>
                    <a:pt x="340" y="129"/>
                  </a:lnTo>
                  <a:lnTo>
                    <a:pt x="355" y="127"/>
                  </a:lnTo>
                  <a:lnTo>
                    <a:pt x="361" y="150"/>
                  </a:lnTo>
                  <a:lnTo>
                    <a:pt x="369" y="154"/>
                  </a:lnTo>
                  <a:lnTo>
                    <a:pt x="371" y="159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72" name="Text Box 38">
              <a:extLst>
                <a:ext uri="{FF2B5EF4-FFF2-40B4-BE49-F238E27FC236}">
                  <a16:creationId xmlns:a16="http://schemas.microsoft.com/office/drawing/2014/main" id="{7D425DB2-AA6C-4350-B05F-836472C61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" y="3557"/>
              <a:ext cx="313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Messina</a:t>
              </a:r>
              <a:endParaRPr lang="it-IT" altLang="it-IT" sz="2216"/>
            </a:p>
          </p:txBody>
        </p:sp>
        <p:sp>
          <p:nvSpPr>
            <p:cNvPr id="73" name="Rectangle 39">
              <a:extLst>
                <a:ext uri="{FF2B5EF4-FFF2-40B4-BE49-F238E27FC236}">
                  <a16:creationId xmlns:a16="http://schemas.microsoft.com/office/drawing/2014/main" id="{214369C8-BA8D-4A59-A34B-2733E95D19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54" y="358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74" name="Text Box 40">
              <a:extLst>
                <a:ext uri="{FF2B5EF4-FFF2-40B4-BE49-F238E27FC236}">
                  <a16:creationId xmlns:a16="http://schemas.microsoft.com/office/drawing/2014/main" id="{E7B86F73-7892-414E-9094-B41892636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" y="3570"/>
              <a:ext cx="31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Palermo</a:t>
              </a:r>
              <a:endParaRPr lang="it-IT" altLang="it-IT" sz="2216"/>
            </a:p>
          </p:txBody>
        </p:sp>
        <p:sp>
          <p:nvSpPr>
            <p:cNvPr id="75" name="Rectangle 41">
              <a:extLst>
                <a:ext uri="{FF2B5EF4-FFF2-40B4-BE49-F238E27FC236}">
                  <a16:creationId xmlns:a16="http://schemas.microsoft.com/office/drawing/2014/main" id="{48708636-DC51-4F0B-9D11-C860DE1DAB0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89" y="3597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76" name="Text Box 42">
              <a:extLst>
                <a:ext uri="{FF2B5EF4-FFF2-40B4-BE49-F238E27FC236}">
                  <a16:creationId xmlns:a16="http://schemas.microsoft.com/office/drawing/2014/main" id="{48CF0BB2-50FA-4187-9A85-67B64DD3B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3842"/>
              <a:ext cx="30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Catania</a:t>
              </a:r>
              <a:endParaRPr lang="it-IT" altLang="it-IT" sz="2216"/>
            </a:p>
          </p:txBody>
        </p:sp>
        <p:sp>
          <p:nvSpPr>
            <p:cNvPr id="77" name="Rectangle 43">
              <a:extLst>
                <a:ext uri="{FF2B5EF4-FFF2-40B4-BE49-F238E27FC236}">
                  <a16:creationId xmlns:a16="http://schemas.microsoft.com/office/drawing/2014/main" id="{16F608A2-7BD0-427B-ACA9-B189E9CCB36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75" y="3870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78" name="Text Box 44">
              <a:extLst>
                <a:ext uri="{FF2B5EF4-FFF2-40B4-BE49-F238E27FC236}">
                  <a16:creationId xmlns:a16="http://schemas.microsoft.com/office/drawing/2014/main" id="{A2E892FA-C878-4659-9056-4C73DEB42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" y="2478"/>
              <a:ext cx="294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Sassari</a:t>
              </a:r>
              <a:endParaRPr lang="it-IT" altLang="it-IT" sz="2216"/>
            </a:p>
          </p:txBody>
        </p:sp>
        <p:sp>
          <p:nvSpPr>
            <p:cNvPr id="79" name="Rectangle 45">
              <a:extLst>
                <a:ext uri="{FF2B5EF4-FFF2-40B4-BE49-F238E27FC236}">
                  <a16:creationId xmlns:a16="http://schemas.microsoft.com/office/drawing/2014/main" id="{76B6B6A0-4201-4F2D-B4E3-6CC7B8386CC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8" y="2507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80" name="Text Box 46">
              <a:extLst>
                <a:ext uri="{FF2B5EF4-FFF2-40B4-BE49-F238E27FC236}">
                  <a16:creationId xmlns:a16="http://schemas.microsoft.com/office/drawing/2014/main" id="{116DB48F-4EA9-4242-A023-87A7C18C8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" y="3160"/>
              <a:ext cx="298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Cagliari</a:t>
              </a:r>
              <a:endParaRPr lang="it-IT" altLang="it-IT" sz="2216"/>
            </a:p>
          </p:txBody>
        </p:sp>
        <p:sp>
          <p:nvSpPr>
            <p:cNvPr id="81" name="Rectangle 47">
              <a:extLst>
                <a:ext uri="{FF2B5EF4-FFF2-40B4-BE49-F238E27FC236}">
                  <a16:creationId xmlns:a16="http://schemas.microsoft.com/office/drawing/2014/main" id="{56BDAE58-CC7E-49EA-8765-91C02CE575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68" y="3188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82" name="Text Box 48">
              <a:extLst>
                <a:ext uri="{FF2B5EF4-FFF2-40B4-BE49-F238E27FC236}">
                  <a16:creationId xmlns:a16="http://schemas.microsoft.com/office/drawing/2014/main" id="{077DA1FA-39E2-48F0-99C7-68BF5AB06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" y="919"/>
              <a:ext cx="27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Turino</a:t>
              </a:r>
              <a:endParaRPr lang="it-IT" altLang="it-IT" sz="2216"/>
            </a:p>
          </p:txBody>
        </p:sp>
        <p:sp>
          <p:nvSpPr>
            <p:cNvPr id="83" name="Rectangle 49">
              <a:extLst>
                <a:ext uri="{FF2B5EF4-FFF2-40B4-BE49-F238E27FC236}">
                  <a16:creationId xmlns:a16="http://schemas.microsoft.com/office/drawing/2014/main" id="{0A1C431C-F307-43D3-B0A4-B37C86EEE4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6" y="947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84" name="Text Box 50">
              <a:extLst>
                <a:ext uri="{FF2B5EF4-FFF2-40B4-BE49-F238E27FC236}">
                  <a16:creationId xmlns:a16="http://schemas.microsoft.com/office/drawing/2014/main" id="{5C85DB69-9D6D-4EBE-836F-0CADFC8FC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" y="650"/>
              <a:ext cx="25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Aosta</a:t>
              </a:r>
              <a:endParaRPr lang="it-IT" altLang="it-IT" sz="2216"/>
            </a:p>
          </p:txBody>
        </p:sp>
        <p:sp>
          <p:nvSpPr>
            <p:cNvPr id="85" name="Rectangle 51">
              <a:extLst>
                <a:ext uri="{FF2B5EF4-FFF2-40B4-BE49-F238E27FC236}">
                  <a16:creationId xmlns:a16="http://schemas.microsoft.com/office/drawing/2014/main" id="{F21A0C3B-9805-443F-B954-E93EDED055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3" y="675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86" name="Text Box 52">
              <a:extLst>
                <a:ext uri="{FF2B5EF4-FFF2-40B4-BE49-F238E27FC236}">
                  <a16:creationId xmlns:a16="http://schemas.microsoft.com/office/drawing/2014/main" id="{F530148A-5532-4541-90C9-1236C35E8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" y="708"/>
              <a:ext cx="276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Milano</a:t>
              </a:r>
              <a:endParaRPr lang="it-IT" altLang="it-IT" sz="2216"/>
            </a:p>
          </p:txBody>
        </p:sp>
        <p:sp>
          <p:nvSpPr>
            <p:cNvPr id="87" name="Rectangle 53">
              <a:extLst>
                <a:ext uri="{FF2B5EF4-FFF2-40B4-BE49-F238E27FC236}">
                  <a16:creationId xmlns:a16="http://schemas.microsoft.com/office/drawing/2014/main" id="{C60FE93D-35E1-438B-8596-859C30634C7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18" y="73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88" name="Text Box 54">
              <a:extLst>
                <a:ext uri="{FF2B5EF4-FFF2-40B4-BE49-F238E27FC236}">
                  <a16:creationId xmlns:a16="http://schemas.microsoft.com/office/drawing/2014/main" id="{4CB02913-53DF-4429-894E-F22C5DC797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" y="1127"/>
              <a:ext cx="302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Genova</a:t>
              </a:r>
              <a:endParaRPr lang="it-IT" altLang="it-IT" sz="2216"/>
            </a:p>
          </p:txBody>
        </p:sp>
        <p:sp>
          <p:nvSpPr>
            <p:cNvPr id="89" name="Rectangle 55">
              <a:extLst>
                <a:ext uri="{FF2B5EF4-FFF2-40B4-BE49-F238E27FC236}">
                  <a16:creationId xmlns:a16="http://schemas.microsoft.com/office/drawing/2014/main" id="{374328EC-E638-490B-86D8-4303C2E6307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60" y="1155"/>
              <a:ext cx="40" cy="61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0" name="Text Box 56">
              <a:extLst>
                <a:ext uri="{FF2B5EF4-FFF2-40B4-BE49-F238E27FC236}">
                  <a16:creationId xmlns:a16="http://schemas.microsoft.com/office/drawing/2014/main" id="{FBA1AA71-04EB-4DE5-B34D-7AAF17EEE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" y="1050"/>
              <a:ext cx="312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Bologna</a:t>
              </a:r>
              <a:endParaRPr lang="it-IT" altLang="it-IT" sz="2216"/>
            </a:p>
          </p:txBody>
        </p:sp>
        <p:sp>
          <p:nvSpPr>
            <p:cNvPr id="91" name="Rectangle 57">
              <a:extLst>
                <a:ext uri="{FF2B5EF4-FFF2-40B4-BE49-F238E27FC236}">
                  <a16:creationId xmlns:a16="http://schemas.microsoft.com/office/drawing/2014/main" id="{12AA3785-3DB1-4F2A-8ACB-4EA8748D47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64" y="1075"/>
              <a:ext cx="39" cy="61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2" name="Text Box 58">
              <a:extLst>
                <a:ext uri="{FF2B5EF4-FFF2-40B4-BE49-F238E27FC236}">
                  <a16:creationId xmlns:a16="http://schemas.microsoft.com/office/drawing/2014/main" id="{A5816C09-D1CA-49CD-95C2-6DEF01D49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" y="229"/>
              <a:ext cx="309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Bolzano</a:t>
              </a:r>
              <a:endParaRPr lang="it-IT" altLang="it-IT" sz="2216"/>
            </a:p>
          </p:txBody>
        </p:sp>
        <p:sp>
          <p:nvSpPr>
            <p:cNvPr id="93" name="Rectangle 59">
              <a:extLst>
                <a:ext uri="{FF2B5EF4-FFF2-40B4-BE49-F238E27FC236}">
                  <a16:creationId xmlns:a16="http://schemas.microsoft.com/office/drawing/2014/main" id="{A29E76F3-34AD-4CD7-BAD6-63AE1752DBC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26" y="255"/>
              <a:ext cx="40" cy="61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4" name="Text Box 60">
              <a:extLst>
                <a:ext uri="{FF2B5EF4-FFF2-40B4-BE49-F238E27FC236}">
                  <a16:creationId xmlns:a16="http://schemas.microsoft.com/office/drawing/2014/main" id="{147363AD-DE87-4759-8D66-191836925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13"/>
              <a:ext cx="29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Verona</a:t>
              </a:r>
              <a:endParaRPr lang="it-IT" altLang="it-IT" sz="2216"/>
            </a:p>
          </p:txBody>
        </p:sp>
        <p:sp>
          <p:nvSpPr>
            <p:cNvPr id="95" name="Rectangle 61">
              <a:extLst>
                <a:ext uri="{FF2B5EF4-FFF2-40B4-BE49-F238E27FC236}">
                  <a16:creationId xmlns:a16="http://schemas.microsoft.com/office/drawing/2014/main" id="{9BB61201-82D5-425B-A02E-2B52443873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87" y="739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6" name="Text Box 62">
              <a:extLst>
                <a:ext uri="{FF2B5EF4-FFF2-40B4-BE49-F238E27FC236}">
                  <a16:creationId xmlns:a16="http://schemas.microsoft.com/office/drawing/2014/main" id="{906A7B7F-AA47-4214-90EC-139EF4073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" y="352"/>
              <a:ext cx="259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Udine</a:t>
              </a:r>
              <a:endParaRPr lang="it-IT" altLang="it-IT" sz="2216"/>
            </a:p>
          </p:txBody>
        </p:sp>
        <p:sp>
          <p:nvSpPr>
            <p:cNvPr id="97" name="Rectangle 63">
              <a:extLst>
                <a:ext uri="{FF2B5EF4-FFF2-40B4-BE49-F238E27FC236}">
                  <a16:creationId xmlns:a16="http://schemas.microsoft.com/office/drawing/2014/main" id="{29F691A4-CF5D-4C58-8E5A-C286349497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50" y="377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8" name="Text Box 64">
              <a:extLst>
                <a:ext uri="{FF2B5EF4-FFF2-40B4-BE49-F238E27FC236}">
                  <a16:creationId xmlns:a16="http://schemas.microsoft.com/office/drawing/2014/main" id="{4A670DEB-47DE-45EC-AA62-6AB5D4BFD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" y="1465"/>
              <a:ext cx="22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Pisa</a:t>
              </a:r>
              <a:endParaRPr lang="it-IT" altLang="it-IT" sz="2216"/>
            </a:p>
          </p:txBody>
        </p:sp>
        <p:sp>
          <p:nvSpPr>
            <p:cNvPr id="99" name="Rectangle 65">
              <a:extLst>
                <a:ext uri="{FF2B5EF4-FFF2-40B4-BE49-F238E27FC236}">
                  <a16:creationId xmlns:a16="http://schemas.microsoft.com/office/drawing/2014/main" id="{57F67FFE-8529-498D-ADB0-D46478C8A2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08" y="1492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0" name="Text Box 66">
              <a:extLst>
                <a:ext uri="{FF2B5EF4-FFF2-40B4-BE49-F238E27FC236}">
                  <a16:creationId xmlns:a16="http://schemas.microsoft.com/office/drawing/2014/main" id="{B0644BE3-974C-441A-9FBD-A1DA57129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" y="1447"/>
              <a:ext cx="294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Firenze</a:t>
              </a:r>
              <a:endParaRPr lang="it-IT" altLang="it-IT" sz="2216"/>
            </a:p>
          </p:txBody>
        </p:sp>
        <p:sp>
          <p:nvSpPr>
            <p:cNvPr id="101" name="Rectangle 67">
              <a:extLst>
                <a:ext uri="{FF2B5EF4-FFF2-40B4-BE49-F238E27FC236}">
                  <a16:creationId xmlns:a16="http://schemas.microsoft.com/office/drawing/2014/main" id="{FABE5938-8FD0-4E0C-8BA8-F5134B560C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39" y="147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2" name="Text Box 68">
              <a:extLst>
                <a:ext uri="{FF2B5EF4-FFF2-40B4-BE49-F238E27FC236}">
                  <a16:creationId xmlns:a16="http://schemas.microsoft.com/office/drawing/2014/main" id="{B86EA17D-3DB8-4651-A6B3-5E589D234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1460"/>
              <a:ext cx="298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Ancona</a:t>
              </a:r>
              <a:endParaRPr lang="it-IT" altLang="it-IT" sz="2216"/>
            </a:p>
          </p:txBody>
        </p:sp>
        <p:sp>
          <p:nvSpPr>
            <p:cNvPr id="103" name="Rectangle 69">
              <a:extLst>
                <a:ext uri="{FF2B5EF4-FFF2-40B4-BE49-F238E27FC236}">
                  <a16:creationId xmlns:a16="http://schemas.microsoft.com/office/drawing/2014/main" id="{B0E78BE3-6DB5-4096-9321-D1AD85EF7D2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22" y="1488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4" name="Text Box 70">
              <a:extLst>
                <a:ext uri="{FF2B5EF4-FFF2-40B4-BE49-F238E27FC236}">
                  <a16:creationId xmlns:a16="http://schemas.microsoft.com/office/drawing/2014/main" id="{20657623-4340-4E0F-AB22-19ED75FBB7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" y="2067"/>
              <a:ext cx="261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Roma</a:t>
              </a:r>
              <a:endParaRPr lang="it-IT" altLang="it-IT" sz="2216"/>
            </a:p>
          </p:txBody>
        </p:sp>
        <p:sp>
          <p:nvSpPr>
            <p:cNvPr id="105" name="Rectangle 71">
              <a:extLst>
                <a:ext uri="{FF2B5EF4-FFF2-40B4-BE49-F238E27FC236}">
                  <a16:creationId xmlns:a16="http://schemas.microsoft.com/office/drawing/2014/main" id="{B9F083C3-BA62-4AAA-835D-D92234DCDC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43" y="2093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6" name="Text Box 72">
              <a:extLst>
                <a:ext uri="{FF2B5EF4-FFF2-40B4-BE49-F238E27FC236}">
                  <a16:creationId xmlns:a16="http://schemas.microsoft.com/office/drawing/2014/main" id="{84BF07CD-309E-4EF4-BD71-E7C6DBC7E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8" y="2440"/>
              <a:ext cx="281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Naploli</a:t>
              </a:r>
              <a:endParaRPr lang="it-IT" altLang="it-IT" sz="2216"/>
            </a:p>
          </p:txBody>
        </p:sp>
        <p:sp>
          <p:nvSpPr>
            <p:cNvPr id="107" name="Rectangle 73">
              <a:extLst>
                <a:ext uri="{FF2B5EF4-FFF2-40B4-BE49-F238E27FC236}">
                  <a16:creationId xmlns:a16="http://schemas.microsoft.com/office/drawing/2014/main" id="{B6F14A11-1B89-4F7D-8CD3-35F6B62DE25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17" y="2468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8" name="Text Box 74">
              <a:extLst>
                <a:ext uri="{FF2B5EF4-FFF2-40B4-BE49-F238E27FC236}">
                  <a16:creationId xmlns:a16="http://schemas.microsoft.com/office/drawing/2014/main" id="{0C628A94-4FFD-4D24-B825-FEF1A8B33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2458"/>
              <a:ext cx="30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Taranto</a:t>
              </a:r>
              <a:endParaRPr lang="it-IT" altLang="it-IT" sz="2216"/>
            </a:p>
          </p:txBody>
        </p:sp>
        <p:sp>
          <p:nvSpPr>
            <p:cNvPr id="109" name="Rectangle 75">
              <a:extLst>
                <a:ext uri="{FF2B5EF4-FFF2-40B4-BE49-F238E27FC236}">
                  <a16:creationId xmlns:a16="http://schemas.microsoft.com/office/drawing/2014/main" id="{05BF369C-A79A-4340-B709-AE32FE110E3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29" y="248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10" name="Text Box 76">
              <a:extLst>
                <a:ext uri="{FF2B5EF4-FFF2-40B4-BE49-F238E27FC236}">
                  <a16:creationId xmlns:a16="http://schemas.microsoft.com/office/drawing/2014/main" id="{605EFF32-BEC8-4A97-B4F6-76538B886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168"/>
              <a:ext cx="384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San Marino</a:t>
              </a:r>
              <a:endParaRPr lang="it-IT" altLang="it-IT" sz="2216"/>
            </a:p>
          </p:txBody>
        </p:sp>
        <p:sp>
          <p:nvSpPr>
            <p:cNvPr id="111" name="Text Box 77">
              <a:extLst>
                <a:ext uri="{FF2B5EF4-FFF2-40B4-BE49-F238E27FC236}">
                  <a16:creationId xmlns:a16="http://schemas.microsoft.com/office/drawing/2014/main" id="{21C6F91F-39AF-4E5C-8CF2-88BA9AFFA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9" y="4188"/>
              <a:ext cx="36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Pantelleria</a:t>
              </a:r>
              <a:endParaRPr lang="it-IT" altLang="it-IT" sz="2216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>
            <a:extLst>
              <a:ext uri="{FF2B5EF4-FFF2-40B4-BE49-F238E27FC236}">
                <a16:creationId xmlns:a16="http://schemas.microsoft.com/office/drawing/2014/main" id="{BA011F0E-E221-49A1-BBEB-0FF83D332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86" y="572933"/>
            <a:ext cx="60375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i="1" dirty="0">
                <a:solidFill>
                  <a:schemeClr val="tx1"/>
                </a:solidFill>
              </a:rPr>
              <a:t>Primo argomento (segue)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DB8C69F1-D552-4CB6-8CA2-559788636B17}"/>
              </a:ext>
            </a:extLst>
          </p:cNvPr>
          <p:cNvSpPr/>
          <p:nvPr/>
        </p:nvSpPr>
        <p:spPr>
          <a:xfrm>
            <a:off x="296919" y="1690254"/>
            <a:ext cx="3524368" cy="4425527"/>
          </a:xfrm>
          <a:prstGeom prst="rect">
            <a:avLst/>
          </a:prstGeom>
          <a:solidFill>
            <a:srgbClr val="59763A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4" name="Group 11">
            <a:extLst>
              <a:ext uri="{FF2B5EF4-FFF2-40B4-BE49-F238E27FC236}">
                <a16:creationId xmlns:a16="http://schemas.microsoft.com/office/drawing/2014/main" id="{342C45CE-574E-4737-9641-4530B3358FE4}"/>
              </a:ext>
            </a:extLst>
          </p:cNvPr>
          <p:cNvGrpSpPr>
            <a:grpSpLocks/>
          </p:cNvGrpSpPr>
          <p:nvPr/>
        </p:nvGrpSpPr>
        <p:grpSpPr bwMode="auto">
          <a:xfrm>
            <a:off x="633250" y="2010054"/>
            <a:ext cx="3040181" cy="3638872"/>
            <a:chOff x="143" y="35"/>
            <a:chExt cx="2594" cy="4299"/>
          </a:xfrm>
          <a:solidFill>
            <a:srgbClr val="59763A"/>
          </a:solidFill>
        </p:grpSpPr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B149EFF8-1C89-4144-9385-FB7E9840C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012"/>
              <a:ext cx="252" cy="309"/>
            </a:xfrm>
            <a:custGeom>
              <a:avLst/>
              <a:gdLst>
                <a:gd name="T0" fmla="*/ 236 w 252"/>
                <a:gd name="T1" fmla="*/ 44 h 309"/>
                <a:gd name="T2" fmla="*/ 247 w 252"/>
                <a:gd name="T3" fmla="*/ 81 h 309"/>
                <a:gd name="T4" fmla="*/ 247 w 252"/>
                <a:gd name="T5" fmla="*/ 107 h 309"/>
                <a:gd name="T6" fmla="*/ 234 w 252"/>
                <a:gd name="T7" fmla="*/ 135 h 309"/>
                <a:gd name="T8" fmla="*/ 212 w 252"/>
                <a:gd name="T9" fmla="*/ 160 h 309"/>
                <a:gd name="T10" fmla="*/ 216 w 252"/>
                <a:gd name="T11" fmla="*/ 201 h 309"/>
                <a:gd name="T12" fmla="*/ 221 w 252"/>
                <a:gd name="T13" fmla="*/ 216 h 309"/>
                <a:gd name="T14" fmla="*/ 214 w 252"/>
                <a:gd name="T15" fmla="*/ 240 h 309"/>
                <a:gd name="T16" fmla="*/ 189 w 252"/>
                <a:gd name="T17" fmla="*/ 257 h 309"/>
                <a:gd name="T18" fmla="*/ 175 w 252"/>
                <a:gd name="T19" fmla="*/ 258 h 309"/>
                <a:gd name="T20" fmla="*/ 153 w 252"/>
                <a:gd name="T21" fmla="*/ 284 h 309"/>
                <a:gd name="T22" fmla="*/ 133 w 252"/>
                <a:gd name="T23" fmla="*/ 290 h 309"/>
                <a:gd name="T24" fmla="*/ 114 w 252"/>
                <a:gd name="T25" fmla="*/ 277 h 309"/>
                <a:gd name="T26" fmla="*/ 93 w 252"/>
                <a:gd name="T27" fmla="*/ 256 h 309"/>
                <a:gd name="T28" fmla="*/ 63 w 252"/>
                <a:gd name="T29" fmla="*/ 251 h 309"/>
                <a:gd name="T30" fmla="*/ 43 w 252"/>
                <a:gd name="T31" fmla="*/ 284 h 309"/>
                <a:gd name="T32" fmla="*/ 25 w 252"/>
                <a:gd name="T33" fmla="*/ 297 h 309"/>
                <a:gd name="T34" fmla="*/ 16 w 252"/>
                <a:gd name="T35" fmla="*/ 268 h 309"/>
                <a:gd name="T36" fmla="*/ 15 w 252"/>
                <a:gd name="T37" fmla="*/ 268 h 309"/>
                <a:gd name="T38" fmla="*/ 13 w 252"/>
                <a:gd name="T39" fmla="*/ 233 h 309"/>
                <a:gd name="T40" fmla="*/ 5 w 252"/>
                <a:gd name="T41" fmla="*/ 204 h 309"/>
                <a:gd name="T42" fmla="*/ 3 w 252"/>
                <a:gd name="T43" fmla="*/ 170 h 309"/>
                <a:gd name="T44" fmla="*/ 9 w 252"/>
                <a:gd name="T45" fmla="*/ 165 h 309"/>
                <a:gd name="T46" fmla="*/ 35 w 252"/>
                <a:gd name="T47" fmla="*/ 155 h 309"/>
                <a:gd name="T48" fmla="*/ 51 w 252"/>
                <a:gd name="T49" fmla="*/ 134 h 309"/>
                <a:gd name="T50" fmla="*/ 69 w 252"/>
                <a:gd name="T51" fmla="*/ 94 h 309"/>
                <a:gd name="T52" fmla="*/ 101 w 252"/>
                <a:gd name="T53" fmla="*/ 107 h 309"/>
                <a:gd name="T54" fmla="*/ 126 w 252"/>
                <a:gd name="T55" fmla="*/ 115 h 309"/>
                <a:gd name="T56" fmla="*/ 135 w 252"/>
                <a:gd name="T57" fmla="*/ 72 h 309"/>
                <a:gd name="T58" fmla="*/ 151 w 252"/>
                <a:gd name="T59" fmla="*/ 25 h 309"/>
                <a:gd name="T60" fmla="*/ 158 w 252"/>
                <a:gd name="T61" fmla="*/ 0 h 309"/>
                <a:gd name="T62" fmla="*/ 176 w 252"/>
                <a:gd name="T63" fmla="*/ 12 h 309"/>
                <a:gd name="T64" fmla="*/ 207 w 252"/>
                <a:gd name="T65" fmla="*/ 20 h 309"/>
                <a:gd name="T66" fmla="*/ 231 w 252"/>
                <a:gd name="T67" fmla="*/ 2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2" h="309">
                  <a:moveTo>
                    <a:pt x="231" y="29"/>
                  </a:moveTo>
                  <a:lnTo>
                    <a:pt x="236" y="44"/>
                  </a:lnTo>
                  <a:lnTo>
                    <a:pt x="242" y="66"/>
                  </a:lnTo>
                  <a:lnTo>
                    <a:pt x="247" y="81"/>
                  </a:lnTo>
                  <a:lnTo>
                    <a:pt x="251" y="95"/>
                  </a:lnTo>
                  <a:lnTo>
                    <a:pt x="247" y="107"/>
                  </a:lnTo>
                  <a:lnTo>
                    <a:pt x="246" y="127"/>
                  </a:lnTo>
                  <a:lnTo>
                    <a:pt x="234" y="135"/>
                  </a:lnTo>
                  <a:lnTo>
                    <a:pt x="221" y="144"/>
                  </a:lnTo>
                  <a:lnTo>
                    <a:pt x="212" y="160"/>
                  </a:lnTo>
                  <a:lnTo>
                    <a:pt x="216" y="174"/>
                  </a:lnTo>
                  <a:lnTo>
                    <a:pt x="216" y="201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14" y="240"/>
                  </a:lnTo>
                  <a:lnTo>
                    <a:pt x="204" y="256"/>
                  </a:lnTo>
                  <a:lnTo>
                    <a:pt x="189" y="257"/>
                  </a:lnTo>
                  <a:lnTo>
                    <a:pt x="185" y="243"/>
                  </a:lnTo>
                  <a:lnTo>
                    <a:pt x="175" y="258"/>
                  </a:lnTo>
                  <a:lnTo>
                    <a:pt x="166" y="275"/>
                  </a:lnTo>
                  <a:lnTo>
                    <a:pt x="153" y="284"/>
                  </a:lnTo>
                  <a:lnTo>
                    <a:pt x="143" y="300"/>
                  </a:lnTo>
                  <a:lnTo>
                    <a:pt x="133" y="290"/>
                  </a:lnTo>
                  <a:lnTo>
                    <a:pt x="125" y="287"/>
                  </a:lnTo>
                  <a:lnTo>
                    <a:pt x="114" y="277"/>
                  </a:lnTo>
                  <a:lnTo>
                    <a:pt x="103" y="266"/>
                  </a:lnTo>
                  <a:lnTo>
                    <a:pt x="93" y="256"/>
                  </a:lnTo>
                  <a:lnTo>
                    <a:pt x="77" y="250"/>
                  </a:lnTo>
                  <a:lnTo>
                    <a:pt x="63" y="251"/>
                  </a:lnTo>
                  <a:lnTo>
                    <a:pt x="51" y="260"/>
                  </a:lnTo>
                  <a:lnTo>
                    <a:pt x="43" y="284"/>
                  </a:lnTo>
                  <a:lnTo>
                    <a:pt x="36" y="308"/>
                  </a:lnTo>
                  <a:lnTo>
                    <a:pt x="25" y="297"/>
                  </a:lnTo>
                  <a:lnTo>
                    <a:pt x="21" y="282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5" y="268"/>
                  </a:lnTo>
                  <a:lnTo>
                    <a:pt x="12" y="253"/>
                  </a:lnTo>
                  <a:lnTo>
                    <a:pt x="13" y="233"/>
                  </a:lnTo>
                  <a:lnTo>
                    <a:pt x="9" y="218"/>
                  </a:lnTo>
                  <a:lnTo>
                    <a:pt x="5" y="204"/>
                  </a:lnTo>
                  <a:lnTo>
                    <a:pt x="0" y="189"/>
                  </a:lnTo>
                  <a:lnTo>
                    <a:pt x="3" y="170"/>
                  </a:lnTo>
                  <a:lnTo>
                    <a:pt x="8" y="165"/>
                  </a:lnTo>
                  <a:lnTo>
                    <a:pt x="9" y="165"/>
                  </a:lnTo>
                  <a:lnTo>
                    <a:pt x="23" y="164"/>
                  </a:lnTo>
                  <a:lnTo>
                    <a:pt x="35" y="155"/>
                  </a:lnTo>
                  <a:lnTo>
                    <a:pt x="49" y="153"/>
                  </a:lnTo>
                  <a:lnTo>
                    <a:pt x="51" y="134"/>
                  </a:lnTo>
                  <a:lnTo>
                    <a:pt x="59" y="110"/>
                  </a:lnTo>
                  <a:lnTo>
                    <a:pt x="69" y="94"/>
                  </a:lnTo>
                  <a:lnTo>
                    <a:pt x="84" y="100"/>
                  </a:lnTo>
                  <a:lnTo>
                    <a:pt x="101" y="107"/>
                  </a:lnTo>
                  <a:lnTo>
                    <a:pt x="118" y="112"/>
                  </a:lnTo>
                  <a:lnTo>
                    <a:pt x="126" y="115"/>
                  </a:lnTo>
                  <a:lnTo>
                    <a:pt x="127" y="96"/>
                  </a:lnTo>
                  <a:lnTo>
                    <a:pt x="135" y="72"/>
                  </a:lnTo>
                  <a:lnTo>
                    <a:pt x="143" y="49"/>
                  </a:lnTo>
                  <a:lnTo>
                    <a:pt x="151" y="25"/>
                  </a:lnTo>
                  <a:lnTo>
                    <a:pt x="160" y="8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76" y="12"/>
                  </a:lnTo>
                  <a:lnTo>
                    <a:pt x="191" y="13"/>
                  </a:lnTo>
                  <a:lnTo>
                    <a:pt x="207" y="20"/>
                  </a:lnTo>
                  <a:lnTo>
                    <a:pt x="223" y="27"/>
                  </a:lnTo>
                  <a:lnTo>
                    <a:pt x="231" y="28"/>
                  </a:lnTo>
                  <a:lnTo>
                    <a:pt x="231" y="29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BFA03122-0572-4FA1-89AE-0BFD8A7F5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2000"/>
              <a:ext cx="772" cy="761"/>
            </a:xfrm>
            <a:custGeom>
              <a:avLst/>
              <a:gdLst>
                <a:gd name="T0" fmla="*/ 30 w 772"/>
                <a:gd name="T1" fmla="*/ 77 h 761"/>
                <a:gd name="T2" fmla="*/ 35 w 772"/>
                <a:gd name="T3" fmla="*/ 118 h 761"/>
                <a:gd name="T4" fmla="*/ 9 w 772"/>
                <a:gd name="T5" fmla="*/ 155 h 761"/>
                <a:gd name="T6" fmla="*/ 4 w 772"/>
                <a:gd name="T7" fmla="*/ 212 h 761"/>
                <a:gd name="T8" fmla="*/ 11 w 772"/>
                <a:gd name="T9" fmla="*/ 234 h 761"/>
                <a:gd name="T10" fmla="*/ 20 w 772"/>
                <a:gd name="T11" fmla="*/ 265 h 761"/>
                <a:gd name="T12" fmla="*/ 44 w 772"/>
                <a:gd name="T13" fmla="*/ 320 h 761"/>
                <a:gd name="T14" fmla="*/ 65 w 772"/>
                <a:gd name="T15" fmla="*/ 366 h 761"/>
                <a:gd name="T16" fmla="*/ 103 w 772"/>
                <a:gd name="T17" fmla="*/ 373 h 761"/>
                <a:gd name="T18" fmla="*/ 142 w 772"/>
                <a:gd name="T19" fmla="*/ 382 h 761"/>
                <a:gd name="T20" fmla="*/ 166 w 772"/>
                <a:gd name="T21" fmla="*/ 364 h 761"/>
                <a:gd name="T22" fmla="*/ 207 w 772"/>
                <a:gd name="T23" fmla="*/ 352 h 761"/>
                <a:gd name="T24" fmla="*/ 226 w 772"/>
                <a:gd name="T25" fmla="*/ 392 h 761"/>
                <a:gd name="T26" fmla="*/ 259 w 772"/>
                <a:gd name="T27" fmla="*/ 431 h 761"/>
                <a:gd name="T28" fmla="*/ 288 w 772"/>
                <a:gd name="T29" fmla="*/ 455 h 761"/>
                <a:gd name="T30" fmla="*/ 317 w 772"/>
                <a:gd name="T31" fmla="*/ 479 h 761"/>
                <a:gd name="T32" fmla="*/ 357 w 772"/>
                <a:gd name="T33" fmla="*/ 466 h 761"/>
                <a:gd name="T34" fmla="*/ 379 w 772"/>
                <a:gd name="T35" fmla="*/ 513 h 761"/>
                <a:gd name="T36" fmla="*/ 385 w 772"/>
                <a:gd name="T37" fmla="*/ 562 h 761"/>
                <a:gd name="T38" fmla="*/ 421 w 772"/>
                <a:gd name="T39" fmla="*/ 582 h 761"/>
                <a:gd name="T40" fmla="*/ 433 w 772"/>
                <a:gd name="T41" fmla="*/ 573 h 761"/>
                <a:gd name="T42" fmla="*/ 463 w 772"/>
                <a:gd name="T43" fmla="*/ 524 h 761"/>
                <a:gd name="T44" fmla="*/ 497 w 772"/>
                <a:gd name="T45" fmla="*/ 543 h 761"/>
                <a:gd name="T46" fmla="*/ 509 w 772"/>
                <a:gd name="T47" fmla="*/ 581 h 761"/>
                <a:gd name="T48" fmla="*/ 550 w 772"/>
                <a:gd name="T49" fmla="*/ 594 h 761"/>
                <a:gd name="T50" fmla="*/ 598 w 772"/>
                <a:gd name="T51" fmla="*/ 586 h 761"/>
                <a:gd name="T52" fmla="*/ 645 w 772"/>
                <a:gd name="T53" fmla="*/ 596 h 761"/>
                <a:gd name="T54" fmla="*/ 669 w 772"/>
                <a:gd name="T55" fmla="*/ 652 h 761"/>
                <a:gd name="T56" fmla="*/ 683 w 772"/>
                <a:gd name="T57" fmla="*/ 695 h 761"/>
                <a:gd name="T58" fmla="*/ 710 w 772"/>
                <a:gd name="T59" fmla="*/ 739 h 761"/>
                <a:gd name="T60" fmla="*/ 753 w 772"/>
                <a:gd name="T61" fmla="*/ 760 h 761"/>
                <a:gd name="T62" fmla="*/ 757 w 772"/>
                <a:gd name="T63" fmla="*/ 703 h 761"/>
                <a:gd name="T64" fmla="*/ 771 w 772"/>
                <a:gd name="T65" fmla="*/ 648 h 761"/>
                <a:gd name="T66" fmla="*/ 756 w 772"/>
                <a:gd name="T67" fmla="*/ 596 h 761"/>
                <a:gd name="T68" fmla="*/ 737 w 772"/>
                <a:gd name="T69" fmla="*/ 556 h 761"/>
                <a:gd name="T70" fmla="*/ 685 w 772"/>
                <a:gd name="T71" fmla="*/ 505 h 761"/>
                <a:gd name="T72" fmla="*/ 649 w 772"/>
                <a:gd name="T73" fmla="*/ 458 h 761"/>
                <a:gd name="T74" fmla="*/ 609 w 772"/>
                <a:gd name="T75" fmla="*/ 425 h 761"/>
                <a:gd name="T76" fmla="*/ 567 w 772"/>
                <a:gd name="T77" fmla="*/ 402 h 761"/>
                <a:gd name="T78" fmla="*/ 532 w 772"/>
                <a:gd name="T79" fmla="*/ 384 h 761"/>
                <a:gd name="T80" fmla="*/ 492 w 772"/>
                <a:gd name="T81" fmla="*/ 350 h 761"/>
                <a:gd name="T82" fmla="*/ 439 w 772"/>
                <a:gd name="T83" fmla="*/ 316 h 761"/>
                <a:gd name="T84" fmla="*/ 380 w 772"/>
                <a:gd name="T85" fmla="*/ 296 h 761"/>
                <a:gd name="T86" fmla="*/ 338 w 772"/>
                <a:gd name="T87" fmla="*/ 275 h 761"/>
                <a:gd name="T88" fmla="*/ 295 w 772"/>
                <a:gd name="T89" fmla="*/ 252 h 761"/>
                <a:gd name="T90" fmla="*/ 237 w 772"/>
                <a:gd name="T91" fmla="*/ 232 h 761"/>
                <a:gd name="T92" fmla="*/ 192 w 772"/>
                <a:gd name="T93" fmla="*/ 202 h 761"/>
                <a:gd name="T94" fmla="*/ 189 w 772"/>
                <a:gd name="T95" fmla="*/ 141 h 761"/>
                <a:gd name="T96" fmla="*/ 224 w 772"/>
                <a:gd name="T97" fmla="*/ 88 h 761"/>
                <a:gd name="T98" fmla="*/ 235 w 772"/>
                <a:gd name="T99" fmla="*/ 26 h 761"/>
                <a:gd name="T100" fmla="*/ 197 w 772"/>
                <a:gd name="T101" fmla="*/ 0 h 761"/>
                <a:gd name="T102" fmla="*/ 159 w 772"/>
                <a:gd name="T103" fmla="*/ 19 h 761"/>
                <a:gd name="T104" fmla="*/ 120 w 772"/>
                <a:gd name="T105" fmla="*/ 30 h 761"/>
                <a:gd name="T106" fmla="*/ 85 w 772"/>
                <a:gd name="T107" fmla="*/ 65 h 761"/>
                <a:gd name="T108" fmla="*/ 29 w 772"/>
                <a:gd name="T109" fmla="*/ 52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2" h="761">
                  <a:moveTo>
                    <a:pt x="19" y="40"/>
                  </a:moveTo>
                  <a:lnTo>
                    <a:pt x="24" y="55"/>
                  </a:lnTo>
                  <a:lnTo>
                    <a:pt x="30" y="77"/>
                  </a:lnTo>
                  <a:lnTo>
                    <a:pt x="35" y="93"/>
                  </a:lnTo>
                  <a:lnTo>
                    <a:pt x="39" y="106"/>
                  </a:lnTo>
                  <a:lnTo>
                    <a:pt x="35" y="118"/>
                  </a:lnTo>
                  <a:lnTo>
                    <a:pt x="34" y="138"/>
                  </a:lnTo>
                  <a:lnTo>
                    <a:pt x="22" y="146"/>
                  </a:lnTo>
                  <a:lnTo>
                    <a:pt x="9" y="155"/>
                  </a:lnTo>
                  <a:lnTo>
                    <a:pt x="0" y="171"/>
                  </a:lnTo>
                  <a:lnTo>
                    <a:pt x="4" y="185"/>
                  </a:lnTo>
                  <a:lnTo>
                    <a:pt x="4" y="212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11" y="234"/>
                  </a:lnTo>
                  <a:lnTo>
                    <a:pt x="11" y="234"/>
                  </a:lnTo>
                  <a:lnTo>
                    <a:pt x="15" y="250"/>
                  </a:lnTo>
                  <a:lnTo>
                    <a:pt x="20" y="265"/>
                  </a:lnTo>
                  <a:lnTo>
                    <a:pt x="25" y="280"/>
                  </a:lnTo>
                  <a:lnTo>
                    <a:pt x="33" y="309"/>
                  </a:lnTo>
                  <a:lnTo>
                    <a:pt x="44" y="320"/>
                  </a:lnTo>
                  <a:lnTo>
                    <a:pt x="62" y="332"/>
                  </a:lnTo>
                  <a:lnTo>
                    <a:pt x="60" y="352"/>
                  </a:lnTo>
                  <a:lnTo>
                    <a:pt x="65" y="366"/>
                  </a:lnTo>
                  <a:lnTo>
                    <a:pt x="75" y="376"/>
                  </a:lnTo>
                  <a:lnTo>
                    <a:pt x="87" y="368"/>
                  </a:lnTo>
                  <a:lnTo>
                    <a:pt x="103" y="373"/>
                  </a:lnTo>
                  <a:lnTo>
                    <a:pt x="120" y="380"/>
                  </a:lnTo>
                  <a:lnTo>
                    <a:pt x="137" y="386"/>
                  </a:lnTo>
                  <a:lnTo>
                    <a:pt x="142" y="382"/>
                  </a:lnTo>
                  <a:lnTo>
                    <a:pt x="140" y="375"/>
                  </a:lnTo>
                  <a:lnTo>
                    <a:pt x="152" y="366"/>
                  </a:lnTo>
                  <a:lnTo>
                    <a:pt x="166" y="364"/>
                  </a:lnTo>
                  <a:lnTo>
                    <a:pt x="181" y="363"/>
                  </a:lnTo>
                  <a:lnTo>
                    <a:pt x="193" y="354"/>
                  </a:lnTo>
                  <a:lnTo>
                    <a:pt x="207" y="352"/>
                  </a:lnTo>
                  <a:lnTo>
                    <a:pt x="217" y="363"/>
                  </a:lnTo>
                  <a:lnTo>
                    <a:pt x="221" y="378"/>
                  </a:lnTo>
                  <a:lnTo>
                    <a:pt x="226" y="392"/>
                  </a:lnTo>
                  <a:lnTo>
                    <a:pt x="237" y="408"/>
                  </a:lnTo>
                  <a:lnTo>
                    <a:pt x="242" y="425"/>
                  </a:lnTo>
                  <a:lnTo>
                    <a:pt x="259" y="431"/>
                  </a:lnTo>
                  <a:lnTo>
                    <a:pt x="271" y="422"/>
                  </a:lnTo>
                  <a:lnTo>
                    <a:pt x="275" y="436"/>
                  </a:lnTo>
                  <a:lnTo>
                    <a:pt x="288" y="455"/>
                  </a:lnTo>
                  <a:lnTo>
                    <a:pt x="293" y="469"/>
                  </a:lnTo>
                  <a:lnTo>
                    <a:pt x="303" y="480"/>
                  </a:lnTo>
                  <a:lnTo>
                    <a:pt x="317" y="479"/>
                  </a:lnTo>
                  <a:lnTo>
                    <a:pt x="331" y="477"/>
                  </a:lnTo>
                  <a:lnTo>
                    <a:pt x="343" y="468"/>
                  </a:lnTo>
                  <a:lnTo>
                    <a:pt x="357" y="466"/>
                  </a:lnTo>
                  <a:lnTo>
                    <a:pt x="368" y="476"/>
                  </a:lnTo>
                  <a:lnTo>
                    <a:pt x="375" y="499"/>
                  </a:lnTo>
                  <a:lnTo>
                    <a:pt x="379" y="513"/>
                  </a:lnTo>
                  <a:lnTo>
                    <a:pt x="377" y="532"/>
                  </a:lnTo>
                  <a:lnTo>
                    <a:pt x="382" y="548"/>
                  </a:lnTo>
                  <a:lnTo>
                    <a:pt x="385" y="562"/>
                  </a:lnTo>
                  <a:lnTo>
                    <a:pt x="391" y="577"/>
                  </a:lnTo>
                  <a:lnTo>
                    <a:pt x="405" y="576"/>
                  </a:lnTo>
                  <a:lnTo>
                    <a:pt x="421" y="582"/>
                  </a:lnTo>
                  <a:lnTo>
                    <a:pt x="422" y="582"/>
                  </a:lnTo>
                  <a:lnTo>
                    <a:pt x="423" y="589"/>
                  </a:lnTo>
                  <a:lnTo>
                    <a:pt x="433" y="573"/>
                  </a:lnTo>
                  <a:lnTo>
                    <a:pt x="441" y="549"/>
                  </a:lnTo>
                  <a:lnTo>
                    <a:pt x="451" y="533"/>
                  </a:lnTo>
                  <a:lnTo>
                    <a:pt x="463" y="524"/>
                  </a:lnTo>
                  <a:lnTo>
                    <a:pt x="477" y="522"/>
                  </a:lnTo>
                  <a:lnTo>
                    <a:pt x="488" y="532"/>
                  </a:lnTo>
                  <a:lnTo>
                    <a:pt x="497" y="543"/>
                  </a:lnTo>
                  <a:lnTo>
                    <a:pt x="497" y="562"/>
                  </a:lnTo>
                  <a:lnTo>
                    <a:pt x="501" y="577"/>
                  </a:lnTo>
                  <a:lnTo>
                    <a:pt x="509" y="581"/>
                  </a:lnTo>
                  <a:lnTo>
                    <a:pt x="523" y="578"/>
                  </a:lnTo>
                  <a:lnTo>
                    <a:pt x="534" y="590"/>
                  </a:lnTo>
                  <a:lnTo>
                    <a:pt x="550" y="594"/>
                  </a:lnTo>
                  <a:lnTo>
                    <a:pt x="569" y="589"/>
                  </a:lnTo>
                  <a:lnTo>
                    <a:pt x="584" y="587"/>
                  </a:lnTo>
                  <a:lnTo>
                    <a:pt x="598" y="586"/>
                  </a:lnTo>
                  <a:lnTo>
                    <a:pt x="613" y="585"/>
                  </a:lnTo>
                  <a:lnTo>
                    <a:pt x="629" y="590"/>
                  </a:lnTo>
                  <a:lnTo>
                    <a:pt x="645" y="596"/>
                  </a:lnTo>
                  <a:lnTo>
                    <a:pt x="652" y="619"/>
                  </a:lnTo>
                  <a:lnTo>
                    <a:pt x="657" y="633"/>
                  </a:lnTo>
                  <a:lnTo>
                    <a:pt x="669" y="652"/>
                  </a:lnTo>
                  <a:lnTo>
                    <a:pt x="674" y="666"/>
                  </a:lnTo>
                  <a:lnTo>
                    <a:pt x="677" y="681"/>
                  </a:lnTo>
                  <a:lnTo>
                    <a:pt x="683" y="695"/>
                  </a:lnTo>
                  <a:lnTo>
                    <a:pt x="686" y="710"/>
                  </a:lnTo>
                  <a:lnTo>
                    <a:pt x="693" y="732"/>
                  </a:lnTo>
                  <a:lnTo>
                    <a:pt x="710" y="739"/>
                  </a:lnTo>
                  <a:lnTo>
                    <a:pt x="726" y="743"/>
                  </a:lnTo>
                  <a:lnTo>
                    <a:pt x="737" y="754"/>
                  </a:lnTo>
                  <a:lnTo>
                    <a:pt x="753" y="760"/>
                  </a:lnTo>
                  <a:lnTo>
                    <a:pt x="760" y="736"/>
                  </a:lnTo>
                  <a:lnTo>
                    <a:pt x="757" y="722"/>
                  </a:lnTo>
                  <a:lnTo>
                    <a:pt x="757" y="703"/>
                  </a:lnTo>
                  <a:lnTo>
                    <a:pt x="759" y="683"/>
                  </a:lnTo>
                  <a:lnTo>
                    <a:pt x="761" y="664"/>
                  </a:lnTo>
                  <a:lnTo>
                    <a:pt x="771" y="648"/>
                  </a:lnTo>
                  <a:lnTo>
                    <a:pt x="767" y="634"/>
                  </a:lnTo>
                  <a:lnTo>
                    <a:pt x="763" y="619"/>
                  </a:lnTo>
                  <a:lnTo>
                    <a:pt x="756" y="596"/>
                  </a:lnTo>
                  <a:lnTo>
                    <a:pt x="751" y="582"/>
                  </a:lnTo>
                  <a:lnTo>
                    <a:pt x="747" y="567"/>
                  </a:lnTo>
                  <a:lnTo>
                    <a:pt x="737" y="556"/>
                  </a:lnTo>
                  <a:lnTo>
                    <a:pt x="724" y="538"/>
                  </a:lnTo>
                  <a:lnTo>
                    <a:pt x="705" y="526"/>
                  </a:lnTo>
                  <a:lnTo>
                    <a:pt x="685" y="505"/>
                  </a:lnTo>
                  <a:lnTo>
                    <a:pt x="674" y="494"/>
                  </a:lnTo>
                  <a:lnTo>
                    <a:pt x="663" y="485"/>
                  </a:lnTo>
                  <a:lnTo>
                    <a:pt x="649" y="458"/>
                  </a:lnTo>
                  <a:lnTo>
                    <a:pt x="639" y="450"/>
                  </a:lnTo>
                  <a:lnTo>
                    <a:pt x="626" y="431"/>
                  </a:lnTo>
                  <a:lnTo>
                    <a:pt x="609" y="425"/>
                  </a:lnTo>
                  <a:lnTo>
                    <a:pt x="599" y="415"/>
                  </a:lnTo>
                  <a:lnTo>
                    <a:pt x="583" y="408"/>
                  </a:lnTo>
                  <a:lnTo>
                    <a:pt x="567" y="402"/>
                  </a:lnTo>
                  <a:lnTo>
                    <a:pt x="556" y="392"/>
                  </a:lnTo>
                  <a:lnTo>
                    <a:pt x="541" y="394"/>
                  </a:lnTo>
                  <a:lnTo>
                    <a:pt x="532" y="384"/>
                  </a:lnTo>
                  <a:lnTo>
                    <a:pt x="515" y="378"/>
                  </a:lnTo>
                  <a:lnTo>
                    <a:pt x="503" y="360"/>
                  </a:lnTo>
                  <a:lnTo>
                    <a:pt x="492" y="350"/>
                  </a:lnTo>
                  <a:lnTo>
                    <a:pt x="474" y="336"/>
                  </a:lnTo>
                  <a:lnTo>
                    <a:pt x="457" y="330"/>
                  </a:lnTo>
                  <a:lnTo>
                    <a:pt x="439" y="316"/>
                  </a:lnTo>
                  <a:lnTo>
                    <a:pt x="416" y="315"/>
                  </a:lnTo>
                  <a:lnTo>
                    <a:pt x="400" y="310"/>
                  </a:lnTo>
                  <a:lnTo>
                    <a:pt x="380" y="296"/>
                  </a:lnTo>
                  <a:lnTo>
                    <a:pt x="365" y="291"/>
                  </a:lnTo>
                  <a:lnTo>
                    <a:pt x="354" y="280"/>
                  </a:lnTo>
                  <a:lnTo>
                    <a:pt x="338" y="275"/>
                  </a:lnTo>
                  <a:lnTo>
                    <a:pt x="321" y="268"/>
                  </a:lnTo>
                  <a:lnTo>
                    <a:pt x="305" y="262"/>
                  </a:lnTo>
                  <a:lnTo>
                    <a:pt x="295" y="252"/>
                  </a:lnTo>
                  <a:lnTo>
                    <a:pt x="272" y="251"/>
                  </a:lnTo>
                  <a:lnTo>
                    <a:pt x="259" y="233"/>
                  </a:lnTo>
                  <a:lnTo>
                    <a:pt x="237" y="232"/>
                  </a:lnTo>
                  <a:lnTo>
                    <a:pt x="227" y="222"/>
                  </a:lnTo>
                  <a:lnTo>
                    <a:pt x="210" y="214"/>
                  </a:lnTo>
                  <a:lnTo>
                    <a:pt x="192" y="202"/>
                  </a:lnTo>
                  <a:lnTo>
                    <a:pt x="187" y="187"/>
                  </a:lnTo>
                  <a:lnTo>
                    <a:pt x="181" y="165"/>
                  </a:lnTo>
                  <a:lnTo>
                    <a:pt x="189" y="141"/>
                  </a:lnTo>
                  <a:lnTo>
                    <a:pt x="198" y="125"/>
                  </a:lnTo>
                  <a:lnTo>
                    <a:pt x="215" y="104"/>
                  </a:lnTo>
                  <a:lnTo>
                    <a:pt x="224" y="88"/>
                  </a:lnTo>
                  <a:lnTo>
                    <a:pt x="232" y="63"/>
                  </a:lnTo>
                  <a:lnTo>
                    <a:pt x="239" y="41"/>
                  </a:lnTo>
                  <a:lnTo>
                    <a:pt x="235" y="26"/>
                  </a:lnTo>
                  <a:lnTo>
                    <a:pt x="225" y="15"/>
                  </a:lnTo>
                  <a:lnTo>
                    <a:pt x="215" y="6"/>
                  </a:lnTo>
                  <a:lnTo>
                    <a:pt x="197" y="0"/>
                  </a:lnTo>
                  <a:lnTo>
                    <a:pt x="186" y="8"/>
                  </a:lnTo>
                  <a:lnTo>
                    <a:pt x="171" y="10"/>
                  </a:lnTo>
                  <a:lnTo>
                    <a:pt x="159" y="19"/>
                  </a:lnTo>
                  <a:lnTo>
                    <a:pt x="148" y="28"/>
                  </a:lnTo>
                  <a:lnTo>
                    <a:pt x="135" y="36"/>
                  </a:lnTo>
                  <a:lnTo>
                    <a:pt x="120" y="30"/>
                  </a:lnTo>
                  <a:lnTo>
                    <a:pt x="109" y="47"/>
                  </a:lnTo>
                  <a:lnTo>
                    <a:pt x="97" y="56"/>
                  </a:lnTo>
                  <a:lnTo>
                    <a:pt x="85" y="65"/>
                  </a:lnTo>
                  <a:lnTo>
                    <a:pt x="71" y="66"/>
                  </a:lnTo>
                  <a:lnTo>
                    <a:pt x="57" y="68"/>
                  </a:lnTo>
                  <a:lnTo>
                    <a:pt x="29" y="52"/>
                  </a:lnTo>
                  <a:lnTo>
                    <a:pt x="19" y="4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323A70E3-59E8-4280-ABDF-CB8BA1C44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2229"/>
              <a:ext cx="452" cy="585"/>
            </a:xfrm>
            <a:custGeom>
              <a:avLst/>
              <a:gdLst>
                <a:gd name="T0" fmla="*/ 229 w 452"/>
                <a:gd name="T1" fmla="*/ 24 h 585"/>
                <a:gd name="T2" fmla="*/ 205 w 452"/>
                <a:gd name="T3" fmla="*/ 41 h 585"/>
                <a:gd name="T4" fmla="*/ 191 w 452"/>
                <a:gd name="T5" fmla="*/ 43 h 585"/>
                <a:gd name="T6" fmla="*/ 169 w 452"/>
                <a:gd name="T7" fmla="*/ 68 h 585"/>
                <a:gd name="T8" fmla="*/ 149 w 452"/>
                <a:gd name="T9" fmla="*/ 73 h 585"/>
                <a:gd name="T10" fmla="*/ 129 w 452"/>
                <a:gd name="T11" fmla="*/ 61 h 585"/>
                <a:gd name="T12" fmla="*/ 109 w 452"/>
                <a:gd name="T13" fmla="*/ 40 h 585"/>
                <a:gd name="T14" fmla="*/ 79 w 452"/>
                <a:gd name="T15" fmla="*/ 35 h 585"/>
                <a:gd name="T16" fmla="*/ 58 w 452"/>
                <a:gd name="T17" fmla="*/ 68 h 585"/>
                <a:gd name="T18" fmla="*/ 41 w 452"/>
                <a:gd name="T19" fmla="*/ 81 h 585"/>
                <a:gd name="T20" fmla="*/ 31 w 452"/>
                <a:gd name="T21" fmla="*/ 52 h 585"/>
                <a:gd name="T22" fmla="*/ 30 w 452"/>
                <a:gd name="T23" fmla="*/ 43 h 585"/>
                <a:gd name="T24" fmla="*/ 24 w 452"/>
                <a:gd name="T25" fmla="*/ 48 h 585"/>
                <a:gd name="T26" fmla="*/ 16 w 452"/>
                <a:gd name="T27" fmla="*/ 71 h 585"/>
                <a:gd name="T28" fmla="*/ 25 w 452"/>
                <a:gd name="T29" fmla="*/ 101 h 585"/>
                <a:gd name="T30" fmla="*/ 21 w 452"/>
                <a:gd name="T31" fmla="*/ 139 h 585"/>
                <a:gd name="T32" fmla="*/ 0 w 452"/>
                <a:gd name="T33" fmla="*/ 165 h 585"/>
                <a:gd name="T34" fmla="*/ 2 w 452"/>
                <a:gd name="T35" fmla="*/ 172 h 585"/>
                <a:gd name="T36" fmla="*/ 19 w 452"/>
                <a:gd name="T37" fmla="*/ 204 h 585"/>
                <a:gd name="T38" fmla="*/ 50 w 452"/>
                <a:gd name="T39" fmla="*/ 262 h 585"/>
                <a:gd name="T40" fmla="*/ 68 w 452"/>
                <a:gd name="T41" fmla="*/ 295 h 585"/>
                <a:gd name="T42" fmla="*/ 88 w 452"/>
                <a:gd name="T43" fmla="*/ 315 h 585"/>
                <a:gd name="T44" fmla="*/ 113 w 452"/>
                <a:gd name="T45" fmla="*/ 298 h 585"/>
                <a:gd name="T46" fmla="*/ 133 w 452"/>
                <a:gd name="T47" fmla="*/ 319 h 585"/>
                <a:gd name="T48" fmla="*/ 160 w 452"/>
                <a:gd name="T49" fmla="*/ 335 h 585"/>
                <a:gd name="T50" fmla="*/ 155 w 452"/>
                <a:gd name="T51" fmla="*/ 365 h 585"/>
                <a:gd name="T52" fmla="*/ 133 w 452"/>
                <a:gd name="T53" fmla="*/ 391 h 585"/>
                <a:gd name="T54" fmla="*/ 149 w 452"/>
                <a:gd name="T55" fmla="*/ 397 h 585"/>
                <a:gd name="T56" fmla="*/ 172 w 452"/>
                <a:gd name="T57" fmla="*/ 379 h 585"/>
                <a:gd name="T58" fmla="*/ 201 w 452"/>
                <a:gd name="T59" fmla="*/ 375 h 585"/>
                <a:gd name="T60" fmla="*/ 227 w 452"/>
                <a:gd name="T61" fmla="*/ 365 h 585"/>
                <a:gd name="T62" fmla="*/ 255 w 452"/>
                <a:gd name="T63" fmla="*/ 408 h 585"/>
                <a:gd name="T64" fmla="*/ 274 w 452"/>
                <a:gd name="T65" fmla="*/ 449 h 585"/>
                <a:gd name="T66" fmla="*/ 275 w 452"/>
                <a:gd name="T67" fmla="*/ 483 h 585"/>
                <a:gd name="T68" fmla="*/ 279 w 452"/>
                <a:gd name="T69" fmla="*/ 515 h 585"/>
                <a:gd name="T70" fmla="*/ 304 w 452"/>
                <a:gd name="T71" fmla="*/ 536 h 585"/>
                <a:gd name="T72" fmla="*/ 332 w 452"/>
                <a:gd name="T73" fmla="*/ 545 h 585"/>
                <a:gd name="T74" fmla="*/ 356 w 452"/>
                <a:gd name="T75" fmla="*/ 563 h 585"/>
                <a:gd name="T76" fmla="*/ 370 w 452"/>
                <a:gd name="T77" fmla="*/ 584 h 585"/>
                <a:gd name="T78" fmla="*/ 406 w 452"/>
                <a:gd name="T79" fmla="*/ 569 h 585"/>
                <a:gd name="T80" fmla="*/ 423 w 452"/>
                <a:gd name="T81" fmla="*/ 560 h 585"/>
                <a:gd name="T82" fmla="*/ 428 w 452"/>
                <a:gd name="T83" fmla="*/ 541 h 585"/>
                <a:gd name="T84" fmla="*/ 440 w 452"/>
                <a:gd name="T85" fmla="*/ 506 h 585"/>
                <a:gd name="T86" fmla="*/ 447 w 452"/>
                <a:gd name="T87" fmla="*/ 483 h 585"/>
                <a:gd name="T88" fmla="*/ 427 w 452"/>
                <a:gd name="T89" fmla="*/ 461 h 585"/>
                <a:gd name="T90" fmla="*/ 418 w 452"/>
                <a:gd name="T91" fmla="*/ 433 h 585"/>
                <a:gd name="T92" fmla="*/ 387 w 452"/>
                <a:gd name="T93" fmla="*/ 401 h 585"/>
                <a:gd name="T94" fmla="*/ 367 w 452"/>
                <a:gd name="T95" fmla="*/ 362 h 585"/>
                <a:gd name="T96" fmla="*/ 351 w 452"/>
                <a:gd name="T97" fmla="*/ 329 h 585"/>
                <a:gd name="T98" fmla="*/ 335 w 452"/>
                <a:gd name="T99" fmla="*/ 276 h 585"/>
                <a:gd name="T100" fmla="*/ 333 w 452"/>
                <a:gd name="T101" fmla="*/ 243 h 585"/>
                <a:gd name="T102" fmla="*/ 355 w 452"/>
                <a:gd name="T103" fmla="*/ 218 h 585"/>
                <a:gd name="T104" fmla="*/ 366 w 452"/>
                <a:gd name="T105" fmla="*/ 183 h 585"/>
                <a:gd name="T106" fmla="*/ 367 w 452"/>
                <a:gd name="T107" fmla="*/ 163 h 585"/>
                <a:gd name="T108" fmla="*/ 348 w 452"/>
                <a:gd name="T109" fmla="*/ 151 h 585"/>
                <a:gd name="T110" fmla="*/ 315 w 452"/>
                <a:gd name="T111" fmla="*/ 141 h 585"/>
                <a:gd name="T112" fmla="*/ 293 w 452"/>
                <a:gd name="T113" fmla="*/ 137 h 585"/>
                <a:gd name="T114" fmla="*/ 290 w 452"/>
                <a:gd name="T115" fmla="*/ 104 h 585"/>
                <a:gd name="T116" fmla="*/ 261 w 452"/>
                <a:gd name="T117" fmla="*/ 81 h 585"/>
                <a:gd name="T118" fmla="*/ 248 w 452"/>
                <a:gd name="T119" fmla="*/ 37 h 585"/>
                <a:gd name="T120" fmla="*/ 239 w 452"/>
                <a:gd name="T121" fmla="*/ 6 h 585"/>
                <a:gd name="T122" fmla="*/ 237 w 452"/>
                <a:gd name="T12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2" h="585">
                  <a:moveTo>
                    <a:pt x="237" y="0"/>
                  </a:moveTo>
                  <a:lnTo>
                    <a:pt x="229" y="24"/>
                  </a:lnTo>
                  <a:lnTo>
                    <a:pt x="219" y="40"/>
                  </a:lnTo>
                  <a:lnTo>
                    <a:pt x="205" y="41"/>
                  </a:lnTo>
                  <a:lnTo>
                    <a:pt x="201" y="26"/>
                  </a:lnTo>
                  <a:lnTo>
                    <a:pt x="191" y="43"/>
                  </a:lnTo>
                  <a:lnTo>
                    <a:pt x="181" y="59"/>
                  </a:lnTo>
                  <a:lnTo>
                    <a:pt x="169" y="68"/>
                  </a:lnTo>
                  <a:lnTo>
                    <a:pt x="159" y="84"/>
                  </a:lnTo>
                  <a:lnTo>
                    <a:pt x="149" y="73"/>
                  </a:lnTo>
                  <a:lnTo>
                    <a:pt x="140" y="71"/>
                  </a:lnTo>
                  <a:lnTo>
                    <a:pt x="129" y="61"/>
                  </a:lnTo>
                  <a:lnTo>
                    <a:pt x="119" y="51"/>
                  </a:lnTo>
                  <a:lnTo>
                    <a:pt x="109" y="40"/>
                  </a:lnTo>
                  <a:lnTo>
                    <a:pt x="92" y="34"/>
                  </a:lnTo>
                  <a:lnTo>
                    <a:pt x="79" y="35"/>
                  </a:lnTo>
                  <a:lnTo>
                    <a:pt x="67" y="44"/>
                  </a:lnTo>
                  <a:lnTo>
                    <a:pt x="58" y="68"/>
                  </a:lnTo>
                  <a:lnTo>
                    <a:pt x="51" y="92"/>
                  </a:lnTo>
                  <a:lnTo>
                    <a:pt x="41" y="81"/>
                  </a:lnTo>
                  <a:lnTo>
                    <a:pt x="37" y="67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4" y="48"/>
                  </a:lnTo>
                  <a:lnTo>
                    <a:pt x="19" y="53"/>
                  </a:lnTo>
                  <a:lnTo>
                    <a:pt x="16" y="71"/>
                  </a:lnTo>
                  <a:lnTo>
                    <a:pt x="21" y="85"/>
                  </a:lnTo>
                  <a:lnTo>
                    <a:pt x="25" y="101"/>
                  </a:lnTo>
                  <a:lnTo>
                    <a:pt x="23" y="119"/>
                  </a:lnTo>
                  <a:lnTo>
                    <a:pt x="21" y="139"/>
                  </a:lnTo>
                  <a:lnTo>
                    <a:pt x="12" y="15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" y="172"/>
                  </a:lnTo>
                  <a:lnTo>
                    <a:pt x="15" y="189"/>
                  </a:lnTo>
                  <a:lnTo>
                    <a:pt x="19" y="204"/>
                  </a:lnTo>
                  <a:lnTo>
                    <a:pt x="31" y="223"/>
                  </a:lnTo>
                  <a:lnTo>
                    <a:pt x="50" y="262"/>
                  </a:lnTo>
                  <a:lnTo>
                    <a:pt x="55" y="276"/>
                  </a:lnTo>
                  <a:lnTo>
                    <a:pt x="68" y="295"/>
                  </a:lnTo>
                  <a:lnTo>
                    <a:pt x="75" y="317"/>
                  </a:lnTo>
                  <a:lnTo>
                    <a:pt x="88" y="315"/>
                  </a:lnTo>
                  <a:lnTo>
                    <a:pt x="99" y="299"/>
                  </a:lnTo>
                  <a:lnTo>
                    <a:pt x="113" y="298"/>
                  </a:lnTo>
                  <a:lnTo>
                    <a:pt x="123" y="308"/>
                  </a:lnTo>
                  <a:lnTo>
                    <a:pt x="133" y="319"/>
                  </a:lnTo>
                  <a:lnTo>
                    <a:pt x="144" y="329"/>
                  </a:lnTo>
                  <a:lnTo>
                    <a:pt x="160" y="335"/>
                  </a:lnTo>
                  <a:lnTo>
                    <a:pt x="164" y="350"/>
                  </a:lnTo>
                  <a:lnTo>
                    <a:pt x="155" y="365"/>
                  </a:lnTo>
                  <a:lnTo>
                    <a:pt x="143" y="375"/>
                  </a:lnTo>
                  <a:lnTo>
                    <a:pt x="133" y="391"/>
                  </a:lnTo>
                  <a:lnTo>
                    <a:pt x="137" y="405"/>
                  </a:lnTo>
                  <a:lnTo>
                    <a:pt x="149" y="397"/>
                  </a:lnTo>
                  <a:lnTo>
                    <a:pt x="161" y="388"/>
                  </a:lnTo>
                  <a:lnTo>
                    <a:pt x="172" y="379"/>
                  </a:lnTo>
                  <a:lnTo>
                    <a:pt x="187" y="377"/>
                  </a:lnTo>
                  <a:lnTo>
                    <a:pt x="201" y="375"/>
                  </a:lnTo>
                  <a:lnTo>
                    <a:pt x="211" y="359"/>
                  </a:lnTo>
                  <a:lnTo>
                    <a:pt x="227" y="365"/>
                  </a:lnTo>
                  <a:lnTo>
                    <a:pt x="243" y="391"/>
                  </a:lnTo>
                  <a:lnTo>
                    <a:pt x="255" y="408"/>
                  </a:lnTo>
                  <a:lnTo>
                    <a:pt x="268" y="426"/>
                  </a:lnTo>
                  <a:lnTo>
                    <a:pt x="274" y="449"/>
                  </a:lnTo>
                  <a:lnTo>
                    <a:pt x="287" y="466"/>
                  </a:lnTo>
                  <a:lnTo>
                    <a:pt x="275" y="483"/>
                  </a:lnTo>
                  <a:lnTo>
                    <a:pt x="285" y="501"/>
                  </a:lnTo>
                  <a:lnTo>
                    <a:pt x="279" y="515"/>
                  </a:lnTo>
                  <a:lnTo>
                    <a:pt x="292" y="523"/>
                  </a:lnTo>
                  <a:lnTo>
                    <a:pt x="304" y="536"/>
                  </a:lnTo>
                  <a:lnTo>
                    <a:pt x="315" y="530"/>
                  </a:lnTo>
                  <a:lnTo>
                    <a:pt x="332" y="545"/>
                  </a:lnTo>
                  <a:lnTo>
                    <a:pt x="348" y="553"/>
                  </a:lnTo>
                  <a:lnTo>
                    <a:pt x="356" y="563"/>
                  </a:lnTo>
                  <a:lnTo>
                    <a:pt x="356" y="577"/>
                  </a:lnTo>
                  <a:lnTo>
                    <a:pt x="370" y="584"/>
                  </a:lnTo>
                  <a:lnTo>
                    <a:pt x="387" y="584"/>
                  </a:lnTo>
                  <a:lnTo>
                    <a:pt x="406" y="569"/>
                  </a:lnTo>
                  <a:lnTo>
                    <a:pt x="407" y="559"/>
                  </a:lnTo>
                  <a:lnTo>
                    <a:pt x="423" y="560"/>
                  </a:lnTo>
                  <a:lnTo>
                    <a:pt x="425" y="550"/>
                  </a:lnTo>
                  <a:lnTo>
                    <a:pt x="428" y="541"/>
                  </a:lnTo>
                  <a:lnTo>
                    <a:pt x="429" y="523"/>
                  </a:lnTo>
                  <a:lnTo>
                    <a:pt x="440" y="506"/>
                  </a:lnTo>
                  <a:lnTo>
                    <a:pt x="451" y="497"/>
                  </a:lnTo>
                  <a:lnTo>
                    <a:pt x="447" y="483"/>
                  </a:lnTo>
                  <a:lnTo>
                    <a:pt x="436" y="472"/>
                  </a:lnTo>
                  <a:lnTo>
                    <a:pt x="427" y="461"/>
                  </a:lnTo>
                  <a:lnTo>
                    <a:pt x="421" y="439"/>
                  </a:lnTo>
                  <a:lnTo>
                    <a:pt x="418" y="433"/>
                  </a:lnTo>
                  <a:lnTo>
                    <a:pt x="406" y="414"/>
                  </a:lnTo>
                  <a:lnTo>
                    <a:pt x="387" y="401"/>
                  </a:lnTo>
                  <a:lnTo>
                    <a:pt x="382" y="387"/>
                  </a:lnTo>
                  <a:lnTo>
                    <a:pt x="367" y="362"/>
                  </a:lnTo>
                  <a:lnTo>
                    <a:pt x="357" y="351"/>
                  </a:lnTo>
                  <a:lnTo>
                    <a:pt x="351" y="329"/>
                  </a:lnTo>
                  <a:lnTo>
                    <a:pt x="344" y="306"/>
                  </a:lnTo>
                  <a:lnTo>
                    <a:pt x="335" y="276"/>
                  </a:lnTo>
                  <a:lnTo>
                    <a:pt x="331" y="262"/>
                  </a:lnTo>
                  <a:lnTo>
                    <a:pt x="333" y="243"/>
                  </a:lnTo>
                  <a:lnTo>
                    <a:pt x="342" y="226"/>
                  </a:lnTo>
                  <a:lnTo>
                    <a:pt x="355" y="218"/>
                  </a:lnTo>
                  <a:lnTo>
                    <a:pt x="365" y="202"/>
                  </a:lnTo>
                  <a:lnTo>
                    <a:pt x="366" y="18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5" y="157"/>
                  </a:lnTo>
                  <a:lnTo>
                    <a:pt x="348" y="151"/>
                  </a:lnTo>
                  <a:lnTo>
                    <a:pt x="331" y="145"/>
                  </a:lnTo>
                  <a:lnTo>
                    <a:pt x="315" y="141"/>
                  </a:lnTo>
                  <a:lnTo>
                    <a:pt x="303" y="148"/>
                  </a:lnTo>
                  <a:lnTo>
                    <a:pt x="293" y="137"/>
                  </a:lnTo>
                  <a:lnTo>
                    <a:pt x="288" y="123"/>
                  </a:lnTo>
                  <a:lnTo>
                    <a:pt x="290" y="104"/>
                  </a:lnTo>
                  <a:lnTo>
                    <a:pt x="272" y="92"/>
                  </a:lnTo>
                  <a:lnTo>
                    <a:pt x="261" y="81"/>
                  </a:lnTo>
                  <a:lnTo>
                    <a:pt x="253" y="51"/>
                  </a:lnTo>
                  <a:lnTo>
                    <a:pt x="248" y="37"/>
                  </a:lnTo>
                  <a:lnTo>
                    <a:pt x="243" y="22"/>
                  </a:lnTo>
                  <a:lnTo>
                    <a:pt x="239" y="6"/>
                  </a:lnTo>
                  <a:lnTo>
                    <a:pt x="239" y="6"/>
                  </a:lnTo>
                  <a:lnTo>
                    <a:pt x="237" y="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CF6959B3-7700-43F7-8304-55E96B4EB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2352"/>
              <a:ext cx="321" cy="491"/>
            </a:xfrm>
            <a:custGeom>
              <a:avLst/>
              <a:gdLst>
                <a:gd name="T0" fmla="*/ 36 w 321"/>
                <a:gd name="T1" fmla="*/ 40 h 491"/>
                <a:gd name="T2" fmla="*/ 34 w 321"/>
                <a:gd name="T3" fmla="*/ 79 h 491"/>
                <a:gd name="T4" fmla="*/ 11 w 321"/>
                <a:gd name="T5" fmla="*/ 103 h 491"/>
                <a:gd name="T6" fmla="*/ 0 w 321"/>
                <a:gd name="T7" fmla="*/ 139 h 491"/>
                <a:gd name="T8" fmla="*/ 13 w 321"/>
                <a:gd name="T9" fmla="*/ 183 h 491"/>
                <a:gd name="T10" fmla="*/ 26 w 321"/>
                <a:gd name="T11" fmla="*/ 228 h 491"/>
                <a:gd name="T12" fmla="*/ 51 w 321"/>
                <a:gd name="T13" fmla="*/ 264 h 491"/>
                <a:gd name="T14" fmla="*/ 75 w 321"/>
                <a:gd name="T15" fmla="*/ 291 h 491"/>
                <a:gd name="T16" fmla="*/ 90 w 321"/>
                <a:gd name="T17" fmla="*/ 316 h 491"/>
                <a:gd name="T18" fmla="*/ 105 w 321"/>
                <a:gd name="T19" fmla="*/ 349 h 491"/>
                <a:gd name="T20" fmla="*/ 120 w 321"/>
                <a:gd name="T21" fmla="*/ 374 h 491"/>
                <a:gd name="T22" fmla="*/ 98 w 321"/>
                <a:gd name="T23" fmla="*/ 400 h 491"/>
                <a:gd name="T24" fmla="*/ 94 w 321"/>
                <a:gd name="T25" fmla="*/ 437 h 491"/>
                <a:gd name="T26" fmla="*/ 117 w 321"/>
                <a:gd name="T27" fmla="*/ 465 h 491"/>
                <a:gd name="T28" fmla="*/ 123 w 321"/>
                <a:gd name="T29" fmla="*/ 482 h 491"/>
                <a:gd name="T30" fmla="*/ 169 w 321"/>
                <a:gd name="T31" fmla="*/ 466 h 491"/>
                <a:gd name="T32" fmla="*/ 183 w 321"/>
                <a:gd name="T33" fmla="*/ 490 h 491"/>
                <a:gd name="T34" fmla="*/ 210 w 321"/>
                <a:gd name="T35" fmla="*/ 480 h 491"/>
                <a:gd name="T36" fmla="*/ 229 w 321"/>
                <a:gd name="T37" fmla="*/ 474 h 491"/>
                <a:gd name="T38" fmla="*/ 254 w 321"/>
                <a:gd name="T39" fmla="*/ 457 h 491"/>
                <a:gd name="T40" fmla="*/ 250 w 321"/>
                <a:gd name="T41" fmla="*/ 423 h 491"/>
                <a:gd name="T42" fmla="*/ 254 w 321"/>
                <a:gd name="T43" fmla="*/ 384 h 491"/>
                <a:gd name="T44" fmla="*/ 278 w 321"/>
                <a:gd name="T45" fmla="*/ 367 h 491"/>
                <a:gd name="T46" fmla="*/ 294 w 321"/>
                <a:gd name="T47" fmla="*/ 345 h 491"/>
                <a:gd name="T48" fmla="*/ 302 w 321"/>
                <a:gd name="T49" fmla="*/ 322 h 491"/>
                <a:gd name="T50" fmla="*/ 309 w 321"/>
                <a:gd name="T51" fmla="*/ 272 h 491"/>
                <a:gd name="T52" fmla="*/ 320 w 321"/>
                <a:gd name="T53" fmla="*/ 237 h 491"/>
                <a:gd name="T54" fmla="*/ 320 w 321"/>
                <a:gd name="T55" fmla="*/ 230 h 491"/>
                <a:gd name="T56" fmla="*/ 289 w 321"/>
                <a:gd name="T57" fmla="*/ 225 h 491"/>
                <a:gd name="T58" fmla="*/ 280 w 321"/>
                <a:gd name="T59" fmla="*/ 196 h 491"/>
                <a:gd name="T60" fmla="*/ 277 w 321"/>
                <a:gd name="T61" fmla="*/ 161 h 491"/>
                <a:gd name="T62" fmla="*/ 266 w 321"/>
                <a:gd name="T63" fmla="*/ 124 h 491"/>
                <a:gd name="T64" fmla="*/ 242 w 321"/>
                <a:gd name="T65" fmla="*/ 116 h 491"/>
                <a:gd name="T66" fmla="*/ 216 w 321"/>
                <a:gd name="T67" fmla="*/ 127 h 491"/>
                <a:gd name="T68" fmla="*/ 191 w 321"/>
                <a:gd name="T69" fmla="*/ 117 h 491"/>
                <a:gd name="T70" fmla="*/ 174 w 321"/>
                <a:gd name="T71" fmla="*/ 84 h 491"/>
                <a:gd name="T72" fmla="*/ 158 w 321"/>
                <a:gd name="T73" fmla="*/ 79 h 491"/>
                <a:gd name="T74" fmla="*/ 136 w 321"/>
                <a:gd name="T75" fmla="*/ 56 h 491"/>
                <a:gd name="T76" fmla="*/ 120 w 321"/>
                <a:gd name="T77" fmla="*/ 26 h 491"/>
                <a:gd name="T78" fmla="*/ 105 w 321"/>
                <a:gd name="T79" fmla="*/ 0 h 491"/>
                <a:gd name="T80" fmla="*/ 79 w 321"/>
                <a:gd name="T81" fmla="*/ 11 h 491"/>
                <a:gd name="T82" fmla="*/ 50 w 321"/>
                <a:gd name="T83" fmla="*/ 14 h 491"/>
                <a:gd name="T84" fmla="*/ 40 w 321"/>
                <a:gd name="T85" fmla="*/ 3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1" h="491">
                  <a:moveTo>
                    <a:pt x="36" y="40"/>
                  </a:moveTo>
                  <a:lnTo>
                    <a:pt x="36" y="40"/>
                  </a:lnTo>
                  <a:lnTo>
                    <a:pt x="35" y="60"/>
                  </a:lnTo>
                  <a:lnTo>
                    <a:pt x="34" y="79"/>
                  </a:lnTo>
                  <a:lnTo>
                    <a:pt x="24" y="95"/>
                  </a:lnTo>
                  <a:lnTo>
                    <a:pt x="11" y="103"/>
                  </a:lnTo>
                  <a:lnTo>
                    <a:pt x="2" y="120"/>
                  </a:lnTo>
                  <a:lnTo>
                    <a:pt x="0" y="139"/>
                  </a:lnTo>
                  <a:lnTo>
                    <a:pt x="4" y="153"/>
                  </a:lnTo>
                  <a:lnTo>
                    <a:pt x="13" y="183"/>
                  </a:lnTo>
                  <a:lnTo>
                    <a:pt x="20" y="206"/>
                  </a:lnTo>
                  <a:lnTo>
                    <a:pt x="26" y="228"/>
                  </a:lnTo>
                  <a:lnTo>
                    <a:pt x="36" y="239"/>
                  </a:lnTo>
                  <a:lnTo>
                    <a:pt x="51" y="264"/>
                  </a:lnTo>
                  <a:lnTo>
                    <a:pt x="56" y="278"/>
                  </a:lnTo>
                  <a:lnTo>
                    <a:pt x="75" y="291"/>
                  </a:lnTo>
                  <a:lnTo>
                    <a:pt x="87" y="310"/>
                  </a:lnTo>
                  <a:lnTo>
                    <a:pt x="90" y="316"/>
                  </a:lnTo>
                  <a:lnTo>
                    <a:pt x="96" y="338"/>
                  </a:lnTo>
                  <a:lnTo>
                    <a:pt x="105" y="349"/>
                  </a:lnTo>
                  <a:lnTo>
                    <a:pt x="116" y="360"/>
                  </a:lnTo>
                  <a:lnTo>
                    <a:pt x="120" y="374"/>
                  </a:lnTo>
                  <a:lnTo>
                    <a:pt x="109" y="383"/>
                  </a:lnTo>
                  <a:lnTo>
                    <a:pt x="98" y="400"/>
                  </a:lnTo>
                  <a:lnTo>
                    <a:pt x="94" y="425"/>
                  </a:lnTo>
                  <a:lnTo>
                    <a:pt x="94" y="437"/>
                  </a:lnTo>
                  <a:lnTo>
                    <a:pt x="100" y="446"/>
                  </a:lnTo>
                  <a:lnTo>
                    <a:pt x="117" y="465"/>
                  </a:lnTo>
                  <a:lnTo>
                    <a:pt x="123" y="480"/>
                  </a:lnTo>
                  <a:lnTo>
                    <a:pt x="123" y="482"/>
                  </a:lnTo>
                  <a:lnTo>
                    <a:pt x="152" y="460"/>
                  </a:lnTo>
                  <a:lnTo>
                    <a:pt x="169" y="466"/>
                  </a:lnTo>
                  <a:lnTo>
                    <a:pt x="173" y="480"/>
                  </a:lnTo>
                  <a:lnTo>
                    <a:pt x="183" y="490"/>
                  </a:lnTo>
                  <a:lnTo>
                    <a:pt x="194" y="482"/>
                  </a:lnTo>
                  <a:lnTo>
                    <a:pt x="210" y="480"/>
                  </a:lnTo>
                  <a:lnTo>
                    <a:pt x="217" y="484"/>
                  </a:lnTo>
                  <a:lnTo>
                    <a:pt x="229" y="474"/>
                  </a:lnTo>
                  <a:lnTo>
                    <a:pt x="242" y="466"/>
                  </a:lnTo>
                  <a:lnTo>
                    <a:pt x="254" y="457"/>
                  </a:lnTo>
                  <a:lnTo>
                    <a:pt x="256" y="437"/>
                  </a:lnTo>
                  <a:lnTo>
                    <a:pt x="250" y="423"/>
                  </a:lnTo>
                  <a:lnTo>
                    <a:pt x="253" y="404"/>
                  </a:lnTo>
                  <a:lnTo>
                    <a:pt x="254" y="384"/>
                  </a:lnTo>
                  <a:lnTo>
                    <a:pt x="266" y="376"/>
                  </a:lnTo>
                  <a:lnTo>
                    <a:pt x="278" y="367"/>
                  </a:lnTo>
                  <a:lnTo>
                    <a:pt x="290" y="358"/>
                  </a:lnTo>
                  <a:lnTo>
                    <a:pt x="294" y="345"/>
                  </a:lnTo>
                  <a:lnTo>
                    <a:pt x="294" y="345"/>
                  </a:lnTo>
                  <a:lnTo>
                    <a:pt x="302" y="322"/>
                  </a:lnTo>
                  <a:lnTo>
                    <a:pt x="304" y="304"/>
                  </a:lnTo>
                  <a:lnTo>
                    <a:pt x="309" y="272"/>
                  </a:lnTo>
                  <a:lnTo>
                    <a:pt x="317" y="249"/>
                  </a:lnTo>
                  <a:lnTo>
                    <a:pt x="320" y="237"/>
                  </a:lnTo>
                  <a:lnTo>
                    <a:pt x="320" y="237"/>
                  </a:lnTo>
                  <a:lnTo>
                    <a:pt x="320" y="230"/>
                  </a:lnTo>
                  <a:lnTo>
                    <a:pt x="304" y="224"/>
                  </a:lnTo>
                  <a:lnTo>
                    <a:pt x="289" y="225"/>
                  </a:lnTo>
                  <a:lnTo>
                    <a:pt x="284" y="210"/>
                  </a:lnTo>
                  <a:lnTo>
                    <a:pt x="280" y="196"/>
                  </a:lnTo>
                  <a:lnTo>
                    <a:pt x="276" y="180"/>
                  </a:lnTo>
                  <a:lnTo>
                    <a:pt x="277" y="161"/>
                  </a:lnTo>
                  <a:lnTo>
                    <a:pt x="273" y="147"/>
                  </a:lnTo>
                  <a:lnTo>
                    <a:pt x="266" y="124"/>
                  </a:lnTo>
                  <a:lnTo>
                    <a:pt x="256" y="114"/>
                  </a:lnTo>
                  <a:lnTo>
                    <a:pt x="242" y="116"/>
                  </a:lnTo>
                  <a:lnTo>
                    <a:pt x="230" y="125"/>
                  </a:lnTo>
                  <a:lnTo>
                    <a:pt x="216" y="127"/>
                  </a:lnTo>
                  <a:lnTo>
                    <a:pt x="201" y="128"/>
                  </a:lnTo>
                  <a:lnTo>
                    <a:pt x="191" y="117"/>
                  </a:lnTo>
                  <a:lnTo>
                    <a:pt x="187" y="103"/>
                  </a:lnTo>
                  <a:lnTo>
                    <a:pt x="174" y="84"/>
                  </a:lnTo>
                  <a:lnTo>
                    <a:pt x="169" y="70"/>
                  </a:lnTo>
                  <a:lnTo>
                    <a:pt x="158" y="79"/>
                  </a:lnTo>
                  <a:lnTo>
                    <a:pt x="141" y="73"/>
                  </a:lnTo>
                  <a:lnTo>
                    <a:pt x="136" y="56"/>
                  </a:lnTo>
                  <a:lnTo>
                    <a:pt x="125" y="40"/>
                  </a:lnTo>
                  <a:lnTo>
                    <a:pt x="120" y="26"/>
                  </a:lnTo>
                  <a:lnTo>
                    <a:pt x="116" y="11"/>
                  </a:lnTo>
                  <a:lnTo>
                    <a:pt x="105" y="0"/>
                  </a:lnTo>
                  <a:lnTo>
                    <a:pt x="91" y="2"/>
                  </a:lnTo>
                  <a:lnTo>
                    <a:pt x="79" y="11"/>
                  </a:lnTo>
                  <a:lnTo>
                    <a:pt x="64" y="12"/>
                  </a:lnTo>
                  <a:lnTo>
                    <a:pt x="50" y="14"/>
                  </a:lnTo>
                  <a:lnTo>
                    <a:pt x="38" y="23"/>
                  </a:lnTo>
                  <a:lnTo>
                    <a:pt x="40" y="30"/>
                  </a:lnTo>
                  <a:lnTo>
                    <a:pt x="36" y="4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880A992D-2C4A-4B5E-AEA2-27B09FCAF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697"/>
              <a:ext cx="330" cy="974"/>
            </a:xfrm>
            <a:custGeom>
              <a:avLst/>
              <a:gdLst>
                <a:gd name="T0" fmla="*/ 29 w 330"/>
                <a:gd name="T1" fmla="*/ 114 h 974"/>
                <a:gd name="T2" fmla="*/ 60 w 330"/>
                <a:gd name="T3" fmla="*/ 145 h 974"/>
                <a:gd name="T4" fmla="*/ 94 w 330"/>
                <a:gd name="T5" fmla="*/ 138 h 974"/>
                <a:gd name="T6" fmla="*/ 131 w 330"/>
                <a:gd name="T7" fmla="*/ 112 h 974"/>
                <a:gd name="T8" fmla="*/ 130 w 330"/>
                <a:gd name="T9" fmla="*/ 58 h 974"/>
                <a:gd name="T10" fmla="*/ 155 w 330"/>
                <a:gd name="T11" fmla="*/ 22 h 974"/>
                <a:gd name="T12" fmla="*/ 172 w 330"/>
                <a:gd name="T13" fmla="*/ 9 h 974"/>
                <a:gd name="T14" fmla="*/ 167 w 330"/>
                <a:gd name="T15" fmla="*/ 39 h 974"/>
                <a:gd name="T16" fmla="*/ 168 w 330"/>
                <a:gd name="T17" fmla="*/ 92 h 974"/>
                <a:gd name="T18" fmla="*/ 149 w 330"/>
                <a:gd name="T19" fmla="*/ 152 h 974"/>
                <a:gd name="T20" fmla="*/ 168 w 330"/>
                <a:gd name="T21" fmla="*/ 219 h 974"/>
                <a:gd name="T22" fmla="*/ 213 w 330"/>
                <a:gd name="T23" fmla="*/ 221 h 974"/>
                <a:gd name="T24" fmla="*/ 259 w 330"/>
                <a:gd name="T25" fmla="*/ 251 h 974"/>
                <a:gd name="T26" fmla="*/ 284 w 330"/>
                <a:gd name="T27" fmla="*/ 287 h 974"/>
                <a:gd name="T28" fmla="*/ 303 w 330"/>
                <a:gd name="T29" fmla="*/ 326 h 974"/>
                <a:gd name="T30" fmla="*/ 303 w 330"/>
                <a:gd name="T31" fmla="*/ 379 h 974"/>
                <a:gd name="T32" fmla="*/ 325 w 330"/>
                <a:gd name="T33" fmla="*/ 426 h 974"/>
                <a:gd name="T34" fmla="*/ 323 w 330"/>
                <a:gd name="T35" fmla="*/ 492 h 974"/>
                <a:gd name="T36" fmla="*/ 286 w 330"/>
                <a:gd name="T37" fmla="*/ 492 h 974"/>
                <a:gd name="T38" fmla="*/ 247 w 330"/>
                <a:gd name="T39" fmla="*/ 512 h 974"/>
                <a:gd name="T40" fmla="*/ 214 w 330"/>
                <a:gd name="T41" fmla="*/ 571 h 974"/>
                <a:gd name="T42" fmla="*/ 212 w 330"/>
                <a:gd name="T43" fmla="*/ 636 h 974"/>
                <a:gd name="T44" fmla="*/ 223 w 330"/>
                <a:gd name="T45" fmla="*/ 699 h 974"/>
                <a:gd name="T46" fmla="*/ 201 w 330"/>
                <a:gd name="T47" fmla="*/ 751 h 974"/>
                <a:gd name="T48" fmla="*/ 169 w 330"/>
                <a:gd name="T49" fmla="*/ 793 h 974"/>
                <a:gd name="T50" fmla="*/ 155 w 330"/>
                <a:gd name="T51" fmla="*/ 867 h 974"/>
                <a:gd name="T52" fmla="*/ 152 w 330"/>
                <a:gd name="T53" fmla="*/ 931 h 974"/>
                <a:gd name="T54" fmla="*/ 118 w 330"/>
                <a:gd name="T55" fmla="*/ 965 h 974"/>
                <a:gd name="T56" fmla="*/ 73 w 330"/>
                <a:gd name="T57" fmla="*/ 962 h 974"/>
                <a:gd name="T58" fmla="*/ 53 w 330"/>
                <a:gd name="T59" fmla="*/ 915 h 974"/>
                <a:gd name="T60" fmla="*/ 43 w 330"/>
                <a:gd name="T61" fmla="*/ 859 h 974"/>
                <a:gd name="T62" fmla="*/ 75 w 330"/>
                <a:gd name="T63" fmla="*/ 818 h 974"/>
                <a:gd name="T64" fmla="*/ 91 w 330"/>
                <a:gd name="T65" fmla="*/ 751 h 974"/>
                <a:gd name="T66" fmla="*/ 76 w 330"/>
                <a:gd name="T67" fmla="*/ 699 h 974"/>
                <a:gd name="T68" fmla="*/ 71 w 330"/>
                <a:gd name="T69" fmla="*/ 659 h 974"/>
                <a:gd name="T70" fmla="*/ 107 w 330"/>
                <a:gd name="T71" fmla="*/ 632 h 974"/>
                <a:gd name="T72" fmla="*/ 129 w 330"/>
                <a:gd name="T73" fmla="*/ 579 h 974"/>
                <a:gd name="T74" fmla="*/ 121 w 330"/>
                <a:gd name="T75" fmla="*/ 531 h 974"/>
                <a:gd name="T76" fmla="*/ 103 w 330"/>
                <a:gd name="T77" fmla="*/ 491 h 974"/>
                <a:gd name="T78" fmla="*/ 91 w 330"/>
                <a:gd name="T79" fmla="*/ 429 h 974"/>
                <a:gd name="T80" fmla="*/ 69 w 330"/>
                <a:gd name="T81" fmla="*/ 355 h 974"/>
                <a:gd name="T82" fmla="*/ 46 w 330"/>
                <a:gd name="T83" fmla="*/ 299 h 974"/>
                <a:gd name="T84" fmla="*/ 6 w 330"/>
                <a:gd name="T85" fmla="*/ 212 h 974"/>
                <a:gd name="T86" fmla="*/ 3 w 330"/>
                <a:gd name="T87" fmla="*/ 152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0" h="974">
                  <a:moveTo>
                    <a:pt x="0" y="137"/>
                  </a:moveTo>
                  <a:lnTo>
                    <a:pt x="16" y="124"/>
                  </a:lnTo>
                  <a:lnTo>
                    <a:pt x="29" y="114"/>
                  </a:lnTo>
                  <a:lnTo>
                    <a:pt x="46" y="120"/>
                  </a:lnTo>
                  <a:lnTo>
                    <a:pt x="50" y="134"/>
                  </a:lnTo>
                  <a:lnTo>
                    <a:pt x="60" y="145"/>
                  </a:lnTo>
                  <a:lnTo>
                    <a:pt x="71" y="136"/>
                  </a:lnTo>
                  <a:lnTo>
                    <a:pt x="87" y="135"/>
                  </a:lnTo>
                  <a:lnTo>
                    <a:pt x="94" y="138"/>
                  </a:lnTo>
                  <a:lnTo>
                    <a:pt x="106" y="128"/>
                  </a:lnTo>
                  <a:lnTo>
                    <a:pt x="119" y="120"/>
                  </a:lnTo>
                  <a:lnTo>
                    <a:pt x="131" y="112"/>
                  </a:lnTo>
                  <a:lnTo>
                    <a:pt x="133" y="92"/>
                  </a:lnTo>
                  <a:lnTo>
                    <a:pt x="127" y="77"/>
                  </a:lnTo>
                  <a:lnTo>
                    <a:pt x="130" y="58"/>
                  </a:lnTo>
                  <a:lnTo>
                    <a:pt x="131" y="39"/>
                  </a:lnTo>
                  <a:lnTo>
                    <a:pt x="143" y="31"/>
                  </a:lnTo>
                  <a:lnTo>
                    <a:pt x="155" y="22"/>
                  </a:lnTo>
                  <a:lnTo>
                    <a:pt x="167" y="13"/>
                  </a:lnTo>
                  <a:lnTo>
                    <a:pt x="171" y="0"/>
                  </a:lnTo>
                  <a:lnTo>
                    <a:pt x="172" y="9"/>
                  </a:lnTo>
                  <a:lnTo>
                    <a:pt x="175" y="17"/>
                  </a:lnTo>
                  <a:lnTo>
                    <a:pt x="171" y="28"/>
                  </a:lnTo>
                  <a:lnTo>
                    <a:pt x="167" y="39"/>
                  </a:lnTo>
                  <a:lnTo>
                    <a:pt x="159" y="63"/>
                  </a:lnTo>
                  <a:lnTo>
                    <a:pt x="163" y="78"/>
                  </a:lnTo>
                  <a:lnTo>
                    <a:pt x="168" y="92"/>
                  </a:lnTo>
                  <a:lnTo>
                    <a:pt x="166" y="112"/>
                  </a:lnTo>
                  <a:lnTo>
                    <a:pt x="157" y="128"/>
                  </a:lnTo>
                  <a:lnTo>
                    <a:pt x="149" y="152"/>
                  </a:lnTo>
                  <a:lnTo>
                    <a:pt x="147" y="172"/>
                  </a:lnTo>
                  <a:lnTo>
                    <a:pt x="154" y="193"/>
                  </a:lnTo>
                  <a:lnTo>
                    <a:pt x="168" y="219"/>
                  </a:lnTo>
                  <a:lnTo>
                    <a:pt x="185" y="225"/>
                  </a:lnTo>
                  <a:lnTo>
                    <a:pt x="199" y="223"/>
                  </a:lnTo>
                  <a:lnTo>
                    <a:pt x="213" y="221"/>
                  </a:lnTo>
                  <a:lnTo>
                    <a:pt x="232" y="235"/>
                  </a:lnTo>
                  <a:lnTo>
                    <a:pt x="242" y="245"/>
                  </a:lnTo>
                  <a:lnTo>
                    <a:pt x="259" y="251"/>
                  </a:lnTo>
                  <a:lnTo>
                    <a:pt x="269" y="261"/>
                  </a:lnTo>
                  <a:lnTo>
                    <a:pt x="273" y="276"/>
                  </a:lnTo>
                  <a:lnTo>
                    <a:pt x="284" y="287"/>
                  </a:lnTo>
                  <a:lnTo>
                    <a:pt x="294" y="297"/>
                  </a:lnTo>
                  <a:lnTo>
                    <a:pt x="305" y="307"/>
                  </a:lnTo>
                  <a:lnTo>
                    <a:pt x="303" y="326"/>
                  </a:lnTo>
                  <a:lnTo>
                    <a:pt x="301" y="345"/>
                  </a:lnTo>
                  <a:lnTo>
                    <a:pt x="306" y="360"/>
                  </a:lnTo>
                  <a:lnTo>
                    <a:pt x="303" y="379"/>
                  </a:lnTo>
                  <a:lnTo>
                    <a:pt x="305" y="406"/>
                  </a:lnTo>
                  <a:lnTo>
                    <a:pt x="315" y="417"/>
                  </a:lnTo>
                  <a:lnTo>
                    <a:pt x="325" y="426"/>
                  </a:lnTo>
                  <a:lnTo>
                    <a:pt x="329" y="441"/>
                  </a:lnTo>
                  <a:lnTo>
                    <a:pt x="328" y="460"/>
                  </a:lnTo>
                  <a:lnTo>
                    <a:pt x="323" y="492"/>
                  </a:lnTo>
                  <a:lnTo>
                    <a:pt x="311" y="500"/>
                  </a:lnTo>
                  <a:lnTo>
                    <a:pt x="300" y="491"/>
                  </a:lnTo>
                  <a:lnTo>
                    <a:pt x="286" y="492"/>
                  </a:lnTo>
                  <a:lnTo>
                    <a:pt x="271" y="494"/>
                  </a:lnTo>
                  <a:lnTo>
                    <a:pt x="260" y="501"/>
                  </a:lnTo>
                  <a:lnTo>
                    <a:pt x="247" y="512"/>
                  </a:lnTo>
                  <a:lnTo>
                    <a:pt x="235" y="520"/>
                  </a:lnTo>
                  <a:lnTo>
                    <a:pt x="228" y="543"/>
                  </a:lnTo>
                  <a:lnTo>
                    <a:pt x="214" y="571"/>
                  </a:lnTo>
                  <a:lnTo>
                    <a:pt x="206" y="594"/>
                  </a:lnTo>
                  <a:lnTo>
                    <a:pt x="205" y="613"/>
                  </a:lnTo>
                  <a:lnTo>
                    <a:pt x="212" y="636"/>
                  </a:lnTo>
                  <a:lnTo>
                    <a:pt x="218" y="657"/>
                  </a:lnTo>
                  <a:lnTo>
                    <a:pt x="225" y="680"/>
                  </a:lnTo>
                  <a:lnTo>
                    <a:pt x="223" y="699"/>
                  </a:lnTo>
                  <a:lnTo>
                    <a:pt x="221" y="719"/>
                  </a:lnTo>
                  <a:lnTo>
                    <a:pt x="213" y="743"/>
                  </a:lnTo>
                  <a:lnTo>
                    <a:pt x="201" y="751"/>
                  </a:lnTo>
                  <a:lnTo>
                    <a:pt x="191" y="767"/>
                  </a:lnTo>
                  <a:lnTo>
                    <a:pt x="179" y="776"/>
                  </a:lnTo>
                  <a:lnTo>
                    <a:pt x="169" y="793"/>
                  </a:lnTo>
                  <a:lnTo>
                    <a:pt x="162" y="817"/>
                  </a:lnTo>
                  <a:lnTo>
                    <a:pt x="161" y="835"/>
                  </a:lnTo>
                  <a:lnTo>
                    <a:pt x="155" y="867"/>
                  </a:lnTo>
                  <a:lnTo>
                    <a:pt x="153" y="885"/>
                  </a:lnTo>
                  <a:lnTo>
                    <a:pt x="153" y="912"/>
                  </a:lnTo>
                  <a:lnTo>
                    <a:pt x="152" y="931"/>
                  </a:lnTo>
                  <a:lnTo>
                    <a:pt x="145" y="955"/>
                  </a:lnTo>
                  <a:lnTo>
                    <a:pt x="133" y="964"/>
                  </a:lnTo>
                  <a:lnTo>
                    <a:pt x="118" y="965"/>
                  </a:lnTo>
                  <a:lnTo>
                    <a:pt x="101" y="959"/>
                  </a:lnTo>
                  <a:lnTo>
                    <a:pt x="83" y="973"/>
                  </a:lnTo>
                  <a:lnTo>
                    <a:pt x="73" y="962"/>
                  </a:lnTo>
                  <a:lnTo>
                    <a:pt x="61" y="944"/>
                  </a:lnTo>
                  <a:lnTo>
                    <a:pt x="57" y="929"/>
                  </a:lnTo>
                  <a:lnTo>
                    <a:pt x="53" y="915"/>
                  </a:lnTo>
                  <a:lnTo>
                    <a:pt x="46" y="893"/>
                  </a:lnTo>
                  <a:lnTo>
                    <a:pt x="47" y="874"/>
                  </a:lnTo>
                  <a:lnTo>
                    <a:pt x="43" y="859"/>
                  </a:lnTo>
                  <a:lnTo>
                    <a:pt x="53" y="842"/>
                  </a:lnTo>
                  <a:lnTo>
                    <a:pt x="62" y="826"/>
                  </a:lnTo>
                  <a:lnTo>
                    <a:pt x="75" y="818"/>
                  </a:lnTo>
                  <a:lnTo>
                    <a:pt x="82" y="793"/>
                  </a:lnTo>
                  <a:lnTo>
                    <a:pt x="90" y="771"/>
                  </a:lnTo>
                  <a:lnTo>
                    <a:pt x="91" y="751"/>
                  </a:lnTo>
                  <a:lnTo>
                    <a:pt x="91" y="725"/>
                  </a:lnTo>
                  <a:lnTo>
                    <a:pt x="87" y="710"/>
                  </a:lnTo>
                  <a:lnTo>
                    <a:pt x="76" y="699"/>
                  </a:lnTo>
                  <a:lnTo>
                    <a:pt x="66" y="689"/>
                  </a:lnTo>
                  <a:lnTo>
                    <a:pt x="61" y="675"/>
                  </a:lnTo>
                  <a:lnTo>
                    <a:pt x="71" y="659"/>
                  </a:lnTo>
                  <a:lnTo>
                    <a:pt x="81" y="641"/>
                  </a:lnTo>
                  <a:lnTo>
                    <a:pt x="93" y="633"/>
                  </a:lnTo>
                  <a:lnTo>
                    <a:pt x="107" y="632"/>
                  </a:lnTo>
                  <a:lnTo>
                    <a:pt x="117" y="615"/>
                  </a:lnTo>
                  <a:lnTo>
                    <a:pt x="127" y="599"/>
                  </a:lnTo>
                  <a:lnTo>
                    <a:pt x="129" y="579"/>
                  </a:lnTo>
                  <a:lnTo>
                    <a:pt x="130" y="560"/>
                  </a:lnTo>
                  <a:lnTo>
                    <a:pt x="133" y="542"/>
                  </a:lnTo>
                  <a:lnTo>
                    <a:pt x="121" y="531"/>
                  </a:lnTo>
                  <a:lnTo>
                    <a:pt x="111" y="521"/>
                  </a:lnTo>
                  <a:lnTo>
                    <a:pt x="107" y="506"/>
                  </a:lnTo>
                  <a:lnTo>
                    <a:pt x="103" y="491"/>
                  </a:lnTo>
                  <a:lnTo>
                    <a:pt x="96" y="469"/>
                  </a:lnTo>
                  <a:lnTo>
                    <a:pt x="89" y="447"/>
                  </a:lnTo>
                  <a:lnTo>
                    <a:pt x="91" y="429"/>
                  </a:lnTo>
                  <a:lnTo>
                    <a:pt x="85" y="406"/>
                  </a:lnTo>
                  <a:lnTo>
                    <a:pt x="76" y="376"/>
                  </a:lnTo>
                  <a:lnTo>
                    <a:pt x="69" y="355"/>
                  </a:lnTo>
                  <a:lnTo>
                    <a:pt x="65" y="339"/>
                  </a:lnTo>
                  <a:lnTo>
                    <a:pt x="53" y="322"/>
                  </a:lnTo>
                  <a:lnTo>
                    <a:pt x="46" y="299"/>
                  </a:lnTo>
                  <a:lnTo>
                    <a:pt x="27" y="259"/>
                  </a:lnTo>
                  <a:lnTo>
                    <a:pt x="20" y="238"/>
                  </a:lnTo>
                  <a:lnTo>
                    <a:pt x="6" y="212"/>
                  </a:lnTo>
                  <a:lnTo>
                    <a:pt x="8" y="193"/>
                  </a:lnTo>
                  <a:lnTo>
                    <a:pt x="1" y="171"/>
                  </a:lnTo>
                  <a:lnTo>
                    <a:pt x="3" y="152"/>
                  </a:lnTo>
                  <a:lnTo>
                    <a:pt x="0" y="13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9EA3E351-9AD1-4EBD-98CE-4FD7EB9BE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3292"/>
              <a:ext cx="30" cy="67"/>
            </a:xfrm>
            <a:custGeom>
              <a:avLst/>
              <a:gdLst>
                <a:gd name="T0" fmla="*/ 25 w 30"/>
                <a:gd name="T1" fmla="*/ 66 h 67"/>
                <a:gd name="T2" fmla="*/ 16 w 30"/>
                <a:gd name="T3" fmla="*/ 66 h 67"/>
                <a:gd name="T4" fmla="*/ 13 w 30"/>
                <a:gd name="T5" fmla="*/ 49 h 67"/>
                <a:gd name="T6" fmla="*/ 5 w 30"/>
                <a:gd name="T7" fmla="*/ 33 h 67"/>
                <a:gd name="T8" fmla="*/ 0 w 30"/>
                <a:gd name="T9" fmla="*/ 8 h 67"/>
                <a:gd name="T10" fmla="*/ 6 w 30"/>
                <a:gd name="T11" fmla="*/ 3 h 67"/>
                <a:gd name="T12" fmla="*/ 15 w 30"/>
                <a:gd name="T13" fmla="*/ 0 h 67"/>
                <a:gd name="T14" fmla="*/ 22 w 30"/>
                <a:gd name="T15" fmla="*/ 0 h 67"/>
                <a:gd name="T16" fmla="*/ 29 w 30"/>
                <a:gd name="T17" fmla="*/ 16 h 67"/>
                <a:gd name="T18" fmla="*/ 29 w 30"/>
                <a:gd name="T19" fmla="*/ 33 h 67"/>
                <a:gd name="T20" fmla="*/ 26 w 30"/>
                <a:gd name="T21" fmla="*/ 65 h 67"/>
                <a:gd name="T22" fmla="*/ 25 w 30"/>
                <a:gd name="T2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67">
                  <a:moveTo>
                    <a:pt x="25" y="66"/>
                  </a:moveTo>
                  <a:lnTo>
                    <a:pt x="16" y="66"/>
                  </a:lnTo>
                  <a:lnTo>
                    <a:pt x="13" y="49"/>
                  </a:lnTo>
                  <a:lnTo>
                    <a:pt x="5" y="33"/>
                  </a:lnTo>
                  <a:lnTo>
                    <a:pt x="0" y="8"/>
                  </a:lnTo>
                  <a:lnTo>
                    <a:pt x="6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16"/>
                  </a:lnTo>
                  <a:lnTo>
                    <a:pt x="29" y="33"/>
                  </a:lnTo>
                  <a:lnTo>
                    <a:pt x="26" y="65"/>
                  </a:lnTo>
                  <a:lnTo>
                    <a:pt x="25" y="66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3C7C3BD2-CCA6-40DF-B321-D68C2DE29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3242"/>
              <a:ext cx="18" cy="39"/>
            </a:xfrm>
            <a:custGeom>
              <a:avLst/>
              <a:gdLst>
                <a:gd name="T0" fmla="*/ 17 w 18"/>
                <a:gd name="T1" fmla="*/ 4 h 39"/>
                <a:gd name="T2" fmla="*/ 17 w 18"/>
                <a:gd name="T3" fmla="*/ 38 h 39"/>
                <a:gd name="T4" fmla="*/ 8 w 18"/>
                <a:gd name="T5" fmla="*/ 34 h 39"/>
                <a:gd name="T6" fmla="*/ 4 w 18"/>
                <a:gd name="T7" fmla="*/ 18 h 39"/>
                <a:gd name="T8" fmla="*/ 0 w 18"/>
                <a:gd name="T9" fmla="*/ 9 h 39"/>
                <a:gd name="T10" fmla="*/ 8 w 18"/>
                <a:gd name="T11" fmla="*/ 8 h 39"/>
                <a:gd name="T12" fmla="*/ 16 w 18"/>
                <a:gd name="T13" fmla="*/ 0 h 39"/>
                <a:gd name="T14" fmla="*/ 17 w 18"/>
                <a:gd name="T1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9">
                  <a:moveTo>
                    <a:pt x="17" y="4"/>
                  </a:moveTo>
                  <a:lnTo>
                    <a:pt x="17" y="38"/>
                  </a:lnTo>
                  <a:lnTo>
                    <a:pt x="8" y="34"/>
                  </a:lnTo>
                  <a:lnTo>
                    <a:pt x="4" y="18"/>
                  </a:lnTo>
                  <a:lnTo>
                    <a:pt x="0" y="9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7" y="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7AA5FD03-12F0-4ED3-A111-38210B5F6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" y="3539"/>
              <a:ext cx="736" cy="786"/>
            </a:xfrm>
            <a:custGeom>
              <a:avLst/>
              <a:gdLst>
                <a:gd name="T0" fmla="*/ 276 w 736"/>
                <a:gd name="T1" fmla="*/ 147 h 786"/>
                <a:gd name="T2" fmla="*/ 320 w 736"/>
                <a:gd name="T3" fmla="*/ 164 h 786"/>
                <a:gd name="T4" fmla="*/ 368 w 736"/>
                <a:gd name="T5" fmla="*/ 139 h 786"/>
                <a:gd name="T6" fmla="*/ 408 w 736"/>
                <a:gd name="T7" fmla="*/ 147 h 786"/>
                <a:gd name="T8" fmla="*/ 451 w 736"/>
                <a:gd name="T9" fmla="*/ 147 h 786"/>
                <a:gd name="T10" fmla="*/ 500 w 736"/>
                <a:gd name="T11" fmla="*/ 131 h 786"/>
                <a:gd name="T12" fmla="*/ 528 w 736"/>
                <a:gd name="T13" fmla="*/ 90 h 786"/>
                <a:gd name="T14" fmla="*/ 572 w 736"/>
                <a:gd name="T15" fmla="*/ 74 h 786"/>
                <a:gd name="T16" fmla="*/ 616 w 736"/>
                <a:gd name="T17" fmla="*/ 98 h 786"/>
                <a:gd name="T18" fmla="*/ 639 w 736"/>
                <a:gd name="T19" fmla="*/ 49 h 786"/>
                <a:gd name="T20" fmla="*/ 663 w 736"/>
                <a:gd name="T21" fmla="*/ 57 h 786"/>
                <a:gd name="T22" fmla="*/ 699 w 736"/>
                <a:gd name="T23" fmla="*/ 33 h 786"/>
                <a:gd name="T24" fmla="*/ 731 w 736"/>
                <a:gd name="T25" fmla="*/ 17 h 786"/>
                <a:gd name="T26" fmla="*/ 723 w 736"/>
                <a:gd name="T27" fmla="*/ 66 h 786"/>
                <a:gd name="T28" fmla="*/ 699 w 736"/>
                <a:gd name="T29" fmla="*/ 147 h 786"/>
                <a:gd name="T30" fmla="*/ 663 w 736"/>
                <a:gd name="T31" fmla="*/ 213 h 786"/>
                <a:gd name="T32" fmla="*/ 643 w 736"/>
                <a:gd name="T33" fmla="*/ 286 h 786"/>
                <a:gd name="T34" fmla="*/ 639 w 736"/>
                <a:gd name="T35" fmla="*/ 360 h 786"/>
                <a:gd name="T36" fmla="*/ 623 w 736"/>
                <a:gd name="T37" fmla="*/ 433 h 786"/>
                <a:gd name="T38" fmla="*/ 643 w 736"/>
                <a:gd name="T39" fmla="*/ 491 h 786"/>
                <a:gd name="T40" fmla="*/ 643 w 736"/>
                <a:gd name="T41" fmla="*/ 523 h 786"/>
                <a:gd name="T42" fmla="*/ 675 w 736"/>
                <a:gd name="T43" fmla="*/ 597 h 786"/>
                <a:gd name="T44" fmla="*/ 651 w 736"/>
                <a:gd name="T45" fmla="*/ 646 h 786"/>
                <a:gd name="T46" fmla="*/ 632 w 736"/>
                <a:gd name="T47" fmla="*/ 711 h 786"/>
                <a:gd name="T48" fmla="*/ 627 w 736"/>
                <a:gd name="T49" fmla="*/ 785 h 786"/>
                <a:gd name="T50" fmla="*/ 599 w 736"/>
                <a:gd name="T51" fmla="*/ 760 h 786"/>
                <a:gd name="T52" fmla="*/ 555 w 736"/>
                <a:gd name="T53" fmla="*/ 760 h 786"/>
                <a:gd name="T54" fmla="*/ 519 w 736"/>
                <a:gd name="T55" fmla="*/ 735 h 786"/>
                <a:gd name="T56" fmla="*/ 480 w 736"/>
                <a:gd name="T57" fmla="*/ 703 h 786"/>
                <a:gd name="T58" fmla="*/ 448 w 736"/>
                <a:gd name="T59" fmla="*/ 621 h 786"/>
                <a:gd name="T60" fmla="*/ 404 w 736"/>
                <a:gd name="T61" fmla="*/ 580 h 786"/>
                <a:gd name="T62" fmla="*/ 364 w 736"/>
                <a:gd name="T63" fmla="*/ 580 h 786"/>
                <a:gd name="T64" fmla="*/ 324 w 736"/>
                <a:gd name="T65" fmla="*/ 564 h 786"/>
                <a:gd name="T66" fmla="*/ 284 w 736"/>
                <a:gd name="T67" fmla="*/ 531 h 786"/>
                <a:gd name="T68" fmla="*/ 248 w 736"/>
                <a:gd name="T69" fmla="*/ 482 h 786"/>
                <a:gd name="T70" fmla="*/ 208 w 736"/>
                <a:gd name="T71" fmla="*/ 441 h 786"/>
                <a:gd name="T72" fmla="*/ 168 w 736"/>
                <a:gd name="T73" fmla="*/ 401 h 786"/>
                <a:gd name="T74" fmla="*/ 132 w 736"/>
                <a:gd name="T75" fmla="*/ 384 h 786"/>
                <a:gd name="T76" fmla="*/ 92 w 736"/>
                <a:gd name="T77" fmla="*/ 351 h 786"/>
                <a:gd name="T78" fmla="*/ 60 w 736"/>
                <a:gd name="T79" fmla="*/ 360 h 786"/>
                <a:gd name="T80" fmla="*/ 36 w 736"/>
                <a:gd name="T81" fmla="*/ 327 h 786"/>
                <a:gd name="T82" fmla="*/ 9 w 736"/>
                <a:gd name="T83" fmla="*/ 286 h 786"/>
                <a:gd name="T84" fmla="*/ 9 w 736"/>
                <a:gd name="T85" fmla="*/ 221 h 786"/>
                <a:gd name="T86" fmla="*/ 20 w 736"/>
                <a:gd name="T87" fmla="*/ 155 h 786"/>
                <a:gd name="T88" fmla="*/ 53 w 736"/>
                <a:gd name="T89" fmla="*/ 123 h 786"/>
                <a:gd name="T90" fmla="*/ 72 w 736"/>
                <a:gd name="T91" fmla="*/ 74 h 786"/>
                <a:gd name="T92" fmla="*/ 92 w 736"/>
                <a:gd name="T93" fmla="*/ 131 h 786"/>
                <a:gd name="T94" fmla="*/ 128 w 736"/>
                <a:gd name="T95" fmla="*/ 139 h 786"/>
                <a:gd name="T96" fmla="*/ 152 w 736"/>
                <a:gd name="T97" fmla="*/ 90 h 786"/>
                <a:gd name="T98" fmla="*/ 184 w 736"/>
                <a:gd name="T99" fmla="*/ 74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6" h="786">
                  <a:moveTo>
                    <a:pt x="256" y="107"/>
                  </a:moveTo>
                  <a:lnTo>
                    <a:pt x="260" y="123"/>
                  </a:lnTo>
                  <a:lnTo>
                    <a:pt x="268" y="139"/>
                  </a:lnTo>
                  <a:lnTo>
                    <a:pt x="276" y="147"/>
                  </a:lnTo>
                  <a:lnTo>
                    <a:pt x="288" y="155"/>
                  </a:lnTo>
                  <a:lnTo>
                    <a:pt x="296" y="155"/>
                  </a:lnTo>
                  <a:lnTo>
                    <a:pt x="308" y="164"/>
                  </a:lnTo>
                  <a:lnTo>
                    <a:pt x="320" y="164"/>
                  </a:lnTo>
                  <a:lnTo>
                    <a:pt x="332" y="164"/>
                  </a:lnTo>
                  <a:lnTo>
                    <a:pt x="344" y="147"/>
                  </a:lnTo>
                  <a:lnTo>
                    <a:pt x="356" y="139"/>
                  </a:lnTo>
                  <a:lnTo>
                    <a:pt x="368" y="139"/>
                  </a:lnTo>
                  <a:lnTo>
                    <a:pt x="376" y="139"/>
                  </a:lnTo>
                  <a:lnTo>
                    <a:pt x="387" y="147"/>
                  </a:lnTo>
                  <a:lnTo>
                    <a:pt x="396" y="147"/>
                  </a:lnTo>
                  <a:lnTo>
                    <a:pt x="408" y="147"/>
                  </a:lnTo>
                  <a:lnTo>
                    <a:pt x="424" y="147"/>
                  </a:lnTo>
                  <a:lnTo>
                    <a:pt x="436" y="147"/>
                  </a:lnTo>
                  <a:lnTo>
                    <a:pt x="444" y="147"/>
                  </a:lnTo>
                  <a:lnTo>
                    <a:pt x="451" y="147"/>
                  </a:lnTo>
                  <a:lnTo>
                    <a:pt x="464" y="139"/>
                  </a:lnTo>
                  <a:lnTo>
                    <a:pt x="476" y="139"/>
                  </a:lnTo>
                  <a:lnTo>
                    <a:pt x="487" y="139"/>
                  </a:lnTo>
                  <a:lnTo>
                    <a:pt x="500" y="131"/>
                  </a:lnTo>
                  <a:lnTo>
                    <a:pt x="507" y="131"/>
                  </a:lnTo>
                  <a:lnTo>
                    <a:pt x="515" y="123"/>
                  </a:lnTo>
                  <a:lnTo>
                    <a:pt x="519" y="107"/>
                  </a:lnTo>
                  <a:lnTo>
                    <a:pt x="528" y="90"/>
                  </a:lnTo>
                  <a:lnTo>
                    <a:pt x="539" y="82"/>
                  </a:lnTo>
                  <a:lnTo>
                    <a:pt x="552" y="90"/>
                  </a:lnTo>
                  <a:lnTo>
                    <a:pt x="564" y="74"/>
                  </a:lnTo>
                  <a:lnTo>
                    <a:pt x="572" y="74"/>
                  </a:lnTo>
                  <a:lnTo>
                    <a:pt x="583" y="74"/>
                  </a:lnTo>
                  <a:lnTo>
                    <a:pt x="595" y="90"/>
                  </a:lnTo>
                  <a:lnTo>
                    <a:pt x="603" y="90"/>
                  </a:lnTo>
                  <a:lnTo>
                    <a:pt x="616" y="98"/>
                  </a:lnTo>
                  <a:lnTo>
                    <a:pt x="623" y="90"/>
                  </a:lnTo>
                  <a:lnTo>
                    <a:pt x="635" y="82"/>
                  </a:lnTo>
                  <a:lnTo>
                    <a:pt x="639" y="66"/>
                  </a:lnTo>
                  <a:lnTo>
                    <a:pt x="639" y="49"/>
                  </a:lnTo>
                  <a:lnTo>
                    <a:pt x="639" y="33"/>
                  </a:lnTo>
                  <a:lnTo>
                    <a:pt x="647" y="41"/>
                  </a:lnTo>
                  <a:lnTo>
                    <a:pt x="651" y="57"/>
                  </a:lnTo>
                  <a:lnTo>
                    <a:pt x="663" y="57"/>
                  </a:lnTo>
                  <a:lnTo>
                    <a:pt x="671" y="57"/>
                  </a:lnTo>
                  <a:lnTo>
                    <a:pt x="679" y="41"/>
                  </a:lnTo>
                  <a:lnTo>
                    <a:pt x="691" y="33"/>
                  </a:lnTo>
                  <a:lnTo>
                    <a:pt x="699" y="33"/>
                  </a:lnTo>
                  <a:lnTo>
                    <a:pt x="707" y="17"/>
                  </a:lnTo>
                  <a:lnTo>
                    <a:pt x="715" y="0"/>
                  </a:lnTo>
                  <a:lnTo>
                    <a:pt x="723" y="9"/>
                  </a:lnTo>
                  <a:lnTo>
                    <a:pt x="731" y="17"/>
                  </a:lnTo>
                  <a:lnTo>
                    <a:pt x="735" y="33"/>
                  </a:lnTo>
                  <a:lnTo>
                    <a:pt x="727" y="33"/>
                  </a:lnTo>
                  <a:lnTo>
                    <a:pt x="723" y="49"/>
                  </a:lnTo>
                  <a:lnTo>
                    <a:pt x="723" y="66"/>
                  </a:lnTo>
                  <a:lnTo>
                    <a:pt x="715" y="82"/>
                  </a:lnTo>
                  <a:lnTo>
                    <a:pt x="711" y="107"/>
                  </a:lnTo>
                  <a:lnTo>
                    <a:pt x="703" y="123"/>
                  </a:lnTo>
                  <a:lnTo>
                    <a:pt x="699" y="147"/>
                  </a:lnTo>
                  <a:lnTo>
                    <a:pt x="687" y="164"/>
                  </a:lnTo>
                  <a:lnTo>
                    <a:pt x="679" y="180"/>
                  </a:lnTo>
                  <a:lnTo>
                    <a:pt x="671" y="197"/>
                  </a:lnTo>
                  <a:lnTo>
                    <a:pt x="663" y="213"/>
                  </a:lnTo>
                  <a:lnTo>
                    <a:pt x="659" y="229"/>
                  </a:lnTo>
                  <a:lnTo>
                    <a:pt x="651" y="245"/>
                  </a:lnTo>
                  <a:lnTo>
                    <a:pt x="647" y="261"/>
                  </a:lnTo>
                  <a:lnTo>
                    <a:pt x="643" y="286"/>
                  </a:lnTo>
                  <a:lnTo>
                    <a:pt x="639" y="303"/>
                  </a:lnTo>
                  <a:lnTo>
                    <a:pt x="635" y="319"/>
                  </a:lnTo>
                  <a:lnTo>
                    <a:pt x="639" y="335"/>
                  </a:lnTo>
                  <a:lnTo>
                    <a:pt x="639" y="360"/>
                  </a:lnTo>
                  <a:lnTo>
                    <a:pt x="632" y="377"/>
                  </a:lnTo>
                  <a:lnTo>
                    <a:pt x="623" y="393"/>
                  </a:lnTo>
                  <a:lnTo>
                    <a:pt x="623" y="409"/>
                  </a:lnTo>
                  <a:lnTo>
                    <a:pt x="623" y="433"/>
                  </a:lnTo>
                  <a:lnTo>
                    <a:pt x="623" y="450"/>
                  </a:lnTo>
                  <a:lnTo>
                    <a:pt x="627" y="466"/>
                  </a:lnTo>
                  <a:lnTo>
                    <a:pt x="632" y="482"/>
                  </a:lnTo>
                  <a:lnTo>
                    <a:pt x="643" y="491"/>
                  </a:lnTo>
                  <a:lnTo>
                    <a:pt x="651" y="498"/>
                  </a:lnTo>
                  <a:lnTo>
                    <a:pt x="659" y="507"/>
                  </a:lnTo>
                  <a:lnTo>
                    <a:pt x="651" y="515"/>
                  </a:lnTo>
                  <a:lnTo>
                    <a:pt x="643" y="523"/>
                  </a:lnTo>
                  <a:lnTo>
                    <a:pt x="651" y="547"/>
                  </a:lnTo>
                  <a:lnTo>
                    <a:pt x="663" y="564"/>
                  </a:lnTo>
                  <a:lnTo>
                    <a:pt x="671" y="580"/>
                  </a:lnTo>
                  <a:lnTo>
                    <a:pt x="675" y="597"/>
                  </a:lnTo>
                  <a:lnTo>
                    <a:pt x="675" y="613"/>
                  </a:lnTo>
                  <a:lnTo>
                    <a:pt x="667" y="621"/>
                  </a:lnTo>
                  <a:lnTo>
                    <a:pt x="659" y="638"/>
                  </a:lnTo>
                  <a:lnTo>
                    <a:pt x="651" y="646"/>
                  </a:lnTo>
                  <a:lnTo>
                    <a:pt x="643" y="662"/>
                  </a:lnTo>
                  <a:lnTo>
                    <a:pt x="635" y="678"/>
                  </a:lnTo>
                  <a:lnTo>
                    <a:pt x="632" y="695"/>
                  </a:lnTo>
                  <a:lnTo>
                    <a:pt x="632" y="711"/>
                  </a:lnTo>
                  <a:lnTo>
                    <a:pt x="635" y="727"/>
                  </a:lnTo>
                  <a:lnTo>
                    <a:pt x="639" y="752"/>
                  </a:lnTo>
                  <a:lnTo>
                    <a:pt x="635" y="769"/>
                  </a:lnTo>
                  <a:lnTo>
                    <a:pt x="627" y="785"/>
                  </a:lnTo>
                  <a:lnTo>
                    <a:pt x="619" y="785"/>
                  </a:lnTo>
                  <a:lnTo>
                    <a:pt x="611" y="776"/>
                  </a:lnTo>
                  <a:lnTo>
                    <a:pt x="611" y="760"/>
                  </a:lnTo>
                  <a:lnTo>
                    <a:pt x="599" y="760"/>
                  </a:lnTo>
                  <a:lnTo>
                    <a:pt x="587" y="752"/>
                  </a:lnTo>
                  <a:lnTo>
                    <a:pt x="580" y="752"/>
                  </a:lnTo>
                  <a:lnTo>
                    <a:pt x="567" y="752"/>
                  </a:lnTo>
                  <a:lnTo>
                    <a:pt x="555" y="760"/>
                  </a:lnTo>
                  <a:lnTo>
                    <a:pt x="548" y="752"/>
                  </a:lnTo>
                  <a:lnTo>
                    <a:pt x="536" y="744"/>
                  </a:lnTo>
                  <a:lnTo>
                    <a:pt x="528" y="744"/>
                  </a:lnTo>
                  <a:lnTo>
                    <a:pt x="519" y="735"/>
                  </a:lnTo>
                  <a:lnTo>
                    <a:pt x="507" y="727"/>
                  </a:lnTo>
                  <a:lnTo>
                    <a:pt x="496" y="719"/>
                  </a:lnTo>
                  <a:lnTo>
                    <a:pt x="487" y="711"/>
                  </a:lnTo>
                  <a:lnTo>
                    <a:pt x="480" y="703"/>
                  </a:lnTo>
                  <a:lnTo>
                    <a:pt x="471" y="678"/>
                  </a:lnTo>
                  <a:lnTo>
                    <a:pt x="464" y="654"/>
                  </a:lnTo>
                  <a:lnTo>
                    <a:pt x="456" y="638"/>
                  </a:lnTo>
                  <a:lnTo>
                    <a:pt x="448" y="621"/>
                  </a:lnTo>
                  <a:lnTo>
                    <a:pt x="436" y="604"/>
                  </a:lnTo>
                  <a:lnTo>
                    <a:pt x="424" y="597"/>
                  </a:lnTo>
                  <a:lnTo>
                    <a:pt x="412" y="588"/>
                  </a:lnTo>
                  <a:lnTo>
                    <a:pt x="404" y="580"/>
                  </a:lnTo>
                  <a:lnTo>
                    <a:pt x="396" y="580"/>
                  </a:lnTo>
                  <a:lnTo>
                    <a:pt x="384" y="580"/>
                  </a:lnTo>
                  <a:lnTo>
                    <a:pt x="372" y="580"/>
                  </a:lnTo>
                  <a:lnTo>
                    <a:pt x="364" y="580"/>
                  </a:lnTo>
                  <a:lnTo>
                    <a:pt x="356" y="573"/>
                  </a:lnTo>
                  <a:lnTo>
                    <a:pt x="348" y="573"/>
                  </a:lnTo>
                  <a:lnTo>
                    <a:pt x="336" y="573"/>
                  </a:lnTo>
                  <a:lnTo>
                    <a:pt x="324" y="564"/>
                  </a:lnTo>
                  <a:lnTo>
                    <a:pt x="312" y="547"/>
                  </a:lnTo>
                  <a:lnTo>
                    <a:pt x="300" y="547"/>
                  </a:lnTo>
                  <a:lnTo>
                    <a:pt x="292" y="540"/>
                  </a:lnTo>
                  <a:lnTo>
                    <a:pt x="284" y="531"/>
                  </a:lnTo>
                  <a:lnTo>
                    <a:pt x="276" y="515"/>
                  </a:lnTo>
                  <a:lnTo>
                    <a:pt x="268" y="498"/>
                  </a:lnTo>
                  <a:lnTo>
                    <a:pt x="256" y="491"/>
                  </a:lnTo>
                  <a:lnTo>
                    <a:pt x="248" y="482"/>
                  </a:lnTo>
                  <a:lnTo>
                    <a:pt x="236" y="482"/>
                  </a:lnTo>
                  <a:lnTo>
                    <a:pt x="228" y="466"/>
                  </a:lnTo>
                  <a:lnTo>
                    <a:pt x="220" y="450"/>
                  </a:lnTo>
                  <a:lnTo>
                    <a:pt x="208" y="441"/>
                  </a:lnTo>
                  <a:lnTo>
                    <a:pt x="196" y="424"/>
                  </a:lnTo>
                  <a:lnTo>
                    <a:pt x="188" y="417"/>
                  </a:lnTo>
                  <a:lnTo>
                    <a:pt x="176" y="401"/>
                  </a:lnTo>
                  <a:lnTo>
                    <a:pt x="168" y="401"/>
                  </a:lnTo>
                  <a:lnTo>
                    <a:pt x="156" y="393"/>
                  </a:lnTo>
                  <a:lnTo>
                    <a:pt x="148" y="393"/>
                  </a:lnTo>
                  <a:lnTo>
                    <a:pt x="140" y="393"/>
                  </a:lnTo>
                  <a:lnTo>
                    <a:pt x="132" y="384"/>
                  </a:lnTo>
                  <a:lnTo>
                    <a:pt x="124" y="368"/>
                  </a:lnTo>
                  <a:lnTo>
                    <a:pt x="112" y="351"/>
                  </a:lnTo>
                  <a:lnTo>
                    <a:pt x="105" y="351"/>
                  </a:lnTo>
                  <a:lnTo>
                    <a:pt x="92" y="351"/>
                  </a:lnTo>
                  <a:lnTo>
                    <a:pt x="84" y="351"/>
                  </a:lnTo>
                  <a:lnTo>
                    <a:pt x="76" y="351"/>
                  </a:lnTo>
                  <a:lnTo>
                    <a:pt x="68" y="351"/>
                  </a:lnTo>
                  <a:lnTo>
                    <a:pt x="60" y="360"/>
                  </a:lnTo>
                  <a:lnTo>
                    <a:pt x="53" y="368"/>
                  </a:lnTo>
                  <a:lnTo>
                    <a:pt x="44" y="360"/>
                  </a:lnTo>
                  <a:lnTo>
                    <a:pt x="40" y="343"/>
                  </a:lnTo>
                  <a:lnTo>
                    <a:pt x="36" y="327"/>
                  </a:lnTo>
                  <a:lnTo>
                    <a:pt x="28" y="327"/>
                  </a:lnTo>
                  <a:lnTo>
                    <a:pt x="20" y="319"/>
                  </a:lnTo>
                  <a:lnTo>
                    <a:pt x="12" y="303"/>
                  </a:lnTo>
                  <a:lnTo>
                    <a:pt x="9" y="286"/>
                  </a:lnTo>
                  <a:lnTo>
                    <a:pt x="9" y="270"/>
                  </a:lnTo>
                  <a:lnTo>
                    <a:pt x="0" y="253"/>
                  </a:lnTo>
                  <a:lnTo>
                    <a:pt x="9" y="237"/>
                  </a:lnTo>
                  <a:lnTo>
                    <a:pt x="9" y="221"/>
                  </a:lnTo>
                  <a:lnTo>
                    <a:pt x="9" y="204"/>
                  </a:lnTo>
                  <a:lnTo>
                    <a:pt x="12" y="188"/>
                  </a:lnTo>
                  <a:lnTo>
                    <a:pt x="16" y="171"/>
                  </a:lnTo>
                  <a:lnTo>
                    <a:pt x="20" y="155"/>
                  </a:lnTo>
                  <a:lnTo>
                    <a:pt x="28" y="139"/>
                  </a:lnTo>
                  <a:lnTo>
                    <a:pt x="36" y="131"/>
                  </a:lnTo>
                  <a:lnTo>
                    <a:pt x="44" y="131"/>
                  </a:lnTo>
                  <a:lnTo>
                    <a:pt x="53" y="123"/>
                  </a:lnTo>
                  <a:lnTo>
                    <a:pt x="60" y="114"/>
                  </a:lnTo>
                  <a:lnTo>
                    <a:pt x="64" y="107"/>
                  </a:lnTo>
                  <a:lnTo>
                    <a:pt x="64" y="90"/>
                  </a:lnTo>
                  <a:lnTo>
                    <a:pt x="72" y="74"/>
                  </a:lnTo>
                  <a:lnTo>
                    <a:pt x="80" y="82"/>
                  </a:lnTo>
                  <a:lnTo>
                    <a:pt x="80" y="98"/>
                  </a:lnTo>
                  <a:lnTo>
                    <a:pt x="84" y="114"/>
                  </a:lnTo>
                  <a:lnTo>
                    <a:pt x="92" y="131"/>
                  </a:lnTo>
                  <a:lnTo>
                    <a:pt x="100" y="131"/>
                  </a:lnTo>
                  <a:lnTo>
                    <a:pt x="105" y="147"/>
                  </a:lnTo>
                  <a:lnTo>
                    <a:pt x="116" y="147"/>
                  </a:lnTo>
                  <a:lnTo>
                    <a:pt x="128" y="139"/>
                  </a:lnTo>
                  <a:lnTo>
                    <a:pt x="136" y="131"/>
                  </a:lnTo>
                  <a:lnTo>
                    <a:pt x="144" y="123"/>
                  </a:lnTo>
                  <a:lnTo>
                    <a:pt x="148" y="107"/>
                  </a:lnTo>
                  <a:lnTo>
                    <a:pt x="152" y="90"/>
                  </a:lnTo>
                  <a:lnTo>
                    <a:pt x="161" y="74"/>
                  </a:lnTo>
                  <a:lnTo>
                    <a:pt x="168" y="74"/>
                  </a:lnTo>
                  <a:lnTo>
                    <a:pt x="176" y="74"/>
                  </a:lnTo>
                  <a:lnTo>
                    <a:pt x="184" y="74"/>
                  </a:lnTo>
                  <a:lnTo>
                    <a:pt x="256" y="10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9EE97698-C9CC-4110-8EE4-B447E7543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4230"/>
              <a:ext cx="38" cy="56"/>
            </a:xfrm>
            <a:custGeom>
              <a:avLst/>
              <a:gdLst>
                <a:gd name="T0" fmla="*/ 8 w 38"/>
                <a:gd name="T1" fmla="*/ 0 h 56"/>
                <a:gd name="T2" fmla="*/ 0 w 38"/>
                <a:gd name="T3" fmla="*/ 8 h 56"/>
                <a:gd name="T4" fmla="*/ 0 w 38"/>
                <a:gd name="T5" fmla="*/ 24 h 56"/>
                <a:gd name="T6" fmla="*/ 7 w 38"/>
                <a:gd name="T7" fmla="*/ 42 h 56"/>
                <a:gd name="T8" fmla="*/ 21 w 38"/>
                <a:gd name="T9" fmla="*/ 55 h 56"/>
                <a:gd name="T10" fmla="*/ 28 w 38"/>
                <a:gd name="T11" fmla="*/ 55 h 56"/>
                <a:gd name="T12" fmla="*/ 36 w 38"/>
                <a:gd name="T13" fmla="*/ 37 h 56"/>
                <a:gd name="T14" fmla="*/ 37 w 38"/>
                <a:gd name="T15" fmla="*/ 24 h 56"/>
                <a:gd name="T16" fmla="*/ 28 w 38"/>
                <a:gd name="T17" fmla="*/ 13 h 56"/>
                <a:gd name="T18" fmla="*/ 21 w 38"/>
                <a:gd name="T19" fmla="*/ 4 h 56"/>
                <a:gd name="T20" fmla="*/ 12 w 38"/>
                <a:gd name="T21" fmla="*/ 0 h 56"/>
                <a:gd name="T22" fmla="*/ 8 w 38"/>
                <a:gd name="T2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56">
                  <a:moveTo>
                    <a:pt x="8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7" y="42"/>
                  </a:lnTo>
                  <a:lnTo>
                    <a:pt x="21" y="55"/>
                  </a:lnTo>
                  <a:lnTo>
                    <a:pt x="28" y="55"/>
                  </a:lnTo>
                  <a:lnTo>
                    <a:pt x="36" y="37"/>
                  </a:lnTo>
                  <a:lnTo>
                    <a:pt x="37" y="24"/>
                  </a:lnTo>
                  <a:lnTo>
                    <a:pt x="28" y="13"/>
                  </a:lnTo>
                  <a:lnTo>
                    <a:pt x="21" y="4"/>
                  </a:lnTo>
                  <a:lnTo>
                    <a:pt x="12" y="0"/>
                  </a:lnTo>
                  <a:lnTo>
                    <a:pt x="8" y="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751228AB-6D7C-49CE-9369-E56DED582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287"/>
              <a:ext cx="381" cy="1098"/>
            </a:xfrm>
            <a:custGeom>
              <a:avLst/>
              <a:gdLst>
                <a:gd name="T0" fmla="*/ 32 w 381"/>
                <a:gd name="T1" fmla="*/ 147 h 1098"/>
                <a:gd name="T2" fmla="*/ 64 w 381"/>
                <a:gd name="T3" fmla="*/ 171 h 1098"/>
                <a:gd name="T4" fmla="*/ 112 w 381"/>
                <a:gd name="T5" fmla="*/ 171 h 1098"/>
                <a:gd name="T6" fmla="*/ 156 w 381"/>
                <a:gd name="T7" fmla="*/ 147 h 1098"/>
                <a:gd name="T8" fmla="*/ 192 w 381"/>
                <a:gd name="T9" fmla="*/ 83 h 1098"/>
                <a:gd name="T10" fmla="*/ 228 w 381"/>
                <a:gd name="T11" fmla="*/ 49 h 1098"/>
                <a:gd name="T12" fmla="*/ 256 w 381"/>
                <a:gd name="T13" fmla="*/ 0 h 1098"/>
                <a:gd name="T14" fmla="*/ 280 w 381"/>
                <a:gd name="T15" fmla="*/ 33 h 1098"/>
                <a:gd name="T16" fmla="*/ 308 w 381"/>
                <a:gd name="T17" fmla="*/ 57 h 1098"/>
                <a:gd name="T18" fmla="*/ 316 w 381"/>
                <a:gd name="T19" fmla="*/ 99 h 1098"/>
                <a:gd name="T20" fmla="*/ 328 w 381"/>
                <a:gd name="T21" fmla="*/ 147 h 1098"/>
                <a:gd name="T22" fmla="*/ 356 w 381"/>
                <a:gd name="T23" fmla="*/ 188 h 1098"/>
                <a:gd name="T24" fmla="*/ 356 w 381"/>
                <a:gd name="T25" fmla="*/ 245 h 1098"/>
                <a:gd name="T26" fmla="*/ 368 w 381"/>
                <a:gd name="T27" fmla="*/ 317 h 1098"/>
                <a:gd name="T28" fmla="*/ 372 w 381"/>
                <a:gd name="T29" fmla="*/ 384 h 1098"/>
                <a:gd name="T30" fmla="*/ 344 w 381"/>
                <a:gd name="T31" fmla="*/ 425 h 1098"/>
                <a:gd name="T32" fmla="*/ 328 w 381"/>
                <a:gd name="T33" fmla="*/ 490 h 1098"/>
                <a:gd name="T34" fmla="*/ 347 w 381"/>
                <a:gd name="T35" fmla="*/ 548 h 1098"/>
                <a:gd name="T36" fmla="*/ 344 w 381"/>
                <a:gd name="T37" fmla="*/ 621 h 1098"/>
                <a:gd name="T38" fmla="*/ 332 w 381"/>
                <a:gd name="T39" fmla="*/ 686 h 1098"/>
                <a:gd name="T40" fmla="*/ 328 w 381"/>
                <a:gd name="T41" fmla="*/ 760 h 1098"/>
                <a:gd name="T42" fmla="*/ 324 w 381"/>
                <a:gd name="T43" fmla="*/ 825 h 1098"/>
                <a:gd name="T44" fmla="*/ 316 w 381"/>
                <a:gd name="T45" fmla="*/ 891 h 1098"/>
                <a:gd name="T46" fmla="*/ 304 w 381"/>
                <a:gd name="T47" fmla="*/ 948 h 1098"/>
                <a:gd name="T48" fmla="*/ 290 w 381"/>
                <a:gd name="T49" fmla="*/ 1014 h 1098"/>
                <a:gd name="T50" fmla="*/ 268 w 381"/>
                <a:gd name="T51" fmla="*/ 989 h 1098"/>
                <a:gd name="T52" fmla="*/ 236 w 381"/>
                <a:gd name="T53" fmla="*/ 948 h 1098"/>
                <a:gd name="T54" fmla="*/ 203 w 381"/>
                <a:gd name="T55" fmla="*/ 948 h 1098"/>
                <a:gd name="T56" fmla="*/ 176 w 381"/>
                <a:gd name="T57" fmla="*/ 981 h 1098"/>
                <a:gd name="T58" fmla="*/ 172 w 381"/>
                <a:gd name="T59" fmla="*/ 1047 h 1098"/>
                <a:gd name="T60" fmla="*/ 140 w 381"/>
                <a:gd name="T61" fmla="*/ 1097 h 1098"/>
                <a:gd name="T62" fmla="*/ 108 w 381"/>
                <a:gd name="T63" fmla="*/ 1070 h 1098"/>
                <a:gd name="T64" fmla="*/ 80 w 381"/>
                <a:gd name="T65" fmla="*/ 1087 h 1098"/>
                <a:gd name="T66" fmla="*/ 68 w 381"/>
                <a:gd name="T67" fmla="*/ 1029 h 1098"/>
                <a:gd name="T68" fmla="*/ 44 w 381"/>
                <a:gd name="T69" fmla="*/ 973 h 1098"/>
                <a:gd name="T70" fmla="*/ 40 w 381"/>
                <a:gd name="T71" fmla="*/ 915 h 1098"/>
                <a:gd name="T72" fmla="*/ 36 w 381"/>
                <a:gd name="T73" fmla="*/ 849 h 1098"/>
                <a:gd name="T74" fmla="*/ 48 w 381"/>
                <a:gd name="T75" fmla="*/ 792 h 1098"/>
                <a:gd name="T76" fmla="*/ 56 w 381"/>
                <a:gd name="T77" fmla="*/ 727 h 1098"/>
                <a:gd name="T78" fmla="*/ 68 w 381"/>
                <a:gd name="T79" fmla="*/ 695 h 1098"/>
                <a:gd name="T80" fmla="*/ 76 w 381"/>
                <a:gd name="T81" fmla="*/ 629 h 1098"/>
                <a:gd name="T82" fmla="*/ 52 w 381"/>
                <a:gd name="T83" fmla="*/ 596 h 1098"/>
                <a:gd name="T84" fmla="*/ 60 w 381"/>
                <a:gd name="T85" fmla="*/ 539 h 1098"/>
                <a:gd name="T86" fmla="*/ 68 w 381"/>
                <a:gd name="T87" fmla="*/ 466 h 1098"/>
                <a:gd name="T88" fmla="*/ 56 w 381"/>
                <a:gd name="T89" fmla="*/ 408 h 1098"/>
                <a:gd name="T90" fmla="*/ 48 w 381"/>
                <a:gd name="T91" fmla="*/ 335 h 1098"/>
                <a:gd name="T92" fmla="*/ 24 w 381"/>
                <a:gd name="T93" fmla="*/ 294 h 1098"/>
                <a:gd name="T94" fmla="*/ 4 w 381"/>
                <a:gd name="T95" fmla="*/ 294 h 1098"/>
                <a:gd name="T96" fmla="*/ 12 w 381"/>
                <a:gd name="T97" fmla="*/ 229 h 1098"/>
                <a:gd name="T98" fmla="*/ 12 w 381"/>
                <a:gd name="T99" fmla="*/ 18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1" h="1098">
                  <a:moveTo>
                    <a:pt x="16" y="104"/>
                  </a:moveTo>
                  <a:lnTo>
                    <a:pt x="27" y="109"/>
                  </a:lnTo>
                  <a:lnTo>
                    <a:pt x="28" y="131"/>
                  </a:lnTo>
                  <a:lnTo>
                    <a:pt x="32" y="147"/>
                  </a:lnTo>
                  <a:lnTo>
                    <a:pt x="36" y="164"/>
                  </a:lnTo>
                  <a:lnTo>
                    <a:pt x="44" y="171"/>
                  </a:lnTo>
                  <a:lnTo>
                    <a:pt x="56" y="171"/>
                  </a:lnTo>
                  <a:lnTo>
                    <a:pt x="64" y="171"/>
                  </a:lnTo>
                  <a:lnTo>
                    <a:pt x="72" y="180"/>
                  </a:lnTo>
                  <a:lnTo>
                    <a:pt x="84" y="180"/>
                  </a:lnTo>
                  <a:lnTo>
                    <a:pt x="100" y="171"/>
                  </a:lnTo>
                  <a:lnTo>
                    <a:pt x="112" y="171"/>
                  </a:lnTo>
                  <a:lnTo>
                    <a:pt x="120" y="155"/>
                  </a:lnTo>
                  <a:lnTo>
                    <a:pt x="132" y="147"/>
                  </a:lnTo>
                  <a:lnTo>
                    <a:pt x="148" y="147"/>
                  </a:lnTo>
                  <a:lnTo>
                    <a:pt x="156" y="147"/>
                  </a:lnTo>
                  <a:lnTo>
                    <a:pt x="164" y="123"/>
                  </a:lnTo>
                  <a:lnTo>
                    <a:pt x="172" y="106"/>
                  </a:lnTo>
                  <a:lnTo>
                    <a:pt x="180" y="90"/>
                  </a:lnTo>
                  <a:lnTo>
                    <a:pt x="192" y="83"/>
                  </a:lnTo>
                  <a:lnTo>
                    <a:pt x="200" y="65"/>
                  </a:lnTo>
                  <a:lnTo>
                    <a:pt x="208" y="57"/>
                  </a:lnTo>
                  <a:lnTo>
                    <a:pt x="220" y="49"/>
                  </a:lnTo>
                  <a:lnTo>
                    <a:pt x="228" y="49"/>
                  </a:lnTo>
                  <a:lnTo>
                    <a:pt x="240" y="33"/>
                  </a:lnTo>
                  <a:lnTo>
                    <a:pt x="240" y="17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4" y="7"/>
                  </a:lnTo>
                  <a:lnTo>
                    <a:pt x="268" y="25"/>
                  </a:lnTo>
                  <a:lnTo>
                    <a:pt x="272" y="41"/>
                  </a:lnTo>
                  <a:lnTo>
                    <a:pt x="280" y="33"/>
                  </a:lnTo>
                  <a:lnTo>
                    <a:pt x="287" y="33"/>
                  </a:lnTo>
                  <a:lnTo>
                    <a:pt x="296" y="41"/>
                  </a:lnTo>
                  <a:lnTo>
                    <a:pt x="300" y="57"/>
                  </a:lnTo>
                  <a:lnTo>
                    <a:pt x="308" y="57"/>
                  </a:lnTo>
                  <a:lnTo>
                    <a:pt x="320" y="57"/>
                  </a:lnTo>
                  <a:lnTo>
                    <a:pt x="328" y="65"/>
                  </a:lnTo>
                  <a:lnTo>
                    <a:pt x="324" y="83"/>
                  </a:lnTo>
                  <a:lnTo>
                    <a:pt x="316" y="99"/>
                  </a:lnTo>
                  <a:lnTo>
                    <a:pt x="324" y="106"/>
                  </a:lnTo>
                  <a:lnTo>
                    <a:pt x="336" y="115"/>
                  </a:lnTo>
                  <a:lnTo>
                    <a:pt x="336" y="131"/>
                  </a:lnTo>
                  <a:lnTo>
                    <a:pt x="328" y="147"/>
                  </a:lnTo>
                  <a:lnTo>
                    <a:pt x="332" y="164"/>
                  </a:lnTo>
                  <a:lnTo>
                    <a:pt x="340" y="171"/>
                  </a:lnTo>
                  <a:lnTo>
                    <a:pt x="347" y="180"/>
                  </a:lnTo>
                  <a:lnTo>
                    <a:pt x="356" y="188"/>
                  </a:lnTo>
                  <a:lnTo>
                    <a:pt x="356" y="205"/>
                  </a:lnTo>
                  <a:lnTo>
                    <a:pt x="347" y="212"/>
                  </a:lnTo>
                  <a:lnTo>
                    <a:pt x="352" y="229"/>
                  </a:lnTo>
                  <a:lnTo>
                    <a:pt x="356" y="245"/>
                  </a:lnTo>
                  <a:lnTo>
                    <a:pt x="364" y="262"/>
                  </a:lnTo>
                  <a:lnTo>
                    <a:pt x="364" y="286"/>
                  </a:lnTo>
                  <a:lnTo>
                    <a:pt x="364" y="302"/>
                  </a:lnTo>
                  <a:lnTo>
                    <a:pt x="368" y="317"/>
                  </a:lnTo>
                  <a:lnTo>
                    <a:pt x="376" y="335"/>
                  </a:lnTo>
                  <a:lnTo>
                    <a:pt x="380" y="352"/>
                  </a:lnTo>
                  <a:lnTo>
                    <a:pt x="376" y="368"/>
                  </a:lnTo>
                  <a:lnTo>
                    <a:pt x="372" y="384"/>
                  </a:lnTo>
                  <a:lnTo>
                    <a:pt x="368" y="400"/>
                  </a:lnTo>
                  <a:lnTo>
                    <a:pt x="364" y="416"/>
                  </a:lnTo>
                  <a:lnTo>
                    <a:pt x="356" y="416"/>
                  </a:lnTo>
                  <a:lnTo>
                    <a:pt x="344" y="425"/>
                  </a:lnTo>
                  <a:lnTo>
                    <a:pt x="336" y="441"/>
                  </a:lnTo>
                  <a:lnTo>
                    <a:pt x="332" y="458"/>
                  </a:lnTo>
                  <a:lnTo>
                    <a:pt x="328" y="474"/>
                  </a:lnTo>
                  <a:lnTo>
                    <a:pt x="328" y="490"/>
                  </a:lnTo>
                  <a:lnTo>
                    <a:pt x="332" y="506"/>
                  </a:lnTo>
                  <a:lnTo>
                    <a:pt x="336" y="523"/>
                  </a:lnTo>
                  <a:lnTo>
                    <a:pt x="344" y="531"/>
                  </a:lnTo>
                  <a:lnTo>
                    <a:pt x="347" y="548"/>
                  </a:lnTo>
                  <a:lnTo>
                    <a:pt x="347" y="572"/>
                  </a:lnTo>
                  <a:lnTo>
                    <a:pt x="340" y="587"/>
                  </a:lnTo>
                  <a:lnTo>
                    <a:pt x="336" y="606"/>
                  </a:lnTo>
                  <a:lnTo>
                    <a:pt x="344" y="621"/>
                  </a:lnTo>
                  <a:lnTo>
                    <a:pt x="344" y="637"/>
                  </a:lnTo>
                  <a:lnTo>
                    <a:pt x="340" y="653"/>
                  </a:lnTo>
                  <a:lnTo>
                    <a:pt x="336" y="669"/>
                  </a:lnTo>
                  <a:lnTo>
                    <a:pt x="332" y="686"/>
                  </a:lnTo>
                  <a:lnTo>
                    <a:pt x="332" y="703"/>
                  </a:lnTo>
                  <a:lnTo>
                    <a:pt x="332" y="719"/>
                  </a:lnTo>
                  <a:lnTo>
                    <a:pt x="328" y="743"/>
                  </a:lnTo>
                  <a:lnTo>
                    <a:pt x="328" y="760"/>
                  </a:lnTo>
                  <a:lnTo>
                    <a:pt x="328" y="777"/>
                  </a:lnTo>
                  <a:lnTo>
                    <a:pt x="328" y="792"/>
                  </a:lnTo>
                  <a:lnTo>
                    <a:pt x="320" y="809"/>
                  </a:lnTo>
                  <a:lnTo>
                    <a:pt x="324" y="825"/>
                  </a:lnTo>
                  <a:lnTo>
                    <a:pt x="324" y="841"/>
                  </a:lnTo>
                  <a:lnTo>
                    <a:pt x="316" y="858"/>
                  </a:lnTo>
                  <a:lnTo>
                    <a:pt x="316" y="874"/>
                  </a:lnTo>
                  <a:lnTo>
                    <a:pt x="316" y="891"/>
                  </a:lnTo>
                  <a:lnTo>
                    <a:pt x="320" y="907"/>
                  </a:lnTo>
                  <a:lnTo>
                    <a:pt x="311" y="915"/>
                  </a:lnTo>
                  <a:lnTo>
                    <a:pt x="308" y="931"/>
                  </a:lnTo>
                  <a:lnTo>
                    <a:pt x="304" y="948"/>
                  </a:lnTo>
                  <a:lnTo>
                    <a:pt x="304" y="964"/>
                  </a:lnTo>
                  <a:lnTo>
                    <a:pt x="299" y="991"/>
                  </a:lnTo>
                  <a:lnTo>
                    <a:pt x="294" y="997"/>
                  </a:lnTo>
                  <a:lnTo>
                    <a:pt x="290" y="1014"/>
                  </a:lnTo>
                  <a:lnTo>
                    <a:pt x="286" y="1014"/>
                  </a:lnTo>
                  <a:lnTo>
                    <a:pt x="284" y="997"/>
                  </a:lnTo>
                  <a:lnTo>
                    <a:pt x="276" y="1000"/>
                  </a:lnTo>
                  <a:lnTo>
                    <a:pt x="268" y="989"/>
                  </a:lnTo>
                  <a:lnTo>
                    <a:pt x="260" y="973"/>
                  </a:lnTo>
                  <a:lnTo>
                    <a:pt x="252" y="964"/>
                  </a:lnTo>
                  <a:lnTo>
                    <a:pt x="244" y="957"/>
                  </a:lnTo>
                  <a:lnTo>
                    <a:pt x="236" y="948"/>
                  </a:lnTo>
                  <a:lnTo>
                    <a:pt x="228" y="948"/>
                  </a:lnTo>
                  <a:lnTo>
                    <a:pt x="220" y="948"/>
                  </a:lnTo>
                  <a:lnTo>
                    <a:pt x="212" y="957"/>
                  </a:lnTo>
                  <a:lnTo>
                    <a:pt x="203" y="948"/>
                  </a:lnTo>
                  <a:lnTo>
                    <a:pt x="196" y="948"/>
                  </a:lnTo>
                  <a:lnTo>
                    <a:pt x="188" y="964"/>
                  </a:lnTo>
                  <a:lnTo>
                    <a:pt x="180" y="964"/>
                  </a:lnTo>
                  <a:lnTo>
                    <a:pt x="176" y="981"/>
                  </a:lnTo>
                  <a:lnTo>
                    <a:pt x="176" y="997"/>
                  </a:lnTo>
                  <a:lnTo>
                    <a:pt x="176" y="1013"/>
                  </a:lnTo>
                  <a:lnTo>
                    <a:pt x="176" y="1029"/>
                  </a:lnTo>
                  <a:lnTo>
                    <a:pt x="172" y="1047"/>
                  </a:lnTo>
                  <a:lnTo>
                    <a:pt x="164" y="1062"/>
                  </a:lnTo>
                  <a:lnTo>
                    <a:pt x="156" y="1070"/>
                  </a:lnTo>
                  <a:lnTo>
                    <a:pt x="148" y="1079"/>
                  </a:lnTo>
                  <a:lnTo>
                    <a:pt x="140" y="1097"/>
                  </a:lnTo>
                  <a:lnTo>
                    <a:pt x="132" y="1095"/>
                  </a:lnTo>
                  <a:lnTo>
                    <a:pt x="124" y="1095"/>
                  </a:lnTo>
                  <a:lnTo>
                    <a:pt x="116" y="1079"/>
                  </a:lnTo>
                  <a:lnTo>
                    <a:pt x="108" y="1070"/>
                  </a:lnTo>
                  <a:lnTo>
                    <a:pt x="100" y="1070"/>
                  </a:lnTo>
                  <a:lnTo>
                    <a:pt x="92" y="1079"/>
                  </a:lnTo>
                  <a:lnTo>
                    <a:pt x="88" y="1095"/>
                  </a:lnTo>
                  <a:lnTo>
                    <a:pt x="80" y="1087"/>
                  </a:lnTo>
                  <a:lnTo>
                    <a:pt x="76" y="1070"/>
                  </a:lnTo>
                  <a:lnTo>
                    <a:pt x="76" y="1054"/>
                  </a:lnTo>
                  <a:lnTo>
                    <a:pt x="68" y="1047"/>
                  </a:lnTo>
                  <a:lnTo>
                    <a:pt x="68" y="1029"/>
                  </a:lnTo>
                  <a:lnTo>
                    <a:pt x="64" y="1013"/>
                  </a:lnTo>
                  <a:lnTo>
                    <a:pt x="60" y="997"/>
                  </a:lnTo>
                  <a:lnTo>
                    <a:pt x="52" y="981"/>
                  </a:lnTo>
                  <a:lnTo>
                    <a:pt x="44" y="973"/>
                  </a:lnTo>
                  <a:lnTo>
                    <a:pt x="40" y="957"/>
                  </a:lnTo>
                  <a:lnTo>
                    <a:pt x="36" y="940"/>
                  </a:lnTo>
                  <a:lnTo>
                    <a:pt x="32" y="923"/>
                  </a:lnTo>
                  <a:lnTo>
                    <a:pt x="40" y="915"/>
                  </a:lnTo>
                  <a:lnTo>
                    <a:pt x="48" y="899"/>
                  </a:lnTo>
                  <a:lnTo>
                    <a:pt x="40" y="881"/>
                  </a:lnTo>
                  <a:lnTo>
                    <a:pt x="32" y="866"/>
                  </a:lnTo>
                  <a:lnTo>
                    <a:pt x="36" y="849"/>
                  </a:lnTo>
                  <a:lnTo>
                    <a:pt x="44" y="841"/>
                  </a:lnTo>
                  <a:lnTo>
                    <a:pt x="36" y="825"/>
                  </a:lnTo>
                  <a:lnTo>
                    <a:pt x="40" y="809"/>
                  </a:lnTo>
                  <a:lnTo>
                    <a:pt x="48" y="792"/>
                  </a:lnTo>
                  <a:lnTo>
                    <a:pt x="52" y="777"/>
                  </a:lnTo>
                  <a:lnTo>
                    <a:pt x="60" y="760"/>
                  </a:lnTo>
                  <a:lnTo>
                    <a:pt x="56" y="743"/>
                  </a:lnTo>
                  <a:lnTo>
                    <a:pt x="56" y="727"/>
                  </a:lnTo>
                  <a:lnTo>
                    <a:pt x="56" y="711"/>
                  </a:lnTo>
                  <a:lnTo>
                    <a:pt x="56" y="695"/>
                  </a:lnTo>
                  <a:lnTo>
                    <a:pt x="60" y="678"/>
                  </a:lnTo>
                  <a:lnTo>
                    <a:pt x="68" y="695"/>
                  </a:lnTo>
                  <a:lnTo>
                    <a:pt x="72" y="678"/>
                  </a:lnTo>
                  <a:lnTo>
                    <a:pt x="72" y="661"/>
                  </a:lnTo>
                  <a:lnTo>
                    <a:pt x="76" y="645"/>
                  </a:lnTo>
                  <a:lnTo>
                    <a:pt x="76" y="629"/>
                  </a:lnTo>
                  <a:lnTo>
                    <a:pt x="72" y="612"/>
                  </a:lnTo>
                  <a:lnTo>
                    <a:pt x="64" y="612"/>
                  </a:lnTo>
                  <a:lnTo>
                    <a:pt x="56" y="612"/>
                  </a:lnTo>
                  <a:lnTo>
                    <a:pt x="52" y="596"/>
                  </a:lnTo>
                  <a:lnTo>
                    <a:pt x="52" y="580"/>
                  </a:lnTo>
                  <a:lnTo>
                    <a:pt x="52" y="563"/>
                  </a:lnTo>
                  <a:lnTo>
                    <a:pt x="52" y="548"/>
                  </a:lnTo>
                  <a:lnTo>
                    <a:pt x="60" y="539"/>
                  </a:lnTo>
                  <a:lnTo>
                    <a:pt x="68" y="523"/>
                  </a:lnTo>
                  <a:lnTo>
                    <a:pt x="68" y="499"/>
                  </a:lnTo>
                  <a:lnTo>
                    <a:pt x="64" y="482"/>
                  </a:lnTo>
                  <a:lnTo>
                    <a:pt x="68" y="466"/>
                  </a:lnTo>
                  <a:lnTo>
                    <a:pt x="72" y="449"/>
                  </a:lnTo>
                  <a:lnTo>
                    <a:pt x="68" y="433"/>
                  </a:lnTo>
                  <a:lnTo>
                    <a:pt x="64" y="416"/>
                  </a:lnTo>
                  <a:lnTo>
                    <a:pt x="56" y="408"/>
                  </a:lnTo>
                  <a:lnTo>
                    <a:pt x="52" y="392"/>
                  </a:lnTo>
                  <a:lnTo>
                    <a:pt x="52" y="368"/>
                  </a:lnTo>
                  <a:lnTo>
                    <a:pt x="52" y="352"/>
                  </a:lnTo>
                  <a:lnTo>
                    <a:pt x="48" y="335"/>
                  </a:lnTo>
                  <a:lnTo>
                    <a:pt x="44" y="317"/>
                  </a:lnTo>
                  <a:lnTo>
                    <a:pt x="40" y="302"/>
                  </a:lnTo>
                  <a:lnTo>
                    <a:pt x="32" y="294"/>
                  </a:lnTo>
                  <a:lnTo>
                    <a:pt x="24" y="294"/>
                  </a:lnTo>
                  <a:lnTo>
                    <a:pt x="16" y="294"/>
                  </a:lnTo>
                  <a:lnTo>
                    <a:pt x="16" y="279"/>
                  </a:lnTo>
                  <a:lnTo>
                    <a:pt x="8" y="279"/>
                  </a:lnTo>
                  <a:lnTo>
                    <a:pt x="4" y="294"/>
                  </a:lnTo>
                  <a:lnTo>
                    <a:pt x="0" y="279"/>
                  </a:lnTo>
                  <a:lnTo>
                    <a:pt x="4" y="262"/>
                  </a:lnTo>
                  <a:lnTo>
                    <a:pt x="12" y="245"/>
                  </a:lnTo>
                  <a:lnTo>
                    <a:pt x="12" y="229"/>
                  </a:lnTo>
                  <a:lnTo>
                    <a:pt x="4" y="229"/>
                  </a:lnTo>
                  <a:lnTo>
                    <a:pt x="4" y="212"/>
                  </a:lnTo>
                  <a:lnTo>
                    <a:pt x="8" y="196"/>
                  </a:lnTo>
                  <a:lnTo>
                    <a:pt x="12" y="180"/>
                  </a:lnTo>
                  <a:lnTo>
                    <a:pt x="16" y="10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0604FC2E-1644-4884-88C3-738BDD7D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2360"/>
              <a:ext cx="8" cy="14"/>
            </a:xfrm>
            <a:custGeom>
              <a:avLst/>
              <a:gdLst>
                <a:gd name="T0" fmla="*/ 0 w 8"/>
                <a:gd name="T1" fmla="*/ 13 h 14"/>
                <a:gd name="T2" fmla="*/ 0 w 8"/>
                <a:gd name="T3" fmla="*/ 12 h 14"/>
                <a:gd name="T4" fmla="*/ 4 w 8"/>
                <a:gd name="T5" fmla="*/ 0 h 14"/>
                <a:gd name="T6" fmla="*/ 7 w 8"/>
                <a:gd name="T7" fmla="*/ 1 h 14"/>
                <a:gd name="T8" fmla="*/ 5 w 8"/>
                <a:gd name="T9" fmla="*/ 13 h 14"/>
                <a:gd name="T10" fmla="*/ 2 w 8"/>
                <a:gd name="T11" fmla="*/ 10 h 14"/>
                <a:gd name="T12" fmla="*/ 0 w 8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0" y="13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7" y="1"/>
                  </a:lnTo>
                  <a:lnTo>
                    <a:pt x="5" y="13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4DFD618D-7969-4680-8423-6D95CACFE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2326"/>
              <a:ext cx="25" cy="35"/>
            </a:xfrm>
            <a:custGeom>
              <a:avLst/>
              <a:gdLst>
                <a:gd name="T0" fmla="*/ 0 w 25"/>
                <a:gd name="T1" fmla="*/ 28 h 35"/>
                <a:gd name="T2" fmla="*/ 11 w 25"/>
                <a:gd name="T3" fmla="*/ 9 h 35"/>
                <a:gd name="T4" fmla="*/ 20 w 25"/>
                <a:gd name="T5" fmla="*/ 0 h 35"/>
                <a:gd name="T6" fmla="*/ 22 w 25"/>
                <a:gd name="T7" fmla="*/ 17 h 35"/>
                <a:gd name="T8" fmla="*/ 24 w 25"/>
                <a:gd name="T9" fmla="*/ 34 h 35"/>
                <a:gd name="T10" fmla="*/ 15 w 25"/>
                <a:gd name="T11" fmla="*/ 28 h 35"/>
                <a:gd name="T12" fmla="*/ 10 w 25"/>
                <a:gd name="T13" fmla="*/ 32 h 35"/>
                <a:gd name="T14" fmla="*/ 2 w 25"/>
                <a:gd name="T15" fmla="*/ 32 h 35"/>
                <a:gd name="T16" fmla="*/ 0 w 25"/>
                <a:gd name="T1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5">
                  <a:moveTo>
                    <a:pt x="0" y="28"/>
                  </a:moveTo>
                  <a:lnTo>
                    <a:pt x="11" y="9"/>
                  </a:lnTo>
                  <a:lnTo>
                    <a:pt x="20" y="0"/>
                  </a:lnTo>
                  <a:lnTo>
                    <a:pt x="22" y="17"/>
                  </a:lnTo>
                  <a:lnTo>
                    <a:pt x="24" y="34"/>
                  </a:lnTo>
                  <a:lnTo>
                    <a:pt x="15" y="28"/>
                  </a:lnTo>
                  <a:lnTo>
                    <a:pt x="10" y="32"/>
                  </a:lnTo>
                  <a:lnTo>
                    <a:pt x="2" y="32"/>
                  </a:lnTo>
                  <a:lnTo>
                    <a:pt x="0" y="2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6896BEB6-7E19-49A4-AA7E-2F7CCFB0C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188"/>
              <a:ext cx="441" cy="761"/>
            </a:xfrm>
            <a:custGeom>
              <a:avLst/>
              <a:gdLst>
                <a:gd name="T0" fmla="*/ 426 w 441"/>
                <a:gd name="T1" fmla="*/ 359 h 761"/>
                <a:gd name="T2" fmla="*/ 380 w 441"/>
                <a:gd name="T3" fmla="*/ 330 h 761"/>
                <a:gd name="T4" fmla="*/ 333 w 441"/>
                <a:gd name="T5" fmla="*/ 344 h 761"/>
                <a:gd name="T6" fmla="*/ 319 w 441"/>
                <a:gd name="T7" fmla="*/ 294 h 761"/>
                <a:gd name="T8" fmla="*/ 321 w 441"/>
                <a:gd name="T9" fmla="*/ 228 h 761"/>
                <a:gd name="T10" fmla="*/ 300 w 441"/>
                <a:gd name="T11" fmla="*/ 182 h 761"/>
                <a:gd name="T12" fmla="*/ 307 w 441"/>
                <a:gd name="T13" fmla="*/ 131 h 761"/>
                <a:gd name="T14" fmla="*/ 331 w 441"/>
                <a:gd name="T15" fmla="*/ 86 h 761"/>
                <a:gd name="T16" fmla="*/ 360 w 441"/>
                <a:gd name="T17" fmla="*/ 39 h 761"/>
                <a:gd name="T18" fmla="*/ 354 w 441"/>
                <a:gd name="T19" fmla="*/ 16 h 761"/>
                <a:gd name="T20" fmla="*/ 323 w 441"/>
                <a:gd name="T21" fmla="*/ 11 h 761"/>
                <a:gd name="T22" fmla="*/ 292 w 441"/>
                <a:gd name="T23" fmla="*/ 6 h 761"/>
                <a:gd name="T24" fmla="*/ 289 w 441"/>
                <a:gd name="T25" fmla="*/ 18 h 761"/>
                <a:gd name="T26" fmla="*/ 253 w 441"/>
                <a:gd name="T27" fmla="*/ 45 h 761"/>
                <a:gd name="T28" fmla="*/ 222 w 441"/>
                <a:gd name="T29" fmla="*/ 41 h 761"/>
                <a:gd name="T30" fmla="*/ 197 w 441"/>
                <a:gd name="T31" fmla="*/ 79 h 761"/>
                <a:gd name="T32" fmla="*/ 199 w 441"/>
                <a:gd name="T33" fmla="*/ 112 h 761"/>
                <a:gd name="T34" fmla="*/ 188 w 441"/>
                <a:gd name="T35" fmla="*/ 173 h 761"/>
                <a:gd name="T36" fmla="*/ 219 w 441"/>
                <a:gd name="T37" fmla="*/ 205 h 761"/>
                <a:gd name="T38" fmla="*/ 198 w 441"/>
                <a:gd name="T39" fmla="*/ 256 h 761"/>
                <a:gd name="T40" fmla="*/ 181 w 441"/>
                <a:gd name="T41" fmla="*/ 296 h 761"/>
                <a:gd name="T42" fmla="*/ 165 w 441"/>
                <a:gd name="T43" fmla="*/ 344 h 761"/>
                <a:gd name="T44" fmla="*/ 140 w 441"/>
                <a:gd name="T45" fmla="*/ 308 h 761"/>
                <a:gd name="T46" fmla="*/ 114 w 441"/>
                <a:gd name="T47" fmla="*/ 372 h 761"/>
                <a:gd name="T48" fmla="*/ 91 w 441"/>
                <a:gd name="T49" fmla="*/ 416 h 761"/>
                <a:gd name="T50" fmla="*/ 66 w 441"/>
                <a:gd name="T51" fmla="*/ 453 h 761"/>
                <a:gd name="T52" fmla="*/ 27 w 441"/>
                <a:gd name="T53" fmla="*/ 445 h 761"/>
                <a:gd name="T54" fmla="*/ 10 w 441"/>
                <a:gd name="T55" fmla="*/ 466 h 761"/>
                <a:gd name="T56" fmla="*/ 5 w 441"/>
                <a:gd name="T57" fmla="*/ 509 h 761"/>
                <a:gd name="T58" fmla="*/ 3 w 441"/>
                <a:gd name="T59" fmla="*/ 568 h 761"/>
                <a:gd name="T60" fmla="*/ 28 w 441"/>
                <a:gd name="T61" fmla="*/ 615 h 761"/>
                <a:gd name="T62" fmla="*/ 66 w 441"/>
                <a:gd name="T63" fmla="*/ 660 h 761"/>
                <a:gd name="T64" fmla="*/ 103 w 441"/>
                <a:gd name="T65" fmla="*/ 682 h 761"/>
                <a:gd name="T66" fmla="*/ 129 w 441"/>
                <a:gd name="T67" fmla="*/ 720 h 761"/>
                <a:gd name="T68" fmla="*/ 150 w 441"/>
                <a:gd name="T69" fmla="*/ 742 h 761"/>
                <a:gd name="T70" fmla="*/ 200 w 441"/>
                <a:gd name="T71" fmla="*/ 759 h 761"/>
                <a:gd name="T72" fmla="*/ 231 w 441"/>
                <a:gd name="T73" fmla="*/ 718 h 761"/>
                <a:gd name="T74" fmla="*/ 276 w 441"/>
                <a:gd name="T75" fmla="*/ 721 h 761"/>
                <a:gd name="T76" fmla="*/ 313 w 441"/>
                <a:gd name="T77" fmla="*/ 747 h 761"/>
                <a:gd name="T78" fmla="*/ 342 w 441"/>
                <a:gd name="T79" fmla="*/ 744 h 761"/>
                <a:gd name="T80" fmla="*/ 341 w 441"/>
                <a:gd name="T81" fmla="*/ 691 h 761"/>
                <a:gd name="T82" fmla="*/ 321 w 441"/>
                <a:gd name="T83" fmla="*/ 650 h 761"/>
                <a:gd name="T84" fmla="*/ 302 w 441"/>
                <a:gd name="T85" fmla="*/ 611 h 761"/>
                <a:gd name="T86" fmla="*/ 267 w 441"/>
                <a:gd name="T87" fmla="*/ 566 h 761"/>
                <a:gd name="T88" fmla="*/ 290 w 441"/>
                <a:gd name="T89" fmla="*/ 522 h 761"/>
                <a:gd name="T90" fmla="*/ 320 w 441"/>
                <a:gd name="T91" fmla="*/ 473 h 761"/>
                <a:gd name="T92" fmla="*/ 348 w 441"/>
                <a:gd name="T93" fmla="*/ 470 h 761"/>
                <a:gd name="T94" fmla="*/ 343 w 441"/>
                <a:gd name="T95" fmla="*/ 500 h 761"/>
                <a:gd name="T96" fmla="*/ 375 w 441"/>
                <a:gd name="T97" fmla="*/ 460 h 761"/>
                <a:gd name="T98" fmla="*/ 409 w 441"/>
                <a:gd name="T99" fmla="*/ 424 h 761"/>
                <a:gd name="T100" fmla="*/ 437 w 441"/>
                <a:gd name="T101" fmla="*/ 39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1" h="761">
                  <a:moveTo>
                    <a:pt x="440" y="384"/>
                  </a:moveTo>
                  <a:lnTo>
                    <a:pt x="437" y="370"/>
                  </a:lnTo>
                  <a:lnTo>
                    <a:pt x="426" y="359"/>
                  </a:lnTo>
                  <a:lnTo>
                    <a:pt x="411" y="333"/>
                  </a:lnTo>
                  <a:lnTo>
                    <a:pt x="401" y="322"/>
                  </a:lnTo>
                  <a:lnTo>
                    <a:pt x="380" y="330"/>
                  </a:lnTo>
                  <a:lnTo>
                    <a:pt x="370" y="345"/>
                  </a:lnTo>
                  <a:lnTo>
                    <a:pt x="350" y="352"/>
                  </a:lnTo>
                  <a:lnTo>
                    <a:pt x="333" y="344"/>
                  </a:lnTo>
                  <a:lnTo>
                    <a:pt x="330" y="330"/>
                  </a:lnTo>
                  <a:lnTo>
                    <a:pt x="323" y="308"/>
                  </a:lnTo>
                  <a:lnTo>
                    <a:pt x="319" y="294"/>
                  </a:lnTo>
                  <a:lnTo>
                    <a:pt x="306" y="276"/>
                  </a:lnTo>
                  <a:lnTo>
                    <a:pt x="314" y="252"/>
                  </a:lnTo>
                  <a:lnTo>
                    <a:pt x="321" y="228"/>
                  </a:lnTo>
                  <a:lnTo>
                    <a:pt x="316" y="214"/>
                  </a:lnTo>
                  <a:lnTo>
                    <a:pt x="310" y="192"/>
                  </a:lnTo>
                  <a:lnTo>
                    <a:pt x="300" y="182"/>
                  </a:lnTo>
                  <a:lnTo>
                    <a:pt x="288" y="163"/>
                  </a:lnTo>
                  <a:lnTo>
                    <a:pt x="295" y="140"/>
                  </a:lnTo>
                  <a:lnTo>
                    <a:pt x="307" y="131"/>
                  </a:lnTo>
                  <a:lnTo>
                    <a:pt x="309" y="112"/>
                  </a:lnTo>
                  <a:lnTo>
                    <a:pt x="316" y="88"/>
                  </a:lnTo>
                  <a:lnTo>
                    <a:pt x="331" y="86"/>
                  </a:lnTo>
                  <a:lnTo>
                    <a:pt x="340" y="70"/>
                  </a:lnTo>
                  <a:lnTo>
                    <a:pt x="348" y="47"/>
                  </a:lnTo>
                  <a:lnTo>
                    <a:pt x="360" y="39"/>
                  </a:lnTo>
                  <a:lnTo>
                    <a:pt x="362" y="19"/>
                  </a:lnTo>
                  <a:lnTo>
                    <a:pt x="362" y="19"/>
                  </a:lnTo>
                  <a:lnTo>
                    <a:pt x="354" y="16"/>
                  </a:lnTo>
                  <a:lnTo>
                    <a:pt x="339" y="17"/>
                  </a:lnTo>
                  <a:lnTo>
                    <a:pt x="335" y="4"/>
                  </a:lnTo>
                  <a:lnTo>
                    <a:pt x="323" y="11"/>
                  </a:lnTo>
                  <a:lnTo>
                    <a:pt x="311" y="21"/>
                  </a:lnTo>
                  <a:lnTo>
                    <a:pt x="301" y="10"/>
                  </a:lnTo>
                  <a:lnTo>
                    <a:pt x="292" y="6"/>
                  </a:lnTo>
                  <a:lnTo>
                    <a:pt x="293" y="6"/>
                  </a:lnTo>
                  <a:lnTo>
                    <a:pt x="291" y="0"/>
                  </a:lnTo>
                  <a:lnTo>
                    <a:pt x="289" y="18"/>
                  </a:lnTo>
                  <a:lnTo>
                    <a:pt x="277" y="28"/>
                  </a:lnTo>
                  <a:lnTo>
                    <a:pt x="265" y="38"/>
                  </a:lnTo>
                  <a:lnTo>
                    <a:pt x="253" y="45"/>
                  </a:lnTo>
                  <a:lnTo>
                    <a:pt x="243" y="36"/>
                  </a:lnTo>
                  <a:lnTo>
                    <a:pt x="232" y="25"/>
                  </a:lnTo>
                  <a:lnTo>
                    <a:pt x="222" y="41"/>
                  </a:lnTo>
                  <a:lnTo>
                    <a:pt x="220" y="60"/>
                  </a:lnTo>
                  <a:lnTo>
                    <a:pt x="208" y="69"/>
                  </a:lnTo>
                  <a:lnTo>
                    <a:pt x="197" y="79"/>
                  </a:lnTo>
                  <a:lnTo>
                    <a:pt x="184" y="88"/>
                  </a:lnTo>
                  <a:lnTo>
                    <a:pt x="189" y="101"/>
                  </a:lnTo>
                  <a:lnTo>
                    <a:pt x="199" y="112"/>
                  </a:lnTo>
                  <a:lnTo>
                    <a:pt x="200" y="138"/>
                  </a:lnTo>
                  <a:lnTo>
                    <a:pt x="199" y="157"/>
                  </a:lnTo>
                  <a:lnTo>
                    <a:pt x="188" y="173"/>
                  </a:lnTo>
                  <a:lnTo>
                    <a:pt x="199" y="184"/>
                  </a:lnTo>
                  <a:lnTo>
                    <a:pt x="209" y="194"/>
                  </a:lnTo>
                  <a:lnTo>
                    <a:pt x="219" y="205"/>
                  </a:lnTo>
                  <a:lnTo>
                    <a:pt x="218" y="224"/>
                  </a:lnTo>
                  <a:lnTo>
                    <a:pt x="208" y="240"/>
                  </a:lnTo>
                  <a:lnTo>
                    <a:pt x="198" y="256"/>
                  </a:lnTo>
                  <a:lnTo>
                    <a:pt x="186" y="266"/>
                  </a:lnTo>
                  <a:lnTo>
                    <a:pt x="176" y="282"/>
                  </a:lnTo>
                  <a:lnTo>
                    <a:pt x="181" y="296"/>
                  </a:lnTo>
                  <a:lnTo>
                    <a:pt x="179" y="317"/>
                  </a:lnTo>
                  <a:lnTo>
                    <a:pt x="178" y="335"/>
                  </a:lnTo>
                  <a:lnTo>
                    <a:pt x="165" y="344"/>
                  </a:lnTo>
                  <a:lnTo>
                    <a:pt x="150" y="338"/>
                  </a:lnTo>
                  <a:lnTo>
                    <a:pt x="145" y="322"/>
                  </a:lnTo>
                  <a:lnTo>
                    <a:pt x="140" y="308"/>
                  </a:lnTo>
                  <a:lnTo>
                    <a:pt x="130" y="325"/>
                  </a:lnTo>
                  <a:lnTo>
                    <a:pt x="122" y="349"/>
                  </a:lnTo>
                  <a:lnTo>
                    <a:pt x="114" y="372"/>
                  </a:lnTo>
                  <a:lnTo>
                    <a:pt x="101" y="373"/>
                  </a:lnTo>
                  <a:lnTo>
                    <a:pt x="94" y="396"/>
                  </a:lnTo>
                  <a:lnTo>
                    <a:pt x="91" y="416"/>
                  </a:lnTo>
                  <a:lnTo>
                    <a:pt x="90" y="435"/>
                  </a:lnTo>
                  <a:lnTo>
                    <a:pt x="77" y="445"/>
                  </a:lnTo>
                  <a:lnTo>
                    <a:pt x="66" y="453"/>
                  </a:lnTo>
                  <a:lnTo>
                    <a:pt x="54" y="463"/>
                  </a:lnTo>
                  <a:lnTo>
                    <a:pt x="38" y="456"/>
                  </a:lnTo>
                  <a:lnTo>
                    <a:pt x="27" y="445"/>
                  </a:lnTo>
                  <a:lnTo>
                    <a:pt x="30" y="434"/>
                  </a:lnTo>
                  <a:lnTo>
                    <a:pt x="18" y="443"/>
                  </a:lnTo>
                  <a:lnTo>
                    <a:pt x="10" y="466"/>
                  </a:lnTo>
                  <a:lnTo>
                    <a:pt x="0" y="482"/>
                  </a:lnTo>
                  <a:lnTo>
                    <a:pt x="1" y="496"/>
                  </a:lnTo>
                  <a:lnTo>
                    <a:pt x="5" y="509"/>
                  </a:lnTo>
                  <a:lnTo>
                    <a:pt x="8" y="531"/>
                  </a:lnTo>
                  <a:lnTo>
                    <a:pt x="2" y="554"/>
                  </a:lnTo>
                  <a:lnTo>
                    <a:pt x="3" y="568"/>
                  </a:lnTo>
                  <a:lnTo>
                    <a:pt x="6" y="590"/>
                  </a:lnTo>
                  <a:lnTo>
                    <a:pt x="17" y="614"/>
                  </a:lnTo>
                  <a:lnTo>
                    <a:pt x="28" y="615"/>
                  </a:lnTo>
                  <a:lnTo>
                    <a:pt x="30" y="632"/>
                  </a:lnTo>
                  <a:lnTo>
                    <a:pt x="42" y="646"/>
                  </a:lnTo>
                  <a:lnTo>
                    <a:pt x="66" y="660"/>
                  </a:lnTo>
                  <a:lnTo>
                    <a:pt x="80" y="678"/>
                  </a:lnTo>
                  <a:lnTo>
                    <a:pt x="94" y="678"/>
                  </a:lnTo>
                  <a:lnTo>
                    <a:pt x="103" y="682"/>
                  </a:lnTo>
                  <a:lnTo>
                    <a:pt x="102" y="706"/>
                  </a:lnTo>
                  <a:lnTo>
                    <a:pt x="113" y="714"/>
                  </a:lnTo>
                  <a:lnTo>
                    <a:pt x="129" y="720"/>
                  </a:lnTo>
                  <a:lnTo>
                    <a:pt x="131" y="728"/>
                  </a:lnTo>
                  <a:lnTo>
                    <a:pt x="142" y="739"/>
                  </a:lnTo>
                  <a:lnTo>
                    <a:pt x="150" y="742"/>
                  </a:lnTo>
                  <a:lnTo>
                    <a:pt x="169" y="755"/>
                  </a:lnTo>
                  <a:lnTo>
                    <a:pt x="185" y="760"/>
                  </a:lnTo>
                  <a:lnTo>
                    <a:pt x="200" y="759"/>
                  </a:lnTo>
                  <a:lnTo>
                    <a:pt x="209" y="743"/>
                  </a:lnTo>
                  <a:lnTo>
                    <a:pt x="219" y="727"/>
                  </a:lnTo>
                  <a:lnTo>
                    <a:pt x="231" y="718"/>
                  </a:lnTo>
                  <a:lnTo>
                    <a:pt x="245" y="717"/>
                  </a:lnTo>
                  <a:lnTo>
                    <a:pt x="260" y="714"/>
                  </a:lnTo>
                  <a:lnTo>
                    <a:pt x="276" y="721"/>
                  </a:lnTo>
                  <a:lnTo>
                    <a:pt x="292" y="727"/>
                  </a:lnTo>
                  <a:lnTo>
                    <a:pt x="303" y="737"/>
                  </a:lnTo>
                  <a:lnTo>
                    <a:pt x="313" y="747"/>
                  </a:lnTo>
                  <a:lnTo>
                    <a:pt x="329" y="753"/>
                  </a:lnTo>
                  <a:lnTo>
                    <a:pt x="329" y="753"/>
                  </a:lnTo>
                  <a:lnTo>
                    <a:pt x="342" y="744"/>
                  </a:lnTo>
                  <a:lnTo>
                    <a:pt x="343" y="724"/>
                  </a:lnTo>
                  <a:lnTo>
                    <a:pt x="344" y="706"/>
                  </a:lnTo>
                  <a:lnTo>
                    <a:pt x="341" y="691"/>
                  </a:lnTo>
                  <a:lnTo>
                    <a:pt x="336" y="677"/>
                  </a:lnTo>
                  <a:lnTo>
                    <a:pt x="332" y="662"/>
                  </a:lnTo>
                  <a:lnTo>
                    <a:pt x="321" y="650"/>
                  </a:lnTo>
                  <a:lnTo>
                    <a:pt x="317" y="636"/>
                  </a:lnTo>
                  <a:lnTo>
                    <a:pt x="307" y="626"/>
                  </a:lnTo>
                  <a:lnTo>
                    <a:pt x="302" y="611"/>
                  </a:lnTo>
                  <a:lnTo>
                    <a:pt x="298" y="596"/>
                  </a:lnTo>
                  <a:lnTo>
                    <a:pt x="282" y="590"/>
                  </a:lnTo>
                  <a:lnTo>
                    <a:pt x="267" y="566"/>
                  </a:lnTo>
                  <a:lnTo>
                    <a:pt x="268" y="547"/>
                  </a:lnTo>
                  <a:lnTo>
                    <a:pt x="279" y="530"/>
                  </a:lnTo>
                  <a:lnTo>
                    <a:pt x="290" y="522"/>
                  </a:lnTo>
                  <a:lnTo>
                    <a:pt x="300" y="504"/>
                  </a:lnTo>
                  <a:lnTo>
                    <a:pt x="310" y="488"/>
                  </a:lnTo>
                  <a:lnTo>
                    <a:pt x="320" y="473"/>
                  </a:lnTo>
                  <a:lnTo>
                    <a:pt x="332" y="464"/>
                  </a:lnTo>
                  <a:lnTo>
                    <a:pt x="344" y="455"/>
                  </a:lnTo>
                  <a:lnTo>
                    <a:pt x="348" y="470"/>
                  </a:lnTo>
                  <a:lnTo>
                    <a:pt x="339" y="487"/>
                  </a:lnTo>
                  <a:lnTo>
                    <a:pt x="329" y="502"/>
                  </a:lnTo>
                  <a:lnTo>
                    <a:pt x="343" y="500"/>
                  </a:lnTo>
                  <a:lnTo>
                    <a:pt x="353" y="483"/>
                  </a:lnTo>
                  <a:lnTo>
                    <a:pt x="362" y="467"/>
                  </a:lnTo>
                  <a:lnTo>
                    <a:pt x="375" y="460"/>
                  </a:lnTo>
                  <a:lnTo>
                    <a:pt x="387" y="451"/>
                  </a:lnTo>
                  <a:lnTo>
                    <a:pt x="396" y="434"/>
                  </a:lnTo>
                  <a:lnTo>
                    <a:pt x="409" y="424"/>
                  </a:lnTo>
                  <a:lnTo>
                    <a:pt x="420" y="416"/>
                  </a:lnTo>
                  <a:lnTo>
                    <a:pt x="432" y="408"/>
                  </a:lnTo>
                  <a:lnTo>
                    <a:pt x="437" y="396"/>
                  </a:lnTo>
                  <a:lnTo>
                    <a:pt x="440" y="38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C3AECD3C-DE46-4DE5-97C2-8787678D2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273"/>
              <a:ext cx="557" cy="809"/>
            </a:xfrm>
            <a:custGeom>
              <a:avLst/>
              <a:gdLst>
                <a:gd name="T0" fmla="*/ 536 w 557"/>
                <a:gd name="T1" fmla="*/ 635 h 809"/>
                <a:gd name="T2" fmla="*/ 509 w 557"/>
                <a:gd name="T3" fmla="*/ 597 h 809"/>
                <a:gd name="T4" fmla="*/ 472 w 557"/>
                <a:gd name="T5" fmla="*/ 575 h 809"/>
                <a:gd name="T6" fmla="*/ 434 w 557"/>
                <a:gd name="T7" fmla="*/ 530 h 809"/>
                <a:gd name="T8" fmla="*/ 410 w 557"/>
                <a:gd name="T9" fmla="*/ 483 h 809"/>
                <a:gd name="T10" fmla="*/ 411 w 557"/>
                <a:gd name="T11" fmla="*/ 424 h 809"/>
                <a:gd name="T12" fmla="*/ 417 w 557"/>
                <a:gd name="T13" fmla="*/ 381 h 809"/>
                <a:gd name="T14" fmla="*/ 436 w 557"/>
                <a:gd name="T15" fmla="*/ 349 h 809"/>
                <a:gd name="T16" fmla="*/ 413 w 557"/>
                <a:gd name="T17" fmla="*/ 321 h 809"/>
                <a:gd name="T18" fmla="*/ 372 w 557"/>
                <a:gd name="T19" fmla="*/ 333 h 809"/>
                <a:gd name="T20" fmla="*/ 360 w 557"/>
                <a:gd name="T21" fmla="*/ 288 h 809"/>
                <a:gd name="T22" fmla="*/ 359 w 557"/>
                <a:gd name="T23" fmla="*/ 234 h 809"/>
                <a:gd name="T24" fmla="*/ 376 w 557"/>
                <a:gd name="T25" fmla="*/ 196 h 809"/>
                <a:gd name="T26" fmla="*/ 378 w 557"/>
                <a:gd name="T27" fmla="*/ 150 h 809"/>
                <a:gd name="T28" fmla="*/ 364 w 557"/>
                <a:gd name="T29" fmla="*/ 105 h 809"/>
                <a:gd name="T30" fmla="*/ 378 w 557"/>
                <a:gd name="T31" fmla="*/ 50 h 809"/>
                <a:gd name="T32" fmla="*/ 348 w 557"/>
                <a:gd name="T33" fmla="*/ 27 h 809"/>
                <a:gd name="T34" fmla="*/ 333 w 557"/>
                <a:gd name="T35" fmla="*/ 1 h 809"/>
                <a:gd name="T36" fmla="*/ 297 w 557"/>
                <a:gd name="T37" fmla="*/ 3 h 809"/>
                <a:gd name="T38" fmla="*/ 265 w 557"/>
                <a:gd name="T39" fmla="*/ 43 h 809"/>
                <a:gd name="T40" fmla="*/ 274 w 557"/>
                <a:gd name="T41" fmla="*/ 99 h 809"/>
                <a:gd name="T42" fmla="*/ 288 w 557"/>
                <a:gd name="T43" fmla="*/ 143 h 809"/>
                <a:gd name="T44" fmla="*/ 258 w 557"/>
                <a:gd name="T45" fmla="*/ 165 h 809"/>
                <a:gd name="T46" fmla="*/ 226 w 557"/>
                <a:gd name="T47" fmla="*/ 135 h 809"/>
                <a:gd name="T48" fmla="*/ 192 w 557"/>
                <a:gd name="T49" fmla="*/ 142 h 809"/>
                <a:gd name="T50" fmla="*/ 157 w 557"/>
                <a:gd name="T51" fmla="*/ 122 h 809"/>
                <a:gd name="T52" fmla="*/ 143 w 557"/>
                <a:gd name="T53" fmla="*/ 78 h 809"/>
                <a:gd name="T54" fmla="*/ 134 w 557"/>
                <a:gd name="T55" fmla="*/ 121 h 809"/>
                <a:gd name="T56" fmla="*/ 113 w 557"/>
                <a:gd name="T57" fmla="*/ 173 h 809"/>
                <a:gd name="T58" fmla="*/ 100 w 557"/>
                <a:gd name="T59" fmla="*/ 229 h 809"/>
                <a:gd name="T60" fmla="*/ 94 w 557"/>
                <a:gd name="T61" fmla="*/ 285 h 809"/>
                <a:gd name="T62" fmla="*/ 84 w 557"/>
                <a:gd name="T63" fmla="*/ 347 h 809"/>
                <a:gd name="T64" fmla="*/ 63 w 557"/>
                <a:gd name="T65" fmla="*/ 327 h 809"/>
                <a:gd name="T66" fmla="*/ 56 w 557"/>
                <a:gd name="T67" fmla="*/ 278 h 809"/>
                <a:gd name="T68" fmla="*/ 28 w 557"/>
                <a:gd name="T69" fmla="*/ 260 h 809"/>
                <a:gd name="T70" fmla="*/ 32 w 557"/>
                <a:gd name="T71" fmla="*/ 295 h 809"/>
                <a:gd name="T72" fmla="*/ 16 w 557"/>
                <a:gd name="T73" fmla="*/ 343 h 809"/>
                <a:gd name="T74" fmla="*/ 9 w 557"/>
                <a:gd name="T75" fmla="*/ 393 h 809"/>
                <a:gd name="T76" fmla="*/ 16 w 557"/>
                <a:gd name="T77" fmla="*/ 441 h 809"/>
                <a:gd name="T78" fmla="*/ 29 w 557"/>
                <a:gd name="T79" fmla="*/ 486 h 809"/>
                <a:gd name="T80" fmla="*/ 57 w 557"/>
                <a:gd name="T81" fmla="*/ 529 h 809"/>
                <a:gd name="T82" fmla="*/ 35 w 557"/>
                <a:gd name="T83" fmla="*/ 580 h 809"/>
                <a:gd name="T84" fmla="*/ 1 w 557"/>
                <a:gd name="T85" fmla="*/ 615 h 809"/>
                <a:gd name="T86" fmla="*/ 11 w 557"/>
                <a:gd name="T87" fmla="*/ 671 h 809"/>
                <a:gd name="T88" fmla="*/ 54 w 557"/>
                <a:gd name="T89" fmla="*/ 693 h 809"/>
                <a:gd name="T90" fmla="*/ 88 w 557"/>
                <a:gd name="T91" fmla="*/ 712 h 809"/>
                <a:gd name="T92" fmla="*/ 108 w 557"/>
                <a:gd name="T93" fmla="*/ 752 h 809"/>
                <a:gd name="T94" fmla="*/ 142 w 557"/>
                <a:gd name="T95" fmla="*/ 772 h 809"/>
                <a:gd name="T96" fmla="*/ 171 w 557"/>
                <a:gd name="T97" fmla="*/ 805 h 809"/>
                <a:gd name="T98" fmla="*/ 189 w 557"/>
                <a:gd name="T99" fmla="*/ 808 h 809"/>
                <a:gd name="T100" fmla="*/ 170 w 557"/>
                <a:gd name="T101" fmla="*/ 735 h 809"/>
                <a:gd name="T102" fmla="*/ 178 w 557"/>
                <a:gd name="T103" fmla="*/ 664 h 809"/>
                <a:gd name="T104" fmla="*/ 214 w 557"/>
                <a:gd name="T105" fmla="*/ 639 h 809"/>
                <a:gd name="T106" fmla="*/ 249 w 557"/>
                <a:gd name="T107" fmla="*/ 657 h 809"/>
                <a:gd name="T108" fmla="*/ 287 w 557"/>
                <a:gd name="T109" fmla="*/ 639 h 809"/>
                <a:gd name="T110" fmla="*/ 326 w 557"/>
                <a:gd name="T111" fmla="*/ 673 h 809"/>
                <a:gd name="T112" fmla="*/ 376 w 557"/>
                <a:gd name="T113" fmla="*/ 690 h 809"/>
                <a:gd name="T114" fmla="*/ 402 w 557"/>
                <a:gd name="T115" fmla="*/ 680 h 809"/>
                <a:gd name="T116" fmla="*/ 439 w 557"/>
                <a:gd name="T117" fmla="*/ 679 h 809"/>
                <a:gd name="T118" fmla="*/ 467 w 557"/>
                <a:gd name="T119" fmla="*/ 676 h 809"/>
                <a:gd name="T120" fmla="*/ 506 w 557"/>
                <a:gd name="T121" fmla="*/ 685 h 809"/>
                <a:gd name="T122" fmla="*/ 544 w 557"/>
                <a:gd name="T123" fmla="*/ 66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7" h="809">
                  <a:moveTo>
                    <a:pt x="548" y="654"/>
                  </a:moveTo>
                  <a:lnTo>
                    <a:pt x="538" y="643"/>
                  </a:lnTo>
                  <a:lnTo>
                    <a:pt x="536" y="635"/>
                  </a:lnTo>
                  <a:lnTo>
                    <a:pt x="520" y="629"/>
                  </a:lnTo>
                  <a:lnTo>
                    <a:pt x="509" y="621"/>
                  </a:lnTo>
                  <a:lnTo>
                    <a:pt x="509" y="597"/>
                  </a:lnTo>
                  <a:lnTo>
                    <a:pt x="500" y="593"/>
                  </a:lnTo>
                  <a:lnTo>
                    <a:pt x="487" y="593"/>
                  </a:lnTo>
                  <a:lnTo>
                    <a:pt x="472" y="575"/>
                  </a:lnTo>
                  <a:lnTo>
                    <a:pt x="449" y="561"/>
                  </a:lnTo>
                  <a:lnTo>
                    <a:pt x="436" y="547"/>
                  </a:lnTo>
                  <a:lnTo>
                    <a:pt x="434" y="530"/>
                  </a:lnTo>
                  <a:lnTo>
                    <a:pt x="424" y="529"/>
                  </a:lnTo>
                  <a:lnTo>
                    <a:pt x="413" y="505"/>
                  </a:lnTo>
                  <a:lnTo>
                    <a:pt x="410" y="483"/>
                  </a:lnTo>
                  <a:lnTo>
                    <a:pt x="408" y="469"/>
                  </a:lnTo>
                  <a:lnTo>
                    <a:pt x="414" y="446"/>
                  </a:lnTo>
                  <a:lnTo>
                    <a:pt x="411" y="424"/>
                  </a:lnTo>
                  <a:lnTo>
                    <a:pt x="407" y="411"/>
                  </a:lnTo>
                  <a:lnTo>
                    <a:pt x="407" y="397"/>
                  </a:lnTo>
                  <a:lnTo>
                    <a:pt x="417" y="381"/>
                  </a:lnTo>
                  <a:lnTo>
                    <a:pt x="424" y="358"/>
                  </a:lnTo>
                  <a:lnTo>
                    <a:pt x="436" y="349"/>
                  </a:lnTo>
                  <a:lnTo>
                    <a:pt x="436" y="349"/>
                  </a:lnTo>
                  <a:lnTo>
                    <a:pt x="438" y="330"/>
                  </a:lnTo>
                  <a:lnTo>
                    <a:pt x="427" y="318"/>
                  </a:lnTo>
                  <a:lnTo>
                    <a:pt x="413" y="321"/>
                  </a:lnTo>
                  <a:lnTo>
                    <a:pt x="399" y="323"/>
                  </a:lnTo>
                  <a:lnTo>
                    <a:pt x="385" y="323"/>
                  </a:lnTo>
                  <a:lnTo>
                    <a:pt x="372" y="333"/>
                  </a:lnTo>
                  <a:lnTo>
                    <a:pt x="362" y="321"/>
                  </a:lnTo>
                  <a:lnTo>
                    <a:pt x="364" y="303"/>
                  </a:lnTo>
                  <a:lnTo>
                    <a:pt x="360" y="288"/>
                  </a:lnTo>
                  <a:lnTo>
                    <a:pt x="362" y="269"/>
                  </a:lnTo>
                  <a:lnTo>
                    <a:pt x="357" y="255"/>
                  </a:lnTo>
                  <a:lnTo>
                    <a:pt x="359" y="234"/>
                  </a:lnTo>
                  <a:lnTo>
                    <a:pt x="371" y="226"/>
                  </a:lnTo>
                  <a:lnTo>
                    <a:pt x="380" y="210"/>
                  </a:lnTo>
                  <a:lnTo>
                    <a:pt x="376" y="196"/>
                  </a:lnTo>
                  <a:lnTo>
                    <a:pt x="372" y="180"/>
                  </a:lnTo>
                  <a:lnTo>
                    <a:pt x="382" y="164"/>
                  </a:lnTo>
                  <a:lnTo>
                    <a:pt x="378" y="150"/>
                  </a:lnTo>
                  <a:lnTo>
                    <a:pt x="367" y="139"/>
                  </a:lnTo>
                  <a:lnTo>
                    <a:pt x="363" y="123"/>
                  </a:lnTo>
                  <a:lnTo>
                    <a:pt x="364" y="105"/>
                  </a:lnTo>
                  <a:lnTo>
                    <a:pt x="375" y="88"/>
                  </a:lnTo>
                  <a:lnTo>
                    <a:pt x="382" y="65"/>
                  </a:lnTo>
                  <a:lnTo>
                    <a:pt x="378" y="50"/>
                  </a:lnTo>
                  <a:lnTo>
                    <a:pt x="367" y="41"/>
                  </a:lnTo>
                  <a:lnTo>
                    <a:pt x="353" y="41"/>
                  </a:lnTo>
                  <a:lnTo>
                    <a:pt x="348" y="27"/>
                  </a:lnTo>
                  <a:lnTo>
                    <a:pt x="338" y="16"/>
                  </a:lnTo>
                  <a:lnTo>
                    <a:pt x="334" y="1"/>
                  </a:lnTo>
                  <a:lnTo>
                    <a:pt x="333" y="1"/>
                  </a:lnTo>
                  <a:lnTo>
                    <a:pt x="323" y="18"/>
                  </a:lnTo>
                  <a:lnTo>
                    <a:pt x="311" y="0"/>
                  </a:lnTo>
                  <a:lnTo>
                    <a:pt x="297" y="3"/>
                  </a:lnTo>
                  <a:lnTo>
                    <a:pt x="282" y="3"/>
                  </a:lnTo>
                  <a:lnTo>
                    <a:pt x="272" y="19"/>
                  </a:lnTo>
                  <a:lnTo>
                    <a:pt x="265" y="43"/>
                  </a:lnTo>
                  <a:lnTo>
                    <a:pt x="263" y="61"/>
                  </a:lnTo>
                  <a:lnTo>
                    <a:pt x="262" y="82"/>
                  </a:lnTo>
                  <a:lnTo>
                    <a:pt x="274" y="99"/>
                  </a:lnTo>
                  <a:lnTo>
                    <a:pt x="279" y="113"/>
                  </a:lnTo>
                  <a:lnTo>
                    <a:pt x="283" y="129"/>
                  </a:lnTo>
                  <a:lnTo>
                    <a:pt x="288" y="143"/>
                  </a:lnTo>
                  <a:lnTo>
                    <a:pt x="286" y="163"/>
                  </a:lnTo>
                  <a:lnTo>
                    <a:pt x="276" y="179"/>
                  </a:lnTo>
                  <a:lnTo>
                    <a:pt x="258" y="165"/>
                  </a:lnTo>
                  <a:lnTo>
                    <a:pt x="252" y="151"/>
                  </a:lnTo>
                  <a:lnTo>
                    <a:pt x="240" y="134"/>
                  </a:lnTo>
                  <a:lnTo>
                    <a:pt x="226" y="135"/>
                  </a:lnTo>
                  <a:lnTo>
                    <a:pt x="218" y="157"/>
                  </a:lnTo>
                  <a:lnTo>
                    <a:pt x="208" y="149"/>
                  </a:lnTo>
                  <a:lnTo>
                    <a:pt x="192" y="142"/>
                  </a:lnTo>
                  <a:lnTo>
                    <a:pt x="180" y="151"/>
                  </a:lnTo>
                  <a:lnTo>
                    <a:pt x="169" y="141"/>
                  </a:lnTo>
                  <a:lnTo>
                    <a:pt x="157" y="122"/>
                  </a:lnTo>
                  <a:lnTo>
                    <a:pt x="153" y="107"/>
                  </a:lnTo>
                  <a:lnTo>
                    <a:pt x="148" y="94"/>
                  </a:lnTo>
                  <a:lnTo>
                    <a:pt x="143" y="78"/>
                  </a:lnTo>
                  <a:lnTo>
                    <a:pt x="129" y="79"/>
                  </a:lnTo>
                  <a:lnTo>
                    <a:pt x="128" y="99"/>
                  </a:lnTo>
                  <a:lnTo>
                    <a:pt x="134" y="121"/>
                  </a:lnTo>
                  <a:lnTo>
                    <a:pt x="133" y="141"/>
                  </a:lnTo>
                  <a:lnTo>
                    <a:pt x="125" y="165"/>
                  </a:lnTo>
                  <a:lnTo>
                    <a:pt x="113" y="173"/>
                  </a:lnTo>
                  <a:lnTo>
                    <a:pt x="111" y="193"/>
                  </a:lnTo>
                  <a:lnTo>
                    <a:pt x="109" y="211"/>
                  </a:lnTo>
                  <a:lnTo>
                    <a:pt x="100" y="229"/>
                  </a:lnTo>
                  <a:lnTo>
                    <a:pt x="98" y="245"/>
                  </a:lnTo>
                  <a:lnTo>
                    <a:pt x="96" y="266"/>
                  </a:lnTo>
                  <a:lnTo>
                    <a:pt x="94" y="285"/>
                  </a:lnTo>
                  <a:lnTo>
                    <a:pt x="93" y="305"/>
                  </a:lnTo>
                  <a:lnTo>
                    <a:pt x="91" y="323"/>
                  </a:lnTo>
                  <a:lnTo>
                    <a:pt x="84" y="347"/>
                  </a:lnTo>
                  <a:lnTo>
                    <a:pt x="72" y="356"/>
                  </a:lnTo>
                  <a:lnTo>
                    <a:pt x="61" y="346"/>
                  </a:lnTo>
                  <a:lnTo>
                    <a:pt x="63" y="327"/>
                  </a:lnTo>
                  <a:lnTo>
                    <a:pt x="58" y="311"/>
                  </a:lnTo>
                  <a:lnTo>
                    <a:pt x="54" y="298"/>
                  </a:lnTo>
                  <a:lnTo>
                    <a:pt x="56" y="278"/>
                  </a:lnTo>
                  <a:lnTo>
                    <a:pt x="51" y="263"/>
                  </a:lnTo>
                  <a:lnTo>
                    <a:pt x="37" y="265"/>
                  </a:lnTo>
                  <a:lnTo>
                    <a:pt x="28" y="260"/>
                  </a:lnTo>
                  <a:lnTo>
                    <a:pt x="29" y="261"/>
                  </a:lnTo>
                  <a:lnTo>
                    <a:pt x="34" y="277"/>
                  </a:lnTo>
                  <a:lnTo>
                    <a:pt x="32" y="295"/>
                  </a:lnTo>
                  <a:lnTo>
                    <a:pt x="22" y="311"/>
                  </a:lnTo>
                  <a:lnTo>
                    <a:pt x="11" y="329"/>
                  </a:lnTo>
                  <a:lnTo>
                    <a:pt x="16" y="343"/>
                  </a:lnTo>
                  <a:lnTo>
                    <a:pt x="15" y="362"/>
                  </a:lnTo>
                  <a:lnTo>
                    <a:pt x="4" y="379"/>
                  </a:lnTo>
                  <a:lnTo>
                    <a:pt x="9" y="393"/>
                  </a:lnTo>
                  <a:lnTo>
                    <a:pt x="14" y="409"/>
                  </a:lnTo>
                  <a:lnTo>
                    <a:pt x="12" y="427"/>
                  </a:lnTo>
                  <a:lnTo>
                    <a:pt x="16" y="441"/>
                  </a:lnTo>
                  <a:lnTo>
                    <a:pt x="21" y="457"/>
                  </a:lnTo>
                  <a:lnTo>
                    <a:pt x="25" y="471"/>
                  </a:lnTo>
                  <a:lnTo>
                    <a:pt x="29" y="486"/>
                  </a:lnTo>
                  <a:lnTo>
                    <a:pt x="48" y="499"/>
                  </a:lnTo>
                  <a:lnTo>
                    <a:pt x="58" y="510"/>
                  </a:lnTo>
                  <a:lnTo>
                    <a:pt x="57" y="529"/>
                  </a:lnTo>
                  <a:lnTo>
                    <a:pt x="47" y="546"/>
                  </a:lnTo>
                  <a:lnTo>
                    <a:pt x="48" y="571"/>
                  </a:lnTo>
                  <a:lnTo>
                    <a:pt x="35" y="580"/>
                  </a:lnTo>
                  <a:lnTo>
                    <a:pt x="12" y="578"/>
                  </a:lnTo>
                  <a:lnTo>
                    <a:pt x="0" y="588"/>
                  </a:lnTo>
                  <a:lnTo>
                    <a:pt x="1" y="615"/>
                  </a:lnTo>
                  <a:lnTo>
                    <a:pt x="8" y="637"/>
                  </a:lnTo>
                  <a:lnTo>
                    <a:pt x="7" y="655"/>
                  </a:lnTo>
                  <a:lnTo>
                    <a:pt x="11" y="671"/>
                  </a:lnTo>
                  <a:lnTo>
                    <a:pt x="27" y="677"/>
                  </a:lnTo>
                  <a:lnTo>
                    <a:pt x="37" y="687"/>
                  </a:lnTo>
                  <a:lnTo>
                    <a:pt x="54" y="693"/>
                  </a:lnTo>
                  <a:lnTo>
                    <a:pt x="66" y="685"/>
                  </a:lnTo>
                  <a:lnTo>
                    <a:pt x="78" y="702"/>
                  </a:lnTo>
                  <a:lnTo>
                    <a:pt x="88" y="712"/>
                  </a:lnTo>
                  <a:lnTo>
                    <a:pt x="102" y="730"/>
                  </a:lnTo>
                  <a:lnTo>
                    <a:pt x="104" y="737"/>
                  </a:lnTo>
                  <a:lnTo>
                    <a:pt x="108" y="752"/>
                  </a:lnTo>
                  <a:lnTo>
                    <a:pt x="121" y="770"/>
                  </a:lnTo>
                  <a:lnTo>
                    <a:pt x="133" y="761"/>
                  </a:lnTo>
                  <a:lnTo>
                    <a:pt x="142" y="772"/>
                  </a:lnTo>
                  <a:lnTo>
                    <a:pt x="153" y="782"/>
                  </a:lnTo>
                  <a:lnTo>
                    <a:pt x="166" y="800"/>
                  </a:lnTo>
                  <a:lnTo>
                    <a:pt x="171" y="805"/>
                  </a:lnTo>
                  <a:lnTo>
                    <a:pt x="173" y="806"/>
                  </a:lnTo>
                  <a:lnTo>
                    <a:pt x="180" y="797"/>
                  </a:lnTo>
                  <a:lnTo>
                    <a:pt x="189" y="808"/>
                  </a:lnTo>
                  <a:lnTo>
                    <a:pt x="183" y="765"/>
                  </a:lnTo>
                  <a:lnTo>
                    <a:pt x="176" y="749"/>
                  </a:lnTo>
                  <a:lnTo>
                    <a:pt x="170" y="735"/>
                  </a:lnTo>
                  <a:lnTo>
                    <a:pt x="170" y="715"/>
                  </a:lnTo>
                  <a:lnTo>
                    <a:pt x="176" y="685"/>
                  </a:lnTo>
                  <a:lnTo>
                    <a:pt x="178" y="664"/>
                  </a:lnTo>
                  <a:lnTo>
                    <a:pt x="189" y="655"/>
                  </a:lnTo>
                  <a:lnTo>
                    <a:pt x="201" y="647"/>
                  </a:lnTo>
                  <a:lnTo>
                    <a:pt x="214" y="639"/>
                  </a:lnTo>
                  <a:lnTo>
                    <a:pt x="224" y="649"/>
                  </a:lnTo>
                  <a:lnTo>
                    <a:pt x="234" y="659"/>
                  </a:lnTo>
                  <a:lnTo>
                    <a:pt x="249" y="657"/>
                  </a:lnTo>
                  <a:lnTo>
                    <a:pt x="259" y="642"/>
                  </a:lnTo>
                  <a:lnTo>
                    <a:pt x="270" y="633"/>
                  </a:lnTo>
                  <a:lnTo>
                    <a:pt x="287" y="639"/>
                  </a:lnTo>
                  <a:lnTo>
                    <a:pt x="300" y="657"/>
                  </a:lnTo>
                  <a:lnTo>
                    <a:pt x="310" y="666"/>
                  </a:lnTo>
                  <a:lnTo>
                    <a:pt x="326" y="673"/>
                  </a:lnTo>
                  <a:lnTo>
                    <a:pt x="340" y="671"/>
                  </a:lnTo>
                  <a:lnTo>
                    <a:pt x="359" y="685"/>
                  </a:lnTo>
                  <a:lnTo>
                    <a:pt x="376" y="690"/>
                  </a:lnTo>
                  <a:lnTo>
                    <a:pt x="380" y="705"/>
                  </a:lnTo>
                  <a:lnTo>
                    <a:pt x="392" y="696"/>
                  </a:lnTo>
                  <a:lnTo>
                    <a:pt x="402" y="680"/>
                  </a:lnTo>
                  <a:lnTo>
                    <a:pt x="414" y="670"/>
                  </a:lnTo>
                  <a:lnTo>
                    <a:pt x="428" y="670"/>
                  </a:lnTo>
                  <a:lnTo>
                    <a:pt x="439" y="679"/>
                  </a:lnTo>
                  <a:lnTo>
                    <a:pt x="444" y="695"/>
                  </a:lnTo>
                  <a:lnTo>
                    <a:pt x="456" y="693"/>
                  </a:lnTo>
                  <a:lnTo>
                    <a:pt x="467" y="676"/>
                  </a:lnTo>
                  <a:lnTo>
                    <a:pt x="479" y="668"/>
                  </a:lnTo>
                  <a:lnTo>
                    <a:pt x="495" y="675"/>
                  </a:lnTo>
                  <a:lnTo>
                    <a:pt x="506" y="685"/>
                  </a:lnTo>
                  <a:lnTo>
                    <a:pt x="518" y="675"/>
                  </a:lnTo>
                  <a:lnTo>
                    <a:pt x="530" y="666"/>
                  </a:lnTo>
                  <a:lnTo>
                    <a:pt x="544" y="665"/>
                  </a:lnTo>
                  <a:lnTo>
                    <a:pt x="556" y="657"/>
                  </a:lnTo>
                  <a:lnTo>
                    <a:pt x="548" y="65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id="{EA45417B-D91D-4FD7-B5FF-5AEAE6F7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420"/>
              <a:ext cx="517" cy="950"/>
            </a:xfrm>
            <a:custGeom>
              <a:avLst/>
              <a:gdLst>
                <a:gd name="T0" fmla="*/ 208 w 517"/>
                <a:gd name="T1" fmla="*/ 912 h 950"/>
                <a:gd name="T2" fmla="*/ 169 w 517"/>
                <a:gd name="T3" fmla="*/ 932 h 950"/>
                <a:gd name="T4" fmla="*/ 126 w 517"/>
                <a:gd name="T5" fmla="*/ 936 h 950"/>
                <a:gd name="T6" fmla="*/ 77 w 517"/>
                <a:gd name="T7" fmla="*/ 892 h 950"/>
                <a:gd name="T8" fmla="*/ 63 w 517"/>
                <a:gd name="T9" fmla="*/ 847 h 950"/>
                <a:gd name="T10" fmla="*/ 51 w 517"/>
                <a:gd name="T11" fmla="*/ 803 h 950"/>
                <a:gd name="T12" fmla="*/ 68 w 517"/>
                <a:gd name="T13" fmla="*/ 736 h 950"/>
                <a:gd name="T14" fmla="*/ 83 w 517"/>
                <a:gd name="T15" fmla="*/ 689 h 950"/>
                <a:gd name="T16" fmla="*/ 70 w 517"/>
                <a:gd name="T17" fmla="*/ 645 h 950"/>
                <a:gd name="T18" fmla="*/ 28 w 517"/>
                <a:gd name="T19" fmla="*/ 630 h 950"/>
                <a:gd name="T20" fmla="*/ 16 w 517"/>
                <a:gd name="T21" fmla="*/ 586 h 950"/>
                <a:gd name="T22" fmla="*/ 8 w 517"/>
                <a:gd name="T23" fmla="*/ 538 h 950"/>
                <a:gd name="T24" fmla="*/ 47 w 517"/>
                <a:gd name="T25" fmla="*/ 518 h 950"/>
                <a:gd name="T26" fmla="*/ 89 w 517"/>
                <a:gd name="T27" fmla="*/ 487 h 950"/>
                <a:gd name="T28" fmla="*/ 94 w 517"/>
                <a:gd name="T29" fmla="*/ 430 h 950"/>
                <a:gd name="T30" fmla="*/ 99 w 517"/>
                <a:gd name="T31" fmla="*/ 399 h 950"/>
                <a:gd name="T32" fmla="*/ 135 w 517"/>
                <a:gd name="T33" fmla="*/ 371 h 950"/>
                <a:gd name="T34" fmla="*/ 174 w 517"/>
                <a:gd name="T35" fmla="*/ 353 h 950"/>
                <a:gd name="T36" fmla="*/ 212 w 517"/>
                <a:gd name="T37" fmla="*/ 333 h 950"/>
                <a:gd name="T38" fmla="*/ 229 w 517"/>
                <a:gd name="T39" fmla="*/ 293 h 950"/>
                <a:gd name="T40" fmla="*/ 210 w 517"/>
                <a:gd name="T41" fmla="*/ 227 h 950"/>
                <a:gd name="T42" fmla="*/ 214 w 517"/>
                <a:gd name="T43" fmla="*/ 214 h 950"/>
                <a:gd name="T44" fmla="*/ 244 w 517"/>
                <a:gd name="T45" fmla="*/ 165 h 950"/>
                <a:gd name="T46" fmla="*/ 257 w 517"/>
                <a:gd name="T47" fmla="*/ 112 h 950"/>
                <a:gd name="T48" fmla="*/ 262 w 517"/>
                <a:gd name="T49" fmla="*/ 53 h 950"/>
                <a:gd name="T50" fmla="*/ 283 w 517"/>
                <a:gd name="T51" fmla="*/ 2 h 950"/>
                <a:gd name="T52" fmla="*/ 306 w 517"/>
                <a:gd name="T53" fmla="*/ 31 h 950"/>
                <a:gd name="T54" fmla="*/ 339 w 517"/>
                <a:gd name="T55" fmla="*/ 68 h 950"/>
                <a:gd name="T56" fmla="*/ 365 w 517"/>
                <a:gd name="T57" fmla="*/ 104 h 950"/>
                <a:gd name="T58" fmla="*/ 380 w 517"/>
                <a:gd name="T59" fmla="*/ 130 h 950"/>
                <a:gd name="T60" fmla="*/ 358 w 517"/>
                <a:gd name="T61" fmla="*/ 182 h 950"/>
                <a:gd name="T62" fmla="*/ 351 w 517"/>
                <a:gd name="T63" fmla="*/ 232 h 950"/>
                <a:gd name="T64" fmla="*/ 359 w 517"/>
                <a:gd name="T65" fmla="*/ 280 h 950"/>
                <a:gd name="T66" fmla="*/ 372 w 517"/>
                <a:gd name="T67" fmla="*/ 324 h 950"/>
                <a:gd name="T68" fmla="*/ 405 w 517"/>
                <a:gd name="T69" fmla="*/ 363 h 950"/>
                <a:gd name="T70" fmla="*/ 394 w 517"/>
                <a:gd name="T71" fmla="*/ 424 h 950"/>
                <a:gd name="T72" fmla="*/ 347 w 517"/>
                <a:gd name="T73" fmla="*/ 441 h 950"/>
                <a:gd name="T74" fmla="*/ 353 w 517"/>
                <a:gd name="T75" fmla="*/ 508 h 950"/>
                <a:gd name="T76" fmla="*/ 384 w 517"/>
                <a:gd name="T77" fmla="*/ 540 h 950"/>
                <a:gd name="T78" fmla="*/ 424 w 517"/>
                <a:gd name="T79" fmla="*/ 555 h 950"/>
                <a:gd name="T80" fmla="*/ 450 w 517"/>
                <a:gd name="T81" fmla="*/ 590 h 950"/>
                <a:gd name="T82" fmla="*/ 479 w 517"/>
                <a:gd name="T83" fmla="*/ 614 h 950"/>
                <a:gd name="T84" fmla="*/ 512 w 517"/>
                <a:gd name="T85" fmla="*/ 653 h 950"/>
                <a:gd name="T86" fmla="*/ 509 w 517"/>
                <a:gd name="T87" fmla="*/ 671 h 950"/>
                <a:gd name="T88" fmla="*/ 496 w 517"/>
                <a:gd name="T89" fmla="*/ 726 h 950"/>
                <a:gd name="T90" fmla="*/ 474 w 517"/>
                <a:gd name="T91" fmla="*/ 725 h 950"/>
                <a:gd name="T92" fmla="*/ 442 w 517"/>
                <a:gd name="T93" fmla="*/ 713 h 950"/>
                <a:gd name="T94" fmla="*/ 408 w 517"/>
                <a:gd name="T95" fmla="*/ 747 h 950"/>
                <a:gd name="T96" fmla="*/ 380 w 517"/>
                <a:gd name="T97" fmla="*/ 750 h 950"/>
                <a:gd name="T98" fmla="*/ 343 w 517"/>
                <a:gd name="T99" fmla="*/ 777 h 950"/>
                <a:gd name="T100" fmla="*/ 312 w 517"/>
                <a:gd name="T101" fmla="*/ 772 h 950"/>
                <a:gd name="T102" fmla="*/ 300 w 517"/>
                <a:gd name="T103" fmla="*/ 827 h 950"/>
                <a:gd name="T104" fmla="*/ 284 w 517"/>
                <a:gd name="T105" fmla="*/ 874 h 950"/>
                <a:gd name="T106" fmla="*/ 279 w 517"/>
                <a:gd name="T107" fmla="*/ 932 h 950"/>
                <a:gd name="T108" fmla="*/ 239 w 517"/>
                <a:gd name="T109" fmla="*/ 943 h 950"/>
                <a:gd name="T110" fmla="*/ 216 w 517"/>
                <a:gd name="T111" fmla="*/ 94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7" h="950">
                  <a:moveTo>
                    <a:pt x="216" y="947"/>
                  </a:moveTo>
                  <a:lnTo>
                    <a:pt x="212" y="926"/>
                  </a:lnTo>
                  <a:lnTo>
                    <a:pt x="208" y="912"/>
                  </a:lnTo>
                  <a:lnTo>
                    <a:pt x="191" y="906"/>
                  </a:lnTo>
                  <a:lnTo>
                    <a:pt x="179" y="916"/>
                  </a:lnTo>
                  <a:lnTo>
                    <a:pt x="169" y="932"/>
                  </a:lnTo>
                  <a:lnTo>
                    <a:pt x="154" y="933"/>
                  </a:lnTo>
                  <a:lnTo>
                    <a:pt x="140" y="935"/>
                  </a:lnTo>
                  <a:lnTo>
                    <a:pt x="126" y="936"/>
                  </a:lnTo>
                  <a:lnTo>
                    <a:pt x="99" y="920"/>
                  </a:lnTo>
                  <a:lnTo>
                    <a:pt x="89" y="910"/>
                  </a:lnTo>
                  <a:lnTo>
                    <a:pt x="77" y="892"/>
                  </a:lnTo>
                  <a:lnTo>
                    <a:pt x="66" y="882"/>
                  </a:lnTo>
                  <a:lnTo>
                    <a:pt x="62" y="866"/>
                  </a:lnTo>
                  <a:lnTo>
                    <a:pt x="63" y="847"/>
                  </a:lnTo>
                  <a:lnTo>
                    <a:pt x="65" y="828"/>
                  </a:lnTo>
                  <a:lnTo>
                    <a:pt x="61" y="812"/>
                  </a:lnTo>
                  <a:lnTo>
                    <a:pt x="51" y="803"/>
                  </a:lnTo>
                  <a:lnTo>
                    <a:pt x="50" y="776"/>
                  </a:lnTo>
                  <a:lnTo>
                    <a:pt x="58" y="753"/>
                  </a:lnTo>
                  <a:lnTo>
                    <a:pt x="68" y="736"/>
                  </a:lnTo>
                  <a:lnTo>
                    <a:pt x="78" y="720"/>
                  </a:lnTo>
                  <a:lnTo>
                    <a:pt x="87" y="704"/>
                  </a:lnTo>
                  <a:lnTo>
                    <a:pt x="83" y="689"/>
                  </a:lnTo>
                  <a:lnTo>
                    <a:pt x="72" y="680"/>
                  </a:lnTo>
                  <a:lnTo>
                    <a:pt x="74" y="659"/>
                  </a:lnTo>
                  <a:lnTo>
                    <a:pt x="70" y="645"/>
                  </a:lnTo>
                  <a:lnTo>
                    <a:pt x="60" y="634"/>
                  </a:lnTo>
                  <a:lnTo>
                    <a:pt x="46" y="636"/>
                  </a:lnTo>
                  <a:lnTo>
                    <a:pt x="28" y="630"/>
                  </a:lnTo>
                  <a:lnTo>
                    <a:pt x="18" y="620"/>
                  </a:lnTo>
                  <a:lnTo>
                    <a:pt x="14" y="606"/>
                  </a:lnTo>
                  <a:lnTo>
                    <a:pt x="16" y="586"/>
                  </a:lnTo>
                  <a:lnTo>
                    <a:pt x="18" y="567"/>
                  </a:lnTo>
                  <a:lnTo>
                    <a:pt x="0" y="561"/>
                  </a:lnTo>
                  <a:lnTo>
                    <a:pt x="8" y="538"/>
                  </a:lnTo>
                  <a:lnTo>
                    <a:pt x="23" y="535"/>
                  </a:lnTo>
                  <a:lnTo>
                    <a:pt x="35" y="527"/>
                  </a:lnTo>
                  <a:lnTo>
                    <a:pt x="47" y="518"/>
                  </a:lnTo>
                  <a:lnTo>
                    <a:pt x="59" y="510"/>
                  </a:lnTo>
                  <a:lnTo>
                    <a:pt x="77" y="496"/>
                  </a:lnTo>
                  <a:lnTo>
                    <a:pt x="89" y="487"/>
                  </a:lnTo>
                  <a:lnTo>
                    <a:pt x="96" y="463"/>
                  </a:lnTo>
                  <a:lnTo>
                    <a:pt x="93" y="448"/>
                  </a:lnTo>
                  <a:lnTo>
                    <a:pt x="94" y="430"/>
                  </a:lnTo>
                  <a:lnTo>
                    <a:pt x="104" y="413"/>
                  </a:lnTo>
                  <a:lnTo>
                    <a:pt x="99" y="399"/>
                  </a:lnTo>
                  <a:lnTo>
                    <a:pt x="99" y="399"/>
                  </a:lnTo>
                  <a:lnTo>
                    <a:pt x="109" y="382"/>
                  </a:lnTo>
                  <a:lnTo>
                    <a:pt x="122" y="373"/>
                  </a:lnTo>
                  <a:lnTo>
                    <a:pt x="135" y="371"/>
                  </a:lnTo>
                  <a:lnTo>
                    <a:pt x="146" y="356"/>
                  </a:lnTo>
                  <a:lnTo>
                    <a:pt x="157" y="346"/>
                  </a:lnTo>
                  <a:lnTo>
                    <a:pt x="174" y="353"/>
                  </a:lnTo>
                  <a:lnTo>
                    <a:pt x="190" y="358"/>
                  </a:lnTo>
                  <a:lnTo>
                    <a:pt x="203" y="350"/>
                  </a:lnTo>
                  <a:lnTo>
                    <a:pt x="212" y="333"/>
                  </a:lnTo>
                  <a:lnTo>
                    <a:pt x="224" y="324"/>
                  </a:lnTo>
                  <a:lnTo>
                    <a:pt x="234" y="309"/>
                  </a:lnTo>
                  <a:lnTo>
                    <a:pt x="229" y="293"/>
                  </a:lnTo>
                  <a:lnTo>
                    <a:pt x="232" y="274"/>
                  </a:lnTo>
                  <a:lnTo>
                    <a:pt x="218" y="256"/>
                  </a:lnTo>
                  <a:lnTo>
                    <a:pt x="210" y="227"/>
                  </a:lnTo>
                  <a:lnTo>
                    <a:pt x="214" y="214"/>
                  </a:lnTo>
                  <a:lnTo>
                    <a:pt x="214" y="214"/>
                  </a:lnTo>
                  <a:lnTo>
                    <a:pt x="214" y="214"/>
                  </a:lnTo>
                  <a:lnTo>
                    <a:pt x="224" y="199"/>
                  </a:lnTo>
                  <a:lnTo>
                    <a:pt x="236" y="190"/>
                  </a:lnTo>
                  <a:lnTo>
                    <a:pt x="244" y="165"/>
                  </a:lnTo>
                  <a:lnTo>
                    <a:pt x="239" y="152"/>
                  </a:lnTo>
                  <a:lnTo>
                    <a:pt x="246" y="128"/>
                  </a:lnTo>
                  <a:lnTo>
                    <a:pt x="257" y="112"/>
                  </a:lnTo>
                  <a:lnTo>
                    <a:pt x="264" y="87"/>
                  </a:lnTo>
                  <a:lnTo>
                    <a:pt x="260" y="73"/>
                  </a:lnTo>
                  <a:lnTo>
                    <a:pt x="262" y="53"/>
                  </a:lnTo>
                  <a:lnTo>
                    <a:pt x="261" y="28"/>
                  </a:lnTo>
                  <a:lnTo>
                    <a:pt x="270" y="10"/>
                  </a:lnTo>
                  <a:lnTo>
                    <a:pt x="283" y="2"/>
                  </a:lnTo>
                  <a:lnTo>
                    <a:pt x="297" y="0"/>
                  </a:lnTo>
                  <a:lnTo>
                    <a:pt x="302" y="15"/>
                  </a:lnTo>
                  <a:lnTo>
                    <a:pt x="306" y="31"/>
                  </a:lnTo>
                  <a:lnTo>
                    <a:pt x="311" y="44"/>
                  </a:lnTo>
                  <a:lnTo>
                    <a:pt x="336" y="54"/>
                  </a:lnTo>
                  <a:lnTo>
                    <a:pt x="339" y="68"/>
                  </a:lnTo>
                  <a:lnTo>
                    <a:pt x="344" y="83"/>
                  </a:lnTo>
                  <a:lnTo>
                    <a:pt x="360" y="89"/>
                  </a:lnTo>
                  <a:lnTo>
                    <a:pt x="365" y="10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80" y="130"/>
                  </a:lnTo>
                  <a:lnTo>
                    <a:pt x="378" y="148"/>
                  </a:lnTo>
                  <a:lnTo>
                    <a:pt x="369" y="164"/>
                  </a:lnTo>
                  <a:lnTo>
                    <a:pt x="358" y="182"/>
                  </a:lnTo>
                  <a:lnTo>
                    <a:pt x="362" y="196"/>
                  </a:lnTo>
                  <a:lnTo>
                    <a:pt x="362" y="215"/>
                  </a:lnTo>
                  <a:lnTo>
                    <a:pt x="351" y="232"/>
                  </a:lnTo>
                  <a:lnTo>
                    <a:pt x="356" y="246"/>
                  </a:lnTo>
                  <a:lnTo>
                    <a:pt x="360" y="262"/>
                  </a:lnTo>
                  <a:lnTo>
                    <a:pt x="359" y="280"/>
                  </a:lnTo>
                  <a:lnTo>
                    <a:pt x="362" y="294"/>
                  </a:lnTo>
                  <a:lnTo>
                    <a:pt x="367" y="310"/>
                  </a:lnTo>
                  <a:lnTo>
                    <a:pt x="372" y="324"/>
                  </a:lnTo>
                  <a:lnTo>
                    <a:pt x="375" y="339"/>
                  </a:lnTo>
                  <a:lnTo>
                    <a:pt x="394" y="352"/>
                  </a:lnTo>
                  <a:lnTo>
                    <a:pt x="405" y="363"/>
                  </a:lnTo>
                  <a:lnTo>
                    <a:pt x="403" y="382"/>
                  </a:lnTo>
                  <a:lnTo>
                    <a:pt x="394" y="399"/>
                  </a:lnTo>
                  <a:lnTo>
                    <a:pt x="394" y="424"/>
                  </a:lnTo>
                  <a:lnTo>
                    <a:pt x="382" y="433"/>
                  </a:lnTo>
                  <a:lnTo>
                    <a:pt x="359" y="431"/>
                  </a:lnTo>
                  <a:lnTo>
                    <a:pt x="347" y="441"/>
                  </a:lnTo>
                  <a:lnTo>
                    <a:pt x="348" y="468"/>
                  </a:lnTo>
                  <a:lnTo>
                    <a:pt x="354" y="490"/>
                  </a:lnTo>
                  <a:lnTo>
                    <a:pt x="353" y="508"/>
                  </a:lnTo>
                  <a:lnTo>
                    <a:pt x="357" y="524"/>
                  </a:lnTo>
                  <a:lnTo>
                    <a:pt x="374" y="530"/>
                  </a:lnTo>
                  <a:lnTo>
                    <a:pt x="384" y="540"/>
                  </a:lnTo>
                  <a:lnTo>
                    <a:pt x="400" y="546"/>
                  </a:lnTo>
                  <a:lnTo>
                    <a:pt x="412" y="538"/>
                  </a:lnTo>
                  <a:lnTo>
                    <a:pt x="424" y="555"/>
                  </a:lnTo>
                  <a:lnTo>
                    <a:pt x="435" y="565"/>
                  </a:lnTo>
                  <a:lnTo>
                    <a:pt x="448" y="583"/>
                  </a:lnTo>
                  <a:lnTo>
                    <a:pt x="450" y="590"/>
                  </a:lnTo>
                  <a:lnTo>
                    <a:pt x="454" y="605"/>
                  </a:lnTo>
                  <a:lnTo>
                    <a:pt x="468" y="623"/>
                  </a:lnTo>
                  <a:lnTo>
                    <a:pt x="479" y="614"/>
                  </a:lnTo>
                  <a:lnTo>
                    <a:pt x="489" y="625"/>
                  </a:lnTo>
                  <a:lnTo>
                    <a:pt x="500" y="635"/>
                  </a:lnTo>
                  <a:lnTo>
                    <a:pt x="512" y="653"/>
                  </a:lnTo>
                  <a:lnTo>
                    <a:pt x="515" y="658"/>
                  </a:lnTo>
                  <a:lnTo>
                    <a:pt x="516" y="661"/>
                  </a:lnTo>
                  <a:lnTo>
                    <a:pt x="509" y="671"/>
                  </a:lnTo>
                  <a:lnTo>
                    <a:pt x="502" y="688"/>
                  </a:lnTo>
                  <a:lnTo>
                    <a:pt x="497" y="705"/>
                  </a:lnTo>
                  <a:lnTo>
                    <a:pt x="496" y="726"/>
                  </a:lnTo>
                  <a:lnTo>
                    <a:pt x="497" y="726"/>
                  </a:lnTo>
                  <a:lnTo>
                    <a:pt x="479" y="741"/>
                  </a:lnTo>
                  <a:lnTo>
                    <a:pt x="474" y="725"/>
                  </a:lnTo>
                  <a:lnTo>
                    <a:pt x="464" y="716"/>
                  </a:lnTo>
                  <a:lnTo>
                    <a:pt x="454" y="705"/>
                  </a:lnTo>
                  <a:lnTo>
                    <a:pt x="442" y="713"/>
                  </a:lnTo>
                  <a:lnTo>
                    <a:pt x="432" y="729"/>
                  </a:lnTo>
                  <a:lnTo>
                    <a:pt x="420" y="738"/>
                  </a:lnTo>
                  <a:lnTo>
                    <a:pt x="408" y="747"/>
                  </a:lnTo>
                  <a:lnTo>
                    <a:pt x="396" y="756"/>
                  </a:lnTo>
                  <a:lnTo>
                    <a:pt x="392" y="741"/>
                  </a:lnTo>
                  <a:lnTo>
                    <a:pt x="380" y="750"/>
                  </a:lnTo>
                  <a:lnTo>
                    <a:pt x="370" y="767"/>
                  </a:lnTo>
                  <a:lnTo>
                    <a:pt x="357" y="775"/>
                  </a:lnTo>
                  <a:lnTo>
                    <a:pt x="343" y="777"/>
                  </a:lnTo>
                  <a:lnTo>
                    <a:pt x="334" y="792"/>
                  </a:lnTo>
                  <a:lnTo>
                    <a:pt x="329" y="778"/>
                  </a:lnTo>
                  <a:lnTo>
                    <a:pt x="312" y="772"/>
                  </a:lnTo>
                  <a:lnTo>
                    <a:pt x="311" y="791"/>
                  </a:lnTo>
                  <a:lnTo>
                    <a:pt x="307" y="803"/>
                  </a:lnTo>
                  <a:lnTo>
                    <a:pt x="300" y="827"/>
                  </a:lnTo>
                  <a:lnTo>
                    <a:pt x="287" y="835"/>
                  </a:lnTo>
                  <a:lnTo>
                    <a:pt x="280" y="859"/>
                  </a:lnTo>
                  <a:lnTo>
                    <a:pt x="284" y="874"/>
                  </a:lnTo>
                  <a:lnTo>
                    <a:pt x="288" y="888"/>
                  </a:lnTo>
                  <a:lnTo>
                    <a:pt x="286" y="908"/>
                  </a:lnTo>
                  <a:lnTo>
                    <a:pt x="279" y="932"/>
                  </a:lnTo>
                  <a:lnTo>
                    <a:pt x="267" y="940"/>
                  </a:lnTo>
                  <a:lnTo>
                    <a:pt x="255" y="949"/>
                  </a:lnTo>
                  <a:lnTo>
                    <a:pt x="239" y="943"/>
                  </a:lnTo>
                  <a:lnTo>
                    <a:pt x="222" y="938"/>
                  </a:lnTo>
                  <a:lnTo>
                    <a:pt x="216" y="947"/>
                  </a:lnTo>
                  <a:lnTo>
                    <a:pt x="216" y="94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8886B5DF-B09D-461A-8DC4-A94BF2650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606"/>
              <a:ext cx="203" cy="214"/>
            </a:xfrm>
            <a:custGeom>
              <a:avLst/>
              <a:gdLst>
                <a:gd name="T0" fmla="*/ 181 w 203"/>
                <a:gd name="T1" fmla="*/ 28 h 214"/>
                <a:gd name="T2" fmla="*/ 177 w 203"/>
                <a:gd name="T3" fmla="*/ 41 h 214"/>
                <a:gd name="T4" fmla="*/ 186 w 203"/>
                <a:gd name="T5" fmla="*/ 70 h 214"/>
                <a:gd name="T6" fmla="*/ 199 w 203"/>
                <a:gd name="T7" fmla="*/ 88 h 214"/>
                <a:gd name="T8" fmla="*/ 197 w 203"/>
                <a:gd name="T9" fmla="*/ 107 h 214"/>
                <a:gd name="T10" fmla="*/ 202 w 203"/>
                <a:gd name="T11" fmla="*/ 123 h 214"/>
                <a:gd name="T12" fmla="*/ 191 w 203"/>
                <a:gd name="T13" fmla="*/ 138 h 214"/>
                <a:gd name="T14" fmla="*/ 180 w 203"/>
                <a:gd name="T15" fmla="*/ 147 h 214"/>
                <a:gd name="T16" fmla="*/ 170 w 203"/>
                <a:gd name="T17" fmla="*/ 164 h 214"/>
                <a:gd name="T18" fmla="*/ 158 w 203"/>
                <a:gd name="T19" fmla="*/ 172 h 214"/>
                <a:gd name="T20" fmla="*/ 141 w 203"/>
                <a:gd name="T21" fmla="*/ 167 h 214"/>
                <a:gd name="T22" fmla="*/ 124 w 203"/>
                <a:gd name="T23" fmla="*/ 160 h 214"/>
                <a:gd name="T24" fmla="*/ 113 w 203"/>
                <a:gd name="T25" fmla="*/ 170 h 214"/>
                <a:gd name="T26" fmla="*/ 103 w 203"/>
                <a:gd name="T27" fmla="*/ 185 h 214"/>
                <a:gd name="T28" fmla="*/ 89 w 203"/>
                <a:gd name="T29" fmla="*/ 187 h 214"/>
                <a:gd name="T30" fmla="*/ 77 w 203"/>
                <a:gd name="T31" fmla="*/ 196 h 214"/>
                <a:gd name="T32" fmla="*/ 67 w 203"/>
                <a:gd name="T33" fmla="*/ 213 h 214"/>
                <a:gd name="T34" fmla="*/ 66 w 203"/>
                <a:gd name="T35" fmla="*/ 213 h 214"/>
                <a:gd name="T36" fmla="*/ 58 w 203"/>
                <a:gd name="T37" fmla="*/ 208 h 214"/>
                <a:gd name="T38" fmla="*/ 41 w 203"/>
                <a:gd name="T39" fmla="*/ 204 h 214"/>
                <a:gd name="T40" fmla="*/ 31 w 203"/>
                <a:gd name="T41" fmla="*/ 193 h 214"/>
                <a:gd name="T42" fmla="*/ 27 w 203"/>
                <a:gd name="T43" fmla="*/ 179 h 214"/>
                <a:gd name="T44" fmla="*/ 29 w 203"/>
                <a:gd name="T45" fmla="*/ 158 h 214"/>
                <a:gd name="T46" fmla="*/ 30 w 203"/>
                <a:gd name="T47" fmla="*/ 140 h 214"/>
                <a:gd name="T48" fmla="*/ 24 w 203"/>
                <a:gd name="T49" fmla="*/ 117 h 214"/>
                <a:gd name="T50" fmla="*/ 19 w 203"/>
                <a:gd name="T51" fmla="*/ 103 h 214"/>
                <a:gd name="T52" fmla="*/ 9 w 203"/>
                <a:gd name="T53" fmla="*/ 93 h 214"/>
                <a:gd name="T54" fmla="*/ 5 w 203"/>
                <a:gd name="T55" fmla="*/ 78 h 214"/>
                <a:gd name="T56" fmla="*/ 0 w 203"/>
                <a:gd name="T57" fmla="*/ 62 h 214"/>
                <a:gd name="T58" fmla="*/ 15 w 203"/>
                <a:gd name="T59" fmla="*/ 62 h 214"/>
                <a:gd name="T60" fmla="*/ 27 w 203"/>
                <a:gd name="T61" fmla="*/ 52 h 214"/>
                <a:gd name="T62" fmla="*/ 33 w 203"/>
                <a:gd name="T63" fmla="*/ 48 h 214"/>
                <a:gd name="T64" fmla="*/ 45 w 203"/>
                <a:gd name="T65" fmla="*/ 39 h 214"/>
                <a:gd name="T66" fmla="*/ 59 w 203"/>
                <a:gd name="T67" fmla="*/ 38 h 214"/>
                <a:gd name="T68" fmla="*/ 71 w 203"/>
                <a:gd name="T69" fmla="*/ 28 h 214"/>
                <a:gd name="T70" fmla="*/ 81 w 203"/>
                <a:gd name="T71" fmla="*/ 13 h 214"/>
                <a:gd name="T72" fmla="*/ 95 w 203"/>
                <a:gd name="T73" fmla="*/ 12 h 214"/>
                <a:gd name="T74" fmla="*/ 112 w 203"/>
                <a:gd name="T75" fmla="*/ 17 h 214"/>
                <a:gd name="T76" fmla="*/ 121 w 203"/>
                <a:gd name="T77" fmla="*/ 0 h 214"/>
                <a:gd name="T78" fmla="*/ 135 w 203"/>
                <a:gd name="T79" fmla="*/ 0 h 214"/>
                <a:gd name="T80" fmla="*/ 140 w 203"/>
                <a:gd name="T81" fmla="*/ 15 h 214"/>
                <a:gd name="T82" fmla="*/ 144 w 203"/>
                <a:gd name="T83" fmla="*/ 28 h 214"/>
                <a:gd name="T84" fmla="*/ 160 w 203"/>
                <a:gd name="T85" fmla="*/ 35 h 214"/>
                <a:gd name="T86" fmla="*/ 171 w 203"/>
                <a:gd name="T87" fmla="*/ 19 h 214"/>
                <a:gd name="T88" fmla="*/ 185 w 203"/>
                <a:gd name="T89" fmla="*/ 24 h 214"/>
                <a:gd name="T90" fmla="*/ 181 w 203"/>
                <a:gd name="T91" fmla="*/ 2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214">
                  <a:moveTo>
                    <a:pt x="181" y="28"/>
                  </a:moveTo>
                  <a:lnTo>
                    <a:pt x="177" y="41"/>
                  </a:lnTo>
                  <a:lnTo>
                    <a:pt x="186" y="70"/>
                  </a:lnTo>
                  <a:lnTo>
                    <a:pt x="199" y="88"/>
                  </a:lnTo>
                  <a:lnTo>
                    <a:pt x="197" y="107"/>
                  </a:lnTo>
                  <a:lnTo>
                    <a:pt x="202" y="123"/>
                  </a:lnTo>
                  <a:lnTo>
                    <a:pt x="191" y="138"/>
                  </a:lnTo>
                  <a:lnTo>
                    <a:pt x="180" y="147"/>
                  </a:lnTo>
                  <a:lnTo>
                    <a:pt x="170" y="164"/>
                  </a:lnTo>
                  <a:lnTo>
                    <a:pt x="158" y="172"/>
                  </a:lnTo>
                  <a:lnTo>
                    <a:pt x="141" y="167"/>
                  </a:lnTo>
                  <a:lnTo>
                    <a:pt x="124" y="160"/>
                  </a:lnTo>
                  <a:lnTo>
                    <a:pt x="113" y="170"/>
                  </a:lnTo>
                  <a:lnTo>
                    <a:pt x="103" y="185"/>
                  </a:lnTo>
                  <a:lnTo>
                    <a:pt x="89" y="187"/>
                  </a:lnTo>
                  <a:lnTo>
                    <a:pt x="77" y="196"/>
                  </a:lnTo>
                  <a:lnTo>
                    <a:pt x="67" y="213"/>
                  </a:lnTo>
                  <a:lnTo>
                    <a:pt x="66" y="213"/>
                  </a:lnTo>
                  <a:lnTo>
                    <a:pt x="58" y="208"/>
                  </a:lnTo>
                  <a:lnTo>
                    <a:pt x="41" y="204"/>
                  </a:lnTo>
                  <a:lnTo>
                    <a:pt x="31" y="193"/>
                  </a:lnTo>
                  <a:lnTo>
                    <a:pt x="27" y="179"/>
                  </a:lnTo>
                  <a:lnTo>
                    <a:pt x="29" y="158"/>
                  </a:lnTo>
                  <a:lnTo>
                    <a:pt x="30" y="140"/>
                  </a:lnTo>
                  <a:lnTo>
                    <a:pt x="24" y="117"/>
                  </a:lnTo>
                  <a:lnTo>
                    <a:pt x="19" y="103"/>
                  </a:lnTo>
                  <a:lnTo>
                    <a:pt x="9" y="93"/>
                  </a:lnTo>
                  <a:lnTo>
                    <a:pt x="5" y="78"/>
                  </a:lnTo>
                  <a:lnTo>
                    <a:pt x="0" y="62"/>
                  </a:lnTo>
                  <a:lnTo>
                    <a:pt x="15" y="62"/>
                  </a:lnTo>
                  <a:lnTo>
                    <a:pt x="27" y="52"/>
                  </a:lnTo>
                  <a:lnTo>
                    <a:pt x="33" y="48"/>
                  </a:lnTo>
                  <a:lnTo>
                    <a:pt x="45" y="39"/>
                  </a:lnTo>
                  <a:lnTo>
                    <a:pt x="59" y="38"/>
                  </a:lnTo>
                  <a:lnTo>
                    <a:pt x="71" y="28"/>
                  </a:lnTo>
                  <a:lnTo>
                    <a:pt x="81" y="13"/>
                  </a:lnTo>
                  <a:lnTo>
                    <a:pt x="95" y="12"/>
                  </a:lnTo>
                  <a:lnTo>
                    <a:pt x="112" y="17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40" y="15"/>
                  </a:lnTo>
                  <a:lnTo>
                    <a:pt x="144" y="28"/>
                  </a:lnTo>
                  <a:lnTo>
                    <a:pt x="160" y="35"/>
                  </a:lnTo>
                  <a:lnTo>
                    <a:pt x="171" y="19"/>
                  </a:lnTo>
                  <a:lnTo>
                    <a:pt x="185" y="24"/>
                  </a:lnTo>
                  <a:lnTo>
                    <a:pt x="181" y="2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C0941741-BF54-4325-88A5-A19A346CA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1125"/>
              <a:ext cx="463" cy="376"/>
            </a:xfrm>
            <a:custGeom>
              <a:avLst/>
              <a:gdLst>
                <a:gd name="T0" fmla="*/ 22 w 463"/>
                <a:gd name="T1" fmla="*/ 367 h 376"/>
                <a:gd name="T2" fmla="*/ 49 w 463"/>
                <a:gd name="T3" fmla="*/ 357 h 376"/>
                <a:gd name="T4" fmla="*/ 79 w 463"/>
                <a:gd name="T5" fmla="*/ 335 h 376"/>
                <a:gd name="T6" fmla="*/ 103 w 463"/>
                <a:gd name="T7" fmla="*/ 317 h 376"/>
                <a:gd name="T8" fmla="*/ 118 w 463"/>
                <a:gd name="T9" fmla="*/ 269 h 376"/>
                <a:gd name="T10" fmla="*/ 134 w 463"/>
                <a:gd name="T11" fmla="*/ 222 h 376"/>
                <a:gd name="T12" fmla="*/ 156 w 463"/>
                <a:gd name="T13" fmla="*/ 197 h 376"/>
                <a:gd name="T14" fmla="*/ 174 w 463"/>
                <a:gd name="T15" fmla="*/ 157 h 376"/>
                <a:gd name="T16" fmla="*/ 191 w 463"/>
                <a:gd name="T17" fmla="*/ 118 h 376"/>
                <a:gd name="T18" fmla="*/ 213 w 463"/>
                <a:gd name="T19" fmla="*/ 92 h 376"/>
                <a:gd name="T20" fmla="*/ 241 w 463"/>
                <a:gd name="T21" fmla="*/ 89 h 376"/>
                <a:gd name="T22" fmla="*/ 278 w 463"/>
                <a:gd name="T23" fmla="*/ 89 h 376"/>
                <a:gd name="T24" fmla="*/ 305 w 463"/>
                <a:gd name="T25" fmla="*/ 105 h 376"/>
                <a:gd name="T26" fmla="*/ 332 w 463"/>
                <a:gd name="T27" fmla="*/ 122 h 376"/>
                <a:gd name="T28" fmla="*/ 360 w 463"/>
                <a:gd name="T29" fmla="*/ 146 h 376"/>
                <a:gd name="T30" fmla="*/ 390 w 463"/>
                <a:gd name="T31" fmla="*/ 169 h 376"/>
                <a:gd name="T32" fmla="*/ 412 w 463"/>
                <a:gd name="T33" fmla="*/ 197 h 376"/>
                <a:gd name="T34" fmla="*/ 435 w 463"/>
                <a:gd name="T35" fmla="*/ 199 h 376"/>
                <a:gd name="T36" fmla="*/ 462 w 463"/>
                <a:gd name="T37" fmla="*/ 215 h 376"/>
                <a:gd name="T38" fmla="*/ 452 w 463"/>
                <a:gd name="T39" fmla="*/ 201 h 376"/>
                <a:gd name="T40" fmla="*/ 432 w 463"/>
                <a:gd name="T41" fmla="*/ 165 h 376"/>
                <a:gd name="T42" fmla="*/ 417 w 463"/>
                <a:gd name="T43" fmla="*/ 140 h 376"/>
                <a:gd name="T44" fmla="*/ 401 w 463"/>
                <a:gd name="T45" fmla="*/ 107 h 376"/>
                <a:gd name="T46" fmla="*/ 386 w 463"/>
                <a:gd name="T47" fmla="*/ 82 h 376"/>
                <a:gd name="T48" fmla="*/ 355 w 463"/>
                <a:gd name="T49" fmla="*/ 77 h 376"/>
                <a:gd name="T50" fmla="*/ 358 w 463"/>
                <a:gd name="T51" fmla="*/ 39 h 376"/>
                <a:gd name="T52" fmla="*/ 338 w 463"/>
                <a:gd name="T53" fmla="*/ 18 h 376"/>
                <a:gd name="T54" fmla="*/ 309 w 463"/>
                <a:gd name="T55" fmla="*/ 21 h 376"/>
                <a:gd name="T56" fmla="*/ 309 w 463"/>
                <a:gd name="T57" fmla="*/ 21 h 376"/>
                <a:gd name="T58" fmla="*/ 286 w 463"/>
                <a:gd name="T59" fmla="*/ 20 h 376"/>
                <a:gd name="T60" fmla="*/ 266 w 463"/>
                <a:gd name="T61" fmla="*/ 0 h 376"/>
                <a:gd name="T62" fmla="*/ 244 w 463"/>
                <a:gd name="T63" fmla="*/ 24 h 376"/>
                <a:gd name="T64" fmla="*/ 220 w 463"/>
                <a:gd name="T65" fmla="*/ 42 h 376"/>
                <a:gd name="T66" fmla="*/ 204 w 463"/>
                <a:gd name="T67" fmla="*/ 36 h 376"/>
                <a:gd name="T68" fmla="*/ 182 w 463"/>
                <a:gd name="T69" fmla="*/ 62 h 376"/>
                <a:gd name="T70" fmla="*/ 155 w 463"/>
                <a:gd name="T71" fmla="*/ 72 h 376"/>
                <a:gd name="T72" fmla="*/ 141 w 463"/>
                <a:gd name="T73" fmla="*/ 73 h 376"/>
                <a:gd name="T74" fmla="*/ 123 w 463"/>
                <a:gd name="T75" fmla="*/ 86 h 376"/>
                <a:gd name="T76" fmla="*/ 112 w 463"/>
                <a:gd name="T77" fmla="*/ 122 h 376"/>
                <a:gd name="T78" fmla="*/ 92 w 463"/>
                <a:gd name="T79" fmla="*/ 154 h 376"/>
                <a:gd name="T80" fmla="*/ 100 w 463"/>
                <a:gd name="T81" fmla="*/ 183 h 376"/>
                <a:gd name="T82" fmla="*/ 91 w 463"/>
                <a:gd name="T83" fmla="*/ 227 h 376"/>
                <a:gd name="T84" fmla="*/ 67 w 463"/>
                <a:gd name="T85" fmla="*/ 244 h 376"/>
                <a:gd name="T86" fmla="*/ 34 w 463"/>
                <a:gd name="T87" fmla="*/ 233 h 376"/>
                <a:gd name="T88" fmla="*/ 26 w 463"/>
                <a:gd name="T89" fmla="*/ 244 h 376"/>
                <a:gd name="T90" fmla="*/ 30 w 463"/>
                <a:gd name="T91" fmla="*/ 290 h 376"/>
                <a:gd name="T92" fmla="*/ 7 w 463"/>
                <a:gd name="T93" fmla="*/ 315 h 376"/>
                <a:gd name="T94" fmla="*/ 4 w 463"/>
                <a:gd name="T95" fmla="*/ 354 h 376"/>
                <a:gd name="T96" fmla="*/ 2 w 463"/>
                <a:gd name="T97" fmla="*/ 37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3" h="376">
                  <a:moveTo>
                    <a:pt x="11" y="375"/>
                  </a:moveTo>
                  <a:lnTo>
                    <a:pt x="22" y="367"/>
                  </a:lnTo>
                  <a:lnTo>
                    <a:pt x="35" y="357"/>
                  </a:lnTo>
                  <a:lnTo>
                    <a:pt x="49" y="357"/>
                  </a:lnTo>
                  <a:lnTo>
                    <a:pt x="62" y="348"/>
                  </a:lnTo>
                  <a:lnTo>
                    <a:pt x="79" y="335"/>
                  </a:lnTo>
                  <a:lnTo>
                    <a:pt x="91" y="326"/>
                  </a:lnTo>
                  <a:lnTo>
                    <a:pt x="103" y="317"/>
                  </a:lnTo>
                  <a:lnTo>
                    <a:pt x="114" y="301"/>
                  </a:lnTo>
                  <a:lnTo>
                    <a:pt x="118" y="269"/>
                  </a:lnTo>
                  <a:lnTo>
                    <a:pt x="126" y="245"/>
                  </a:lnTo>
                  <a:lnTo>
                    <a:pt x="134" y="222"/>
                  </a:lnTo>
                  <a:lnTo>
                    <a:pt x="143" y="206"/>
                  </a:lnTo>
                  <a:lnTo>
                    <a:pt x="156" y="197"/>
                  </a:lnTo>
                  <a:lnTo>
                    <a:pt x="166" y="181"/>
                  </a:lnTo>
                  <a:lnTo>
                    <a:pt x="174" y="157"/>
                  </a:lnTo>
                  <a:lnTo>
                    <a:pt x="181" y="133"/>
                  </a:lnTo>
                  <a:lnTo>
                    <a:pt x="191" y="118"/>
                  </a:lnTo>
                  <a:lnTo>
                    <a:pt x="201" y="101"/>
                  </a:lnTo>
                  <a:lnTo>
                    <a:pt x="213" y="92"/>
                  </a:lnTo>
                  <a:lnTo>
                    <a:pt x="226" y="84"/>
                  </a:lnTo>
                  <a:lnTo>
                    <a:pt x="241" y="89"/>
                  </a:lnTo>
                  <a:lnTo>
                    <a:pt x="264" y="90"/>
                  </a:lnTo>
                  <a:lnTo>
                    <a:pt x="278" y="89"/>
                  </a:lnTo>
                  <a:lnTo>
                    <a:pt x="288" y="100"/>
                  </a:lnTo>
                  <a:lnTo>
                    <a:pt x="305" y="105"/>
                  </a:lnTo>
                  <a:lnTo>
                    <a:pt x="321" y="112"/>
                  </a:lnTo>
                  <a:lnTo>
                    <a:pt x="332" y="122"/>
                  </a:lnTo>
                  <a:lnTo>
                    <a:pt x="341" y="131"/>
                  </a:lnTo>
                  <a:lnTo>
                    <a:pt x="360" y="146"/>
                  </a:lnTo>
                  <a:lnTo>
                    <a:pt x="371" y="156"/>
                  </a:lnTo>
                  <a:lnTo>
                    <a:pt x="390" y="169"/>
                  </a:lnTo>
                  <a:lnTo>
                    <a:pt x="402" y="187"/>
                  </a:lnTo>
                  <a:lnTo>
                    <a:pt x="412" y="197"/>
                  </a:lnTo>
                  <a:lnTo>
                    <a:pt x="421" y="199"/>
                  </a:lnTo>
                  <a:lnTo>
                    <a:pt x="435" y="199"/>
                  </a:lnTo>
                  <a:lnTo>
                    <a:pt x="445" y="209"/>
                  </a:lnTo>
                  <a:lnTo>
                    <a:pt x="462" y="215"/>
                  </a:lnTo>
                  <a:lnTo>
                    <a:pt x="460" y="203"/>
                  </a:lnTo>
                  <a:lnTo>
                    <a:pt x="452" y="201"/>
                  </a:lnTo>
                  <a:lnTo>
                    <a:pt x="444" y="182"/>
                  </a:lnTo>
                  <a:lnTo>
                    <a:pt x="432" y="165"/>
                  </a:lnTo>
                  <a:lnTo>
                    <a:pt x="421" y="155"/>
                  </a:lnTo>
                  <a:lnTo>
                    <a:pt x="417" y="140"/>
                  </a:lnTo>
                  <a:lnTo>
                    <a:pt x="407" y="128"/>
                  </a:lnTo>
                  <a:lnTo>
                    <a:pt x="401" y="107"/>
                  </a:lnTo>
                  <a:lnTo>
                    <a:pt x="390" y="97"/>
                  </a:lnTo>
                  <a:lnTo>
                    <a:pt x="386" y="82"/>
                  </a:lnTo>
                  <a:lnTo>
                    <a:pt x="369" y="77"/>
                  </a:lnTo>
                  <a:lnTo>
                    <a:pt x="355" y="77"/>
                  </a:lnTo>
                  <a:lnTo>
                    <a:pt x="351" y="63"/>
                  </a:lnTo>
                  <a:lnTo>
                    <a:pt x="358" y="39"/>
                  </a:lnTo>
                  <a:lnTo>
                    <a:pt x="348" y="28"/>
                  </a:lnTo>
                  <a:lnTo>
                    <a:pt x="338" y="18"/>
                  </a:lnTo>
                  <a:lnTo>
                    <a:pt x="323" y="20"/>
                  </a:lnTo>
                  <a:lnTo>
                    <a:pt x="309" y="21"/>
                  </a:lnTo>
                  <a:lnTo>
                    <a:pt x="309" y="21"/>
                  </a:lnTo>
                  <a:lnTo>
                    <a:pt x="309" y="21"/>
                  </a:lnTo>
                  <a:lnTo>
                    <a:pt x="291" y="36"/>
                  </a:lnTo>
                  <a:lnTo>
                    <a:pt x="286" y="20"/>
                  </a:lnTo>
                  <a:lnTo>
                    <a:pt x="276" y="11"/>
                  </a:lnTo>
                  <a:lnTo>
                    <a:pt x="266" y="0"/>
                  </a:lnTo>
                  <a:lnTo>
                    <a:pt x="254" y="8"/>
                  </a:lnTo>
                  <a:lnTo>
                    <a:pt x="244" y="24"/>
                  </a:lnTo>
                  <a:lnTo>
                    <a:pt x="232" y="33"/>
                  </a:lnTo>
                  <a:lnTo>
                    <a:pt x="220" y="42"/>
                  </a:lnTo>
                  <a:lnTo>
                    <a:pt x="208" y="51"/>
                  </a:lnTo>
                  <a:lnTo>
                    <a:pt x="204" y="36"/>
                  </a:lnTo>
                  <a:lnTo>
                    <a:pt x="192" y="45"/>
                  </a:lnTo>
                  <a:lnTo>
                    <a:pt x="182" y="62"/>
                  </a:lnTo>
                  <a:lnTo>
                    <a:pt x="169" y="70"/>
                  </a:lnTo>
                  <a:lnTo>
                    <a:pt x="155" y="72"/>
                  </a:lnTo>
                  <a:lnTo>
                    <a:pt x="146" y="87"/>
                  </a:lnTo>
                  <a:lnTo>
                    <a:pt x="141" y="73"/>
                  </a:lnTo>
                  <a:lnTo>
                    <a:pt x="124" y="67"/>
                  </a:lnTo>
                  <a:lnTo>
                    <a:pt x="123" y="86"/>
                  </a:lnTo>
                  <a:lnTo>
                    <a:pt x="119" y="98"/>
                  </a:lnTo>
                  <a:lnTo>
                    <a:pt x="112" y="122"/>
                  </a:lnTo>
                  <a:lnTo>
                    <a:pt x="99" y="130"/>
                  </a:lnTo>
                  <a:lnTo>
                    <a:pt x="92" y="154"/>
                  </a:lnTo>
                  <a:lnTo>
                    <a:pt x="96" y="169"/>
                  </a:lnTo>
                  <a:lnTo>
                    <a:pt x="100" y="183"/>
                  </a:lnTo>
                  <a:lnTo>
                    <a:pt x="98" y="203"/>
                  </a:lnTo>
                  <a:lnTo>
                    <a:pt x="91" y="227"/>
                  </a:lnTo>
                  <a:lnTo>
                    <a:pt x="79" y="235"/>
                  </a:lnTo>
                  <a:lnTo>
                    <a:pt x="67" y="244"/>
                  </a:lnTo>
                  <a:lnTo>
                    <a:pt x="51" y="238"/>
                  </a:lnTo>
                  <a:lnTo>
                    <a:pt x="34" y="233"/>
                  </a:lnTo>
                  <a:lnTo>
                    <a:pt x="28" y="240"/>
                  </a:lnTo>
                  <a:lnTo>
                    <a:pt x="26" y="244"/>
                  </a:lnTo>
                  <a:lnTo>
                    <a:pt x="37" y="266"/>
                  </a:lnTo>
                  <a:lnTo>
                    <a:pt x="30" y="290"/>
                  </a:lnTo>
                  <a:lnTo>
                    <a:pt x="17" y="300"/>
                  </a:lnTo>
                  <a:lnTo>
                    <a:pt x="7" y="315"/>
                  </a:lnTo>
                  <a:lnTo>
                    <a:pt x="6" y="334"/>
                  </a:lnTo>
                  <a:lnTo>
                    <a:pt x="4" y="354"/>
                  </a:lnTo>
                  <a:lnTo>
                    <a:pt x="0" y="366"/>
                  </a:lnTo>
                  <a:lnTo>
                    <a:pt x="2" y="373"/>
                  </a:lnTo>
                  <a:lnTo>
                    <a:pt x="11" y="375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F7B23643-656A-4F46-85F0-0A16AE70F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" y="1189"/>
              <a:ext cx="520" cy="822"/>
            </a:xfrm>
            <a:custGeom>
              <a:avLst/>
              <a:gdLst>
                <a:gd name="T0" fmla="*/ 50 w 520"/>
                <a:gd name="T1" fmla="*/ 141 h 822"/>
                <a:gd name="T2" fmla="*/ 19 w 520"/>
                <a:gd name="T3" fmla="*/ 91 h 822"/>
                <a:gd name="T4" fmla="*/ 0 w 520"/>
                <a:gd name="T5" fmla="*/ 48 h 822"/>
                <a:gd name="T6" fmla="*/ 44 w 520"/>
                <a:gd name="T7" fmla="*/ 0 h 822"/>
                <a:gd name="T8" fmla="*/ 76 w 520"/>
                <a:gd name="T9" fmla="*/ 31 h 822"/>
                <a:gd name="T10" fmla="*/ 112 w 520"/>
                <a:gd name="T11" fmla="*/ 58 h 822"/>
                <a:gd name="T12" fmla="*/ 150 w 520"/>
                <a:gd name="T13" fmla="*/ 84 h 822"/>
                <a:gd name="T14" fmla="*/ 181 w 520"/>
                <a:gd name="T15" fmla="*/ 115 h 822"/>
                <a:gd name="T16" fmla="*/ 232 w 520"/>
                <a:gd name="T17" fmla="*/ 114 h 822"/>
                <a:gd name="T18" fmla="*/ 275 w 520"/>
                <a:gd name="T19" fmla="*/ 109 h 822"/>
                <a:gd name="T20" fmla="*/ 315 w 520"/>
                <a:gd name="T21" fmla="*/ 71 h 822"/>
                <a:gd name="T22" fmla="*/ 345 w 520"/>
                <a:gd name="T23" fmla="*/ 76 h 822"/>
                <a:gd name="T24" fmla="*/ 382 w 520"/>
                <a:gd name="T25" fmla="*/ 76 h 822"/>
                <a:gd name="T26" fmla="*/ 395 w 520"/>
                <a:gd name="T27" fmla="*/ 119 h 822"/>
                <a:gd name="T28" fmla="*/ 402 w 520"/>
                <a:gd name="T29" fmla="*/ 169 h 822"/>
                <a:gd name="T30" fmla="*/ 430 w 520"/>
                <a:gd name="T31" fmla="*/ 212 h 822"/>
                <a:gd name="T32" fmla="*/ 464 w 520"/>
                <a:gd name="T33" fmla="*/ 217 h 822"/>
                <a:gd name="T34" fmla="*/ 486 w 520"/>
                <a:gd name="T35" fmla="*/ 207 h 822"/>
                <a:gd name="T36" fmla="*/ 510 w 520"/>
                <a:gd name="T37" fmla="*/ 223 h 822"/>
                <a:gd name="T38" fmla="*/ 508 w 520"/>
                <a:gd name="T39" fmla="*/ 228 h 822"/>
                <a:gd name="T40" fmla="*/ 491 w 520"/>
                <a:gd name="T41" fmla="*/ 247 h 822"/>
                <a:gd name="T42" fmla="*/ 506 w 520"/>
                <a:gd name="T43" fmla="*/ 272 h 822"/>
                <a:gd name="T44" fmla="*/ 499 w 520"/>
                <a:gd name="T45" fmla="*/ 296 h 822"/>
                <a:gd name="T46" fmla="*/ 489 w 520"/>
                <a:gd name="T47" fmla="*/ 350 h 822"/>
                <a:gd name="T48" fmla="*/ 508 w 520"/>
                <a:gd name="T49" fmla="*/ 388 h 822"/>
                <a:gd name="T50" fmla="*/ 513 w 520"/>
                <a:gd name="T51" fmla="*/ 403 h 822"/>
                <a:gd name="T52" fmla="*/ 469 w 520"/>
                <a:gd name="T53" fmla="*/ 471 h 822"/>
                <a:gd name="T54" fmla="*/ 466 w 520"/>
                <a:gd name="T55" fmla="*/ 535 h 822"/>
                <a:gd name="T56" fmla="*/ 458 w 520"/>
                <a:gd name="T57" fmla="*/ 605 h 822"/>
                <a:gd name="T58" fmla="*/ 452 w 520"/>
                <a:gd name="T59" fmla="*/ 636 h 822"/>
                <a:gd name="T60" fmla="*/ 436 w 520"/>
                <a:gd name="T61" fmla="*/ 703 h 822"/>
                <a:gd name="T62" fmla="*/ 420 w 520"/>
                <a:gd name="T63" fmla="*/ 749 h 822"/>
                <a:gd name="T64" fmla="*/ 394 w 520"/>
                <a:gd name="T65" fmla="*/ 786 h 822"/>
                <a:gd name="T66" fmla="*/ 376 w 520"/>
                <a:gd name="T67" fmla="*/ 800 h 822"/>
                <a:gd name="T68" fmla="*/ 337 w 520"/>
                <a:gd name="T69" fmla="*/ 819 h 822"/>
                <a:gd name="T70" fmla="*/ 323 w 520"/>
                <a:gd name="T71" fmla="*/ 794 h 822"/>
                <a:gd name="T72" fmla="*/ 332 w 520"/>
                <a:gd name="T73" fmla="*/ 751 h 822"/>
                <a:gd name="T74" fmla="*/ 301 w 520"/>
                <a:gd name="T75" fmla="*/ 720 h 822"/>
                <a:gd name="T76" fmla="*/ 282 w 520"/>
                <a:gd name="T77" fmla="*/ 680 h 822"/>
                <a:gd name="T78" fmla="*/ 236 w 520"/>
                <a:gd name="T79" fmla="*/ 651 h 822"/>
                <a:gd name="T80" fmla="*/ 237 w 520"/>
                <a:gd name="T81" fmla="*/ 605 h 822"/>
                <a:gd name="T82" fmla="*/ 187 w 520"/>
                <a:gd name="T83" fmla="*/ 607 h 822"/>
                <a:gd name="T84" fmla="*/ 192 w 520"/>
                <a:gd name="T85" fmla="*/ 549 h 822"/>
                <a:gd name="T86" fmla="*/ 190 w 520"/>
                <a:gd name="T87" fmla="*/ 495 h 822"/>
                <a:gd name="T88" fmla="*/ 174 w 520"/>
                <a:gd name="T89" fmla="*/ 436 h 822"/>
                <a:gd name="T90" fmla="*/ 146 w 520"/>
                <a:gd name="T91" fmla="*/ 393 h 822"/>
                <a:gd name="T92" fmla="*/ 136 w 520"/>
                <a:gd name="T93" fmla="*/ 337 h 822"/>
                <a:gd name="T94" fmla="*/ 131 w 520"/>
                <a:gd name="T95" fmla="*/ 270 h 822"/>
                <a:gd name="T96" fmla="*/ 114 w 520"/>
                <a:gd name="T97" fmla="*/ 210 h 822"/>
                <a:gd name="T98" fmla="*/ 76 w 520"/>
                <a:gd name="T99" fmla="*/ 15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0" h="822">
                  <a:moveTo>
                    <a:pt x="60" y="151"/>
                  </a:moveTo>
                  <a:lnTo>
                    <a:pt x="58" y="139"/>
                  </a:lnTo>
                  <a:lnTo>
                    <a:pt x="50" y="141"/>
                  </a:lnTo>
                  <a:lnTo>
                    <a:pt x="42" y="118"/>
                  </a:lnTo>
                  <a:lnTo>
                    <a:pt x="30" y="101"/>
                  </a:lnTo>
                  <a:lnTo>
                    <a:pt x="19" y="91"/>
                  </a:lnTo>
                  <a:lnTo>
                    <a:pt x="15" y="76"/>
                  </a:lnTo>
                  <a:lnTo>
                    <a:pt x="5" y="64"/>
                  </a:lnTo>
                  <a:lnTo>
                    <a:pt x="0" y="48"/>
                  </a:lnTo>
                  <a:lnTo>
                    <a:pt x="18" y="10"/>
                  </a:lnTo>
                  <a:lnTo>
                    <a:pt x="30" y="1"/>
                  </a:lnTo>
                  <a:lnTo>
                    <a:pt x="44" y="0"/>
                  </a:lnTo>
                  <a:lnTo>
                    <a:pt x="60" y="7"/>
                  </a:lnTo>
                  <a:lnTo>
                    <a:pt x="66" y="21"/>
                  </a:lnTo>
                  <a:lnTo>
                    <a:pt x="76" y="31"/>
                  </a:lnTo>
                  <a:lnTo>
                    <a:pt x="92" y="37"/>
                  </a:lnTo>
                  <a:lnTo>
                    <a:pt x="102" y="48"/>
                  </a:lnTo>
                  <a:lnTo>
                    <a:pt x="112" y="58"/>
                  </a:lnTo>
                  <a:lnTo>
                    <a:pt x="127" y="57"/>
                  </a:lnTo>
                  <a:lnTo>
                    <a:pt x="140" y="74"/>
                  </a:lnTo>
                  <a:lnTo>
                    <a:pt x="150" y="84"/>
                  </a:lnTo>
                  <a:lnTo>
                    <a:pt x="161" y="95"/>
                  </a:lnTo>
                  <a:lnTo>
                    <a:pt x="171" y="105"/>
                  </a:lnTo>
                  <a:lnTo>
                    <a:pt x="181" y="115"/>
                  </a:lnTo>
                  <a:lnTo>
                    <a:pt x="196" y="114"/>
                  </a:lnTo>
                  <a:lnTo>
                    <a:pt x="218" y="116"/>
                  </a:lnTo>
                  <a:lnTo>
                    <a:pt x="232" y="114"/>
                  </a:lnTo>
                  <a:lnTo>
                    <a:pt x="247" y="112"/>
                  </a:lnTo>
                  <a:lnTo>
                    <a:pt x="261" y="111"/>
                  </a:lnTo>
                  <a:lnTo>
                    <a:pt x="275" y="109"/>
                  </a:lnTo>
                  <a:lnTo>
                    <a:pt x="293" y="97"/>
                  </a:lnTo>
                  <a:lnTo>
                    <a:pt x="305" y="87"/>
                  </a:lnTo>
                  <a:lnTo>
                    <a:pt x="315" y="71"/>
                  </a:lnTo>
                  <a:lnTo>
                    <a:pt x="327" y="62"/>
                  </a:lnTo>
                  <a:lnTo>
                    <a:pt x="341" y="61"/>
                  </a:lnTo>
                  <a:lnTo>
                    <a:pt x="345" y="76"/>
                  </a:lnTo>
                  <a:lnTo>
                    <a:pt x="356" y="87"/>
                  </a:lnTo>
                  <a:lnTo>
                    <a:pt x="368" y="77"/>
                  </a:lnTo>
                  <a:lnTo>
                    <a:pt x="382" y="76"/>
                  </a:lnTo>
                  <a:lnTo>
                    <a:pt x="387" y="91"/>
                  </a:lnTo>
                  <a:lnTo>
                    <a:pt x="396" y="101"/>
                  </a:lnTo>
                  <a:lnTo>
                    <a:pt x="395" y="119"/>
                  </a:lnTo>
                  <a:lnTo>
                    <a:pt x="387" y="145"/>
                  </a:lnTo>
                  <a:lnTo>
                    <a:pt x="398" y="154"/>
                  </a:lnTo>
                  <a:lnTo>
                    <a:pt x="402" y="169"/>
                  </a:lnTo>
                  <a:lnTo>
                    <a:pt x="400" y="188"/>
                  </a:lnTo>
                  <a:lnTo>
                    <a:pt x="420" y="202"/>
                  </a:lnTo>
                  <a:lnTo>
                    <a:pt x="430" y="212"/>
                  </a:lnTo>
                  <a:lnTo>
                    <a:pt x="436" y="212"/>
                  </a:lnTo>
                  <a:lnTo>
                    <a:pt x="451" y="217"/>
                  </a:lnTo>
                  <a:lnTo>
                    <a:pt x="464" y="217"/>
                  </a:lnTo>
                  <a:lnTo>
                    <a:pt x="476" y="213"/>
                  </a:lnTo>
                  <a:lnTo>
                    <a:pt x="486" y="206"/>
                  </a:lnTo>
                  <a:lnTo>
                    <a:pt x="486" y="207"/>
                  </a:lnTo>
                  <a:lnTo>
                    <a:pt x="500" y="206"/>
                  </a:lnTo>
                  <a:lnTo>
                    <a:pt x="505" y="210"/>
                  </a:lnTo>
                  <a:lnTo>
                    <a:pt x="510" y="223"/>
                  </a:lnTo>
                  <a:lnTo>
                    <a:pt x="510" y="223"/>
                  </a:lnTo>
                  <a:lnTo>
                    <a:pt x="510" y="226"/>
                  </a:lnTo>
                  <a:lnTo>
                    <a:pt x="508" y="228"/>
                  </a:lnTo>
                  <a:lnTo>
                    <a:pt x="497" y="221"/>
                  </a:lnTo>
                  <a:lnTo>
                    <a:pt x="494" y="227"/>
                  </a:lnTo>
                  <a:lnTo>
                    <a:pt x="491" y="247"/>
                  </a:lnTo>
                  <a:lnTo>
                    <a:pt x="497" y="259"/>
                  </a:lnTo>
                  <a:lnTo>
                    <a:pt x="508" y="269"/>
                  </a:lnTo>
                  <a:lnTo>
                    <a:pt x="506" y="272"/>
                  </a:lnTo>
                  <a:lnTo>
                    <a:pt x="506" y="272"/>
                  </a:lnTo>
                  <a:lnTo>
                    <a:pt x="506" y="272"/>
                  </a:lnTo>
                  <a:lnTo>
                    <a:pt x="499" y="296"/>
                  </a:lnTo>
                  <a:lnTo>
                    <a:pt x="488" y="313"/>
                  </a:lnTo>
                  <a:lnTo>
                    <a:pt x="487" y="331"/>
                  </a:lnTo>
                  <a:lnTo>
                    <a:pt x="489" y="350"/>
                  </a:lnTo>
                  <a:lnTo>
                    <a:pt x="490" y="368"/>
                  </a:lnTo>
                  <a:lnTo>
                    <a:pt x="494" y="379"/>
                  </a:lnTo>
                  <a:lnTo>
                    <a:pt x="508" y="388"/>
                  </a:lnTo>
                  <a:lnTo>
                    <a:pt x="518" y="384"/>
                  </a:lnTo>
                  <a:lnTo>
                    <a:pt x="519" y="393"/>
                  </a:lnTo>
                  <a:lnTo>
                    <a:pt x="513" y="403"/>
                  </a:lnTo>
                  <a:lnTo>
                    <a:pt x="489" y="436"/>
                  </a:lnTo>
                  <a:lnTo>
                    <a:pt x="476" y="451"/>
                  </a:lnTo>
                  <a:lnTo>
                    <a:pt x="469" y="471"/>
                  </a:lnTo>
                  <a:lnTo>
                    <a:pt x="467" y="489"/>
                  </a:lnTo>
                  <a:lnTo>
                    <a:pt x="466" y="508"/>
                  </a:lnTo>
                  <a:lnTo>
                    <a:pt x="466" y="535"/>
                  </a:lnTo>
                  <a:lnTo>
                    <a:pt x="467" y="563"/>
                  </a:lnTo>
                  <a:lnTo>
                    <a:pt x="466" y="580"/>
                  </a:lnTo>
                  <a:lnTo>
                    <a:pt x="458" y="605"/>
                  </a:lnTo>
                  <a:lnTo>
                    <a:pt x="458" y="605"/>
                  </a:lnTo>
                  <a:lnTo>
                    <a:pt x="453" y="617"/>
                  </a:lnTo>
                  <a:lnTo>
                    <a:pt x="452" y="636"/>
                  </a:lnTo>
                  <a:lnTo>
                    <a:pt x="450" y="655"/>
                  </a:lnTo>
                  <a:lnTo>
                    <a:pt x="442" y="679"/>
                  </a:lnTo>
                  <a:lnTo>
                    <a:pt x="436" y="703"/>
                  </a:lnTo>
                  <a:lnTo>
                    <a:pt x="425" y="719"/>
                  </a:lnTo>
                  <a:lnTo>
                    <a:pt x="416" y="735"/>
                  </a:lnTo>
                  <a:lnTo>
                    <a:pt x="420" y="749"/>
                  </a:lnTo>
                  <a:lnTo>
                    <a:pt x="418" y="769"/>
                  </a:lnTo>
                  <a:lnTo>
                    <a:pt x="408" y="786"/>
                  </a:lnTo>
                  <a:lnTo>
                    <a:pt x="394" y="786"/>
                  </a:lnTo>
                  <a:lnTo>
                    <a:pt x="384" y="803"/>
                  </a:lnTo>
                  <a:lnTo>
                    <a:pt x="384" y="803"/>
                  </a:lnTo>
                  <a:lnTo>
                    <a:pt x="376" y="800"/>
                  </a:lnTo>
                  <a:lnTo>
                    <a:pt x="360" y="794"/>
                  </a:lnTo>
                  <a:lnTo>
                    <a:pt x="345" y="795"/>
                  </a:lnTo>
                  <a:lnTo>
                    <a:pt x="337" y="819"/>
                  </a:lnTo>
                  <a:lnTo>
                    <a:pt x="324" y="821"/>
                  </a:lnTo>
                  <a:lnTo>
                    <a:pt x="313" y="810"/>
                  </a:lnTo>
                  <a:lnTo>
                    <a:pt x="323" y="794"/>
                  </a:lnTo>
                  <a:lnTo>
                    <a:pt x="335" y="784"/>
                  </a:lnTo>
                  <a:lnTo>
                    <a:pt x="337" y="766"/>
                  </a:lnTo>
                  <a:lnTo>
                    <a:pt x="332" y="751"/>
                  </a:lnTo>
                  <a:lnTo>
                    <a:pt x="328" y="736"/>
                  </a:lnTo>
                  <a:lnTo>
                    <a:pt x="313" y="738"/>
                  </a:lnTo>
                  <a:lnTo>
                    <a:pt x="301" y="720"/>
                  </a:lnTo>
                  <a:lnTo>
                    <a:pt x="291" y="711"/>
                  </a:lnTo>
                  <a:lnTo>
                    <a:pt x="286" y="695"/>
                  </a:lnTo>
                  <a:lnTo>
                    <a:pt x="282" y="680"/>
                  </a:lnTo>
                  <a:lnTo>
                    <a:pt x="263" y="668"/>
                  </a:lnTo>
                  <a:lnTo>
                    <a:pt x="247" y="661"/>
                  </a:lnTo>
                  <a:lnTo>
                    <a:pt x="236" y="651"/>
                  </a:lnTo>
                  <a:lnTo>
                    <a:pt x="246" y="634"/>
                  </a:lnTo>
                  <a:lnTo>
                    <a:pt x="242" y="620"/>
                  </a:lnTo>
                  <a:lnTo>
                    <a:pt x="237" y="605"/>
                  </a:lnTo>
                  <a:lnTo>
                    <a:pt x="219" y="592"/>
                  </a:lnTo>
                  <a:lnTo>
                    <a:pt x="205" y="592"/>
                  </a:lnTo>
                  <a:lnTo>
                    <a:pt x="187" y="607"/>
                  </a:lnTo>
                  <a:lnTo>
                    <a:pt x="182" y="592"/>
                  </a:lnTo>
                  <a:lnTo>
                    <a:pt x="184" y="572"/>
                  </a:lnTo>
                  <a:lnTo>
                    <a:pt x="192" y="549"/>
                  </a:lnTo>
                  <a:lnTo>
                    <a:pt x="194" y="529"/>
                  </a:lnTo>
                  <a:lnTo>
                    <a:pt x="195" y="510"/>
                  </a:lnTo>
                  <a:lnTo>
                    <a:pt x="190" y="495"/>
                  </a:lnTo>
                  <a:lnTo>
                    <a:pt x="184" y="473"/>
                  </a:lnTo>
                  <a:lnTo>
                    <a:pt x="178" y="451"/>
                  </a:lnTo>
                  <a:lnTo>
                    <a:pt x="174" y="436"/>
                  </a:lnTo>
                  <a:lnTo>
                    <a:pt x="162" y="426"/>
                  </a:lnTo>
                  <a:lnTo>
                    <a:pt x="150" y="408"/>
                  </a:lnTo>
                  <a:lnTo>
                    <a:pt x="146" y="393"/>
                  </a:lnTo>
                  <a:lnTo>
                    <a:pt x="140" y="371"/>
                  </a:lnTo>
                  <a:lnTo>
                    <a:pt x="135" y="357"/>
                  </a:lnTo>
                  <a:lnTo>
                    <a:pt x="136" y="337"/>
                  </a:lnTo>
                  <a:lnTo>
                    <a:pt x="139" y="318"/>
                  </a:lnTo>
                  <a:lnTo>
                    <a:pt x="132" y="296"/>
                  </a:lnTo>
                  <a:lnTo>
                    <a:pt x="131" y="270"/>
                  </a:lnTo>
                  <a:lnTo>
                    <a:pt x="125" y="247"/>
                  </a:lnTo>
                  <a:lnTo>
                    <a:pt x="119" y="226"/>
                  </a:lnTo>
                  <a:lnTo>
                    <a:pt x="114" y="210"/>
                  </a:lnTo>
                  <a:lnTo>
                    <a:pt x="102" y="192"/>
                  </a:lnTo>
                  <a:lnTo>
                    <a:pt x="86" y="167"/>
                  </a:lnTo>
                  <a:lnTo>
                    <a:pt x="76" y="157"/>
                  </a:lnTo>
                  <a:lnTo>
                    <a:pt x="61" y="152"/>
                  </a:lnTo>
                  <a:lnTo>
                    <a:pt x="60" y="151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A05B6248-443F-402A-95A8-470F7AE57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1284"/>
              <a:ext cx="29" cy="52"/>
            </a:xfrm>
            <a:custGeom>
              <a:avLst/>
              <a:gdLst>
                <a:gd name="T0" fmla="*/ 0 w 29"/>
                <a:gd name="T1" fmla="*/ 16 h 52"/>
                <a:gd name="T2" fmla="*/ 4 w 29"/>
                <a:gd name="T3" fmla="*/ 12 h 52"/>
                <a:gd name="T4" fmla="*/ 14 w 29"/>
                <a:gd name="T5" fmla="*/ 2 h 52"/>
                <a:gd name="T6" fmla="*/ 24 w 29"/>
                <a:gd name="T7" fmla="*/ 0 h 52"/>
                <a:gd name="T8" fmla="*/ 27 w 29"/>
                <a:gd name="T9" fmla="*/ 14 h 52"/>
                <a:gd name="T10" fmla="*/ 28 w 29"/>
                <a:gd name="T11" fmla="*/ 30 h 52"/>
                <a:gd name="T12" fmla="*/ 24 w 29"/>
                <a:gd name="T13" fmla="*/ 46 h 52"/>
                <a:gd name="T14" fmla="*/ 24 w 29"/>
                <a:gd name="T15" fmla="*/ 46 h 52"/>
                <a:gd name="T16" fmla="*/ 18 w 29"/>
                <a:gd name="T17" fmla="*/ 51 h 52"/>
                <a:gd name="T18" fmla="*/ 7 w 29"/>
                <a:gd name="T19" fmla="*/ 48 h 52"/>
                <a:gd name="T20" fmla="*/ 2 w 29"/>
                <a:gd name="T21" fmla="*/ 36 h 52"/>
                <a:gd name="T22" fmla="*/ 0 w 29"/>
                <a:gd name="T23" fmla="*/ 16 h 52"/>
                <a:gd name="T24" fmla="*/ 0 w 29"/>
                <a:gd name="T25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52">
                  <a:moveTo>
                    <a:pt x="0" y="16"/>
                  </a:moveTo>
                  <a:lnTo>
                    <a:pt x="4" y="1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7" y="14"/>
                  </a:lnTo>
                  <a:lnTo>
                    <a:pt x="28" y="30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8" y="51"/>
                  </a:lnTo>
                  <a:lnTo>
                    <a:pt x="7" y="48"/>
                  </a:lnTo>
                  <a:lnTo>
                    <a:pt x="2" y="36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0236D5A4-FDB7-4F93-9C94-3A6C3C3B4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" y="902"/>
              <a:ext cx="691" cy="505"/>
            </a:xfrm>
            <a:custGeom>
              <a:avLst/>
              <a:gdLst>
                <a:gd name="T0" fmla="*/ 124 w 691"/>
                <a:gd name="T1" fmla="*/ 288 h 505"/>
                <a:gd name="T2" fmla="*/ 160 w 691"/>
                <a:gd name="T3" fmla="*/ 308 h 505"/>
                <a:gd name="T4" fmla="*/ 196 w 691"/>
                <a:gd name="T5" fmla="*/ 335 h 505"/>
                <a:gd name="T6" fmla="*/ 234 w 691"/>
                <a:gd name="T7" fmla="*/ 361 h 505"/>
                <a:gd name="T8" fmla="*/ 265 w 691"/>
                <a:gd name="T9" fmla="*/ 392 h 505"/>
                <a:gd name="T10" fmla="*/ 312 w 691"/>
                <a:gd name="T11" fmla="*/ 403 h 505"/>
                <a:gd name="T12" fmla="*/ 355 w 691"/>
                <a:gd name="T13" fmla="*/ 398 h 505"/>
                <a:gd name="T14" fmla="*/ 399 w 691"/>
                <a:gd name="T15" fmla="*/ 374 h 505"/>
                <a:gd name="T16" fmla="*/ 435 w 691"/>
                <a:gd name="T17" fmla="*/ 348 h 505"/>
                <a:gd name="T18" fmla="*/ 462 w 691"/>
                <a:gd name="T19" fmla="*/ 364 h 505"/>
                <a:gd name="T20" fmla="*/ 490 w 691"/>
                <a:gd name="T21" fmla="*/ 388 h 505"/>
                <a:gd name="T22" fmla="*/ 492 w 691"/>
                <a:gd name="T23" fmla="*/ 441 h 505"/>
                <a:gd name="T24" fmla="*/ 514 w 691"/>
                <a:gd name="T25" fmla="*/ 489 h 505"/>
                <a:gd name="T26" fmla="*/ 545 w 691"/>
                <a:gd name="T27" fmla="*/ 504 h 505"/>
                <a:gd name="T28" fmla="*/ 580 w 691"/>
                <a:gd name="T29" fmla="*/ 493 h 505"/>
                <a:gd name="T30" fmla="*/ 578 w 691"/>
                <a:gd name="T31" fmla="*/ 458 h 505"/>
                <a:gd name="T32" fmla="*/ 604 w 691"/>
                <a:gd name="T33" fmla="*/ 421 h 505"/>
                <a:gd name="T34" fmla="*/ 619 w 691"/>
                <a:gd name="T35" fmla="*/ 401 h 505"/>
                <a:gd name="T36" fmla="*/ 646 w 691"/>
                <a:gd name="T37" fmla="*/ 382 h 505"/>
                <a:gd name="T38" fmla="*/ 646 w 691"/>
                <a:gd name="T39" fmla="*/ 428 h 505"/>
                <a:gd name="T40" fmla="*/ 658 w 691"/>
                <a:gd name="T41" fmla="*/ 438 h 505"/>
                <a:gd name="T42" fmla="*/ 684 w 691"/>
                <a:gd name="T43" fmla="*/ 444 h 505"/>
                <a:gd name="T44" fmla="*/ 688 w 691"/>
                <a:gd name="T45" fmla="*/ 395 h 505"/>
                <a:gd name="T46" fmla="*/ 663 w 691"/>
                <a:gd name="T47" fmla="*/ 385 h 505"/>
                <a:gd name="T48" fmla="*/ 632 w 691"/>
                <a:gd name="T49" fmla="*/ 346 h 505"/>
                <a:gd name="T50" fmla="*/ 604 w 691"/>
                <a:gd name="T51" fmla="*/ 296 h 505"/>
                <a:gd name="T52" fmla="*/ 589 w 691"/>
                <a:gd name="T53" fmla="*/ 225 h 505"/>
                <a:gd name="T54" fmla="*/ 582 w 691"/>
                <a:gd name="T55" fmla="*/ 159 h 505"/>
                <a:gd name="T56" fmla="*/ 571 w 691"/>
                <a:gd name="T57" fmla="*/ 113 h 505"/>
                <a:gd name="T58" fmla="*/ 576 w 691"/>
                <a:gd name="T59" fmla="*/ 65 h 505"/>
                <a:gd name="T60" fmla="*/ 598 w 691"/>
                <a:gd name="T61" fmla="*/ 30 h 505"/>
                <a:gd name="T62" fmla="*/ 569 w 691"/>
                <a:gd name="T63" fmla="*/ 33 h 505"/>
                <a:gd name="T64" fmla="*/ 532 w 691"/>
                <a:gd name="T65" fmla="*/ 7 h 505"/>
                <a:gd name="T66" fmla="*/ 487 w 691"/>
                <a:gd name="T67" fmla="*/ 4 h 505"/>
                <a:gd name="T68" fmla="*/ 456 w 691"/>
                <a:gd name="T69" fmla="*/ 45 h 505"/>
                <a:gd name="T70" fmla="*/ 406 w 691"/>
                <a:gd name="T71" fmla="*/ 28 h 505"/>
                <a:gd name="T72" fmla="*/ 380 w 691"/>
                <a:gd name="T73" fmla="*/ 36 h 505"/>
                <a:gd name="T74" fmla="*/ 345 w 691"/>
                <a:gd name="T75" fmla="*/ 45 h 505"/>
                <a:gd name="T76" fmla="*/ 306 w 691"/>
                <a:gd name="T77" fmla="*/ 63 h 505"/>
                <a:gd name="T78" fmla="*/ 278 w 691"/>
                <a:gd name="T79" fmla="*/ 40 h 505"/>
                <a:gd name="T80" fmla="*/ 242 w 691"/>
                <a:gd name="T81" fmla="*/ 66 h 505"/>
                <a:gd name="T82" fmla="*/ 209 w 691"/>
                <a:gd name="T83" fmla="*/ 56 h 505"/>
                <a:gd name="T84" fmla="*/ 160 w 691"/>
                <a:gd name="T85" fmla="*/ 36 h 505"/>
                <a:gd name="T86" fmla="*/ 120 w 691"/>
                <a:gd name="T87" fmla="*/ 3 h 505"/>
                <a:gd name="T88" fmla="*/ 84 w 691"/>
                <a:gd name="T89" fmla="*/ 30 h 505"/>
                <a:gd name="T90" fmla="*/ 51 w 691"/>
                <a:gd name="T91" fmla="*/ 17 h 505"/>
                <a:gd name="T92" fmla="*/ 26 w 691"/>
                <a:gd name="T93" fmla="*/ 55 h 505"/>
                <a:gd name="T94" fmla="*/ 26 w 691"/>
                <a:gd name="T95" fmla="*/ 118 h 505"/>
                <a:gd name="T96" fmla="*/ 30 w 691"/>
                <a:gd name="T97" fmla="*/ 168 h 505"/>
                <a:gd name="T98" fmla="*/ 13 w 691"/>
                <a:gd name="T99" fmla="*/ 189 h 505"/>
                <a:gd name="T100" fmla="*/ 0 w 691"/>
                <a:gd name="T101" fmla="*/ 244 h 505"/>
                <a:gd name="T102" fmla="*/ 15 w 691"/>
                <a:gd name="T103" fmla="*/ 243 h 505"/>
                <a:gd name="T104" fmla="*/ 50 w 691"/>
                <a:gd name="T105" fmla="*/ 262 h 505"/>
                <a:gd name="T106" fmla="*/ 61 w 691"/>
                <a:gd name="T107" fmla="*/ 300 h 505"/>
                <a:gd name="T108" fmla="*/ 93 w 691"/>
                <a:gd name="T109" fmla="*/ 33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1" h="505">
                  <a:moveTo>
                    <a:pt x="102" y="313"/>
                  </a:moveTo>
                  <a:lnTo>
                    <a:pt x="112" y="297"/>
                  </a:lnTo>
                  <a:lnTo>
                    <a:pt x="124" y="288"/>
                  </a:lnTo>
                  <a:lnTo>
                    <a:pt x="138" y="287"/>
                  </a:lnTo>
                  <a:lnTo>
                    <a:pt x="154" y="294"/>
                  </a:lnTo>
                  <a:lnTo>
                    <a:pt x="160" y="308"/>
                  </a:lnTo>
                  <a:lnTo>
                    <a:pt x="170" y="318"/>
                  </a:lnTo>
                  <a:lnTo>
                    <a:pt x="186" y="324"/>
                  </a:lnTo>
                  <a:lnTo>
                    <a:pt x="196" y="335"/>
                  </a:lnTo>
                  <a:lnTo>
                    <a:pt x="206" y="345"/>
                  </a:lnTo>
                  <a:lnTo>
                    <a:pt x="221" y="344"/>
                  </a:lnTo>
                  <a:lnTo>
                    <a:pt x="234" y="361"/>
                  </a:lnTo>
                  <a:lnTo>
                    <a:pt x="244" y="371"/>
                  </a:lnTo>
                  <a:lnTo>
                    <a:pt x="255" y="382"/>
                  </a:lnTo>
                  <a:lnTo>
                    <a:pt x="265" y="392"/>
                  </a:lnTo>
                  <a:lnTo>
                    <a:pt x="275" y="402"/>
                  </a:lnTo>
                  <a:lnTo>
                    <a:pt x="290" y="401"/>
                  </a:lnTo>
                  <a:lnTo>
                    <a:pt x="312" y="403"/>
                  </a:lnTo>
                  <a:lnTo>
                    <a:pt x="326" y="401"/>
                  </a:lnTo>
                  <a:lnTo>
                    <a:pt x="341" y="399"/>
                  </a:lnTo>
                  <a:lnTo>
                    <a:pt x="355" y="398"/>
                  </a:lnTo>
                  <a:lnTo>
                    <a:pt x="369" y="396"/>
                  </a:lnTo>
                  <a:lnTo>
                    <a:pt x="387" y="384"/>
                  </a:lnTo>
                  <a:lnTo>
                    <a:pt x="399" y="374"/>
                  </a:lnTo>
                  <a:lnTo>
                    <a:pt x="409" y="358"/>
                  </a:lnTo>
                  <a:lnTo>
                    <a:pt x="421" y="349"/>
                  </a:lnTo>
                  <a:lnTo>
                    <a:pt x="435" y="348"/>
                  </a:lnTo>
                  <a:lnTo>
                    <a:pt x="439" y="363"/>
                  </a:lnTo>
                  <a:lnTo>
                    <a:pt x="450" y="374"/>
                  </a:lnTo>
                  <a:lnTo>
                    <a:pt x="462" y="364"/>
                  </a:lnTo>
                  <a:lnTo>
                    <a:pt x="476" y="363"/>
                  </a:lnTo>
                  <a:lnTo>
                    <a:pt x="481" y="378"/>
                  </a:lnTo>
                  <a:lnTo>
                    <a:pt x="490" y="388"/>
                  </a:lnTo>
                  <a:lnTo>
                    <a:pt x="489" y="406"/>
                  </a:lnTo>
                  <a:lnTo>
                    <a:pt x="481" y="432"/>
                  </a:lnTo>
                  <a:lnTo>
                    <a:pt x="492" y="441"/>
                  </a:lnTo>
                  <a:lnTo>
                    <a:pt x="496" y="456"/>
                  </a:lnTo>
                  <a:lnTo>
                    <a:pt x="494" y="475"/>
                  </a:lnTo>
                  <a:lnTo>
                    <a:pt x="514" y="489"/>
                  </a:lnTo>
                  <a:lnTo>
                    <a:pt x="524" y="499"/>
                  </a:lnTo>
                  <a:lnTo>
                    <a:pt x="530" y="499"/>
                  </a:lnTo>
                  <a:lnTo>
                    <a:pt x="545" y="504"/>
                  </a:lnTo>
                  <a:lnTo>
                    <a:pt x="558" y="504"/>
                  </a:lnTo>
                  <a:lnTo>
                    <a:pt x="570" y="500"/>
                  </a:lnTo>
                  <a:lnTo>
                    <a:pt x="580" y="493"/>
                  </a:lnTo>
                  <a:lnTo>
                    <a:pt x="580" y="493"/>
                  </a:lnTo>
                  <a:lnTo>
                    <a:pt x="576" y="476"/>
                  </a:lnTo>
                  <a:lnTo>
                    <a:pt x="578" y="458"/>
                  </a:lnTo>
                  <a:lnTo>
                    <a:pt x="580" y="438"/>
                  </a:lnTo>
                  <a:lnTo>
                    <a:pt x="591" y="430"/>
                  </a:lnTo>
                  <a:lnTo>
                    <a:pt x="604" y="421"/>
                  </a:lnTo>
                  <a:lnTo>
                    <a:pt x="610" y="418"/>
                  </a:lnTo>
                  <a:lnTo>
                    <a:pt x="610" y="418"/>
                  </a:lnTo>
                  <a:lnTo>
                    <a:pt x="619" y="401"/>
                  </a:lnTo>
                  <a:lnTo>
                    <a:pt x="626" y="394"/>
                  </a:lnTo>
                  <a:lnTo>
                    <a:pt x="636" y="384"/>
                  </a:lnTo>
                  <a:lnTo>
                    <a:pt x="646" y="382"/>
                  </a:lnTo>
                  <a:lnTo>
                    <a:pt x="649" y="396"/>
                  </a:lnTo>
                  <a:lnTo>
                    <a:pt x="650" y="412"/>
                  </a:lnTo>
                  <a:lnTo>
                    <a:pt x="646" y="428"/>
                  </a:lnTo>
                  <a:lnTo>
                    <a:pt x="648" y="428"/>
                  </a:lnTo>
                  <a:lnTo>
                    <a:pt x="652" y="439"/>
                  </a:lnTo>
                  <a:lnTo>
                    <a:pt x="658" y="438"/>
                  </a:lnTo>
                  <a:lnTo>
                    <a:pt x="662" y="449"/>
                  </a:lnTo>
                  <a:lnTo>
                    <a:pt x="672" y="450"/>
                  </a:lnTo>
                  <a:lnTo>
                    <a:pt x="684" y="444"/>
                  </a:lnTo>
                  <a:lnTo>
                    <a:pt x="688" y="428"/>
                  </a:lnTo>
                  <a:lnTo>
                    <a:pt x="690" y="410"/>
                  </a:lnTo>
                  <a:lnTo>
                    <a:pt x="688" y="395"/>
                  </a:lnTo>
                  <a:lnTo>
                    <a:pt x="688" y="394"/>
                  </a:lnTo>
                  <a:lnTo>
                    <a:pt x="676" y="394"/>
                  </a:lnTo>
                  <a:lnTo>
                    <a:pt x="663" y="385"/>
                  </a:lnTo>
                  <a:lnTo>
                    <a:pt x="651" y="370"/>
                  </a:lnTo>
                  <a:lnTo>
                    <a:pt x="642" y="358"/>
                  </a:lnTo>
                  <a:lnTo>
                    <a:pt x="632" y="346"/>
                  </a:lnTo>
                  <a:lnTo>
                    <a:pt x="622" y="336"/>
                  </a:lnTo>
                  <a:lnTo>
                    <a:pt x="610" y="317"/>
                  </a:lnTo>
                  <a:lnTo>
                    <a:pt x="604" y="296"/>
                  </a:lnTo>
                  <a:lnTo>
                    <a:pt x="599" y="281"/>
                  </a:lnTo>
                  <a:lnTo>
                    <a:pt x="596" y="247"/>
                  </a:lnTo>
                  <a:lnTo>
                    <a:pt x="589" y="225"/>
                  </a:lnTo>
                  <a:lnTo>
                    <a:pt x="585" y="210"/>
                  </a:lnTo>
                  <a:lnTo>
                    <a:pt x="582" y="177"/>
                  </a:lnTo>
                  <a:lnTo>
                    <a:pt x="582" y="159"/>
                  </a:lnTo>
                  <a:lnTo>
                    <a:pt x="579" y="143"/>
                  </a:lnTo>
                  <a:lnTo>
                    <a:pt x="575" y="127"/>
                  </a:lnTo>
                  <a:lnTo>
                    <a:pt x="571" y="113"/>
                  </a:lnTo>
                  <a:lnTo>
                    <a:pt x="571" y="104"/>
                  </a:lnTo>
                  <a:lnTo>
                    <a:pt x="572" y="76"/>
                  </a:lnTo>
                  <a:lnTo>
                    <a:pt x="576" y="65"/>
                  </a:lnTo>
                  <a:lnTo>
                    <a:pt x="591" y="54"/>
                  </a:lnTo>
                  <a:lnTo>
                    <a:pt x="598" y="30"/>
                  </a:lnTo>
                  <a:lnTo>
                    <a:pt x="598" y="30"/>
                  </a:lnTo>
                  <a:lnTo>
                    <a:pt x="585" y="39"/>
                  </a:lnTo>
                  <a:lnTo>
                    <a:pt x="585" y="39"/>
                  </a:lnTo>
                  <a:lnTo>
                    <a:pt x="569" y="33"/>
                  </a:lnTo>
                  <a:lnTo>
                    <a:pt x="559" y="23"/>
                  </a:lnTo>
                  <a:lnTo>
                    <a:pt x="548" y="13"/>
                  </a:lnTo>
                  <a:lnTo>
                    <a:pt x="532" y="7"/>
                  </a:lnTo>
                  <a:lnTo>
                    <a:pt x="516" y="0"/>
                  </a:lnTo>
                  <a:lnTo>
                    <a:pt x="501" y="3"/>
                  </a:lnTo>
                  <a:lnTo>
                    <a:pt x="487" y="4"/>
                  </a:lnTo>
                  <a:lnTo>
                    <a:pt x="475" y="13"/>
                  </a:lnTo>
                  <a:lnTo>
                    <a:pt x="465" y="29"/>
                  </a:lnTo>
                  <a:lnTo>
                    <a:pt x="456" y="45"/>
                  </a:lnTo>
                  <a:lnTo>
                    <a:pt x="441" y="46"/>
                  </a:lnTo>
                  <a:lnTo>
                    <a:pt x="425" y="41"/>
                  </a:lnTo>
                  <a:lnTo>
                    <a:pt x="406" y="28"/>
                  </a:lnTo>
                  <a:lnTo>
                    <a:pt x="406" y="26"/>
                  </a:lnTo>
                  <a:lnTo>
                    <a:pt x="394" y="35"/>
                  </a:lnTo>
                  <a:lnTo>
                    <a:pt x="380" y="36"/>
                  </a:lnTo>
                  <a:lnTo>
                    <a:pt x="368" y="46"/>
                  </a:lnTo>
                  <a:lnTo>
                    <a:pt x="356" y="55"/>
                  </a:lnTo>
                  <a:lnTo>
                    <a:pt x="345" y="45"/>
                  </a:lnTo>
                  <a:lnTo>
                    <a:pt x="329" y="38"/>
                  </a:lnTo>
                  <a:lnTo>
                    <a:pt x="317" y="46"/>
                  </a:lnTo>
                  <a:lnTo>
                    <a:pt x="306" y="63"/>
                  </a:lnTo>
                  <a:lnTo>
                    <a:pt x="294" y="65"/>
                  </a:lnTo>
                  <a:lnTo>
                    <a:pt x="289" y="48"/>
                  </a:lnTo>
                  <a:lnTo>
                    <a:pt x="278" y="40"/>
                  </a:lnTo>
                  <a:lnTo>
                    <a:pt x="264" y="40"/>
                  </a:lnTo>
                  <a:lnTo>
                    <a:pt x="252" y="50"/>
                  </a:lnTo>
                  <a:lnTo>
                    <a:pt x="242" y="66"/>
                  </a:lnTo>
                  <a:lnTo>
                    <a:pt x="230" y="76"/>
                  </a:lnTo>
                  <a:lnTo>
                    <a:pt x="226" y="60"/>
                  </a:lnTo>
                  <a:lnTo>
                    <a:pt x="209" y="56"/>
                  </a:lnTo>
                  <a:lnTo>
                    <a:pt x="190" y="41"/>
                  </a:lnTo>
                  <a:lnTo>
                    <a:pt x="176" y="44"/>
                  </a:lnTo>
                  <a:lnTo>
                    <a:pt x="160" y="36"/>
                  </a:lnTo>
                  <a:lnTo>
                    <a:pt x="150" y="26"/>
                  </a:lnTo>
                  <a:lnTo>
                    <a:pt x="137" y="8"/>
                  </a:lnTo>
                  <a:lnTo>
                    <a:pt x="120" y="3"/>
                  </a:lnTo>
                  <a:lnTo>
                    <a:pt x="109" y="12"/>
                  </a:lnTo>
                  <a:lnTo>
                    <a:pt x="99" y="28"/>
                  </a:lnTo>
                  <a:lnTo>
                    <a:pt x="84" y="30"/>
                  </a:lnTo>
                  <a:lnTo>
                    <a:pt x="74" y="20"/>
                  </a:lnTo>
                  <a:lnTo>
                    <a:pt x="64" y="8"/>
                  </a:lnTo>
                  <a:lnTo>
                    <a:pt x="51" y="17"/>
                  </a:lnTo>
                  <a:lnTo>
                    <a:pt x="39" y="26"/>
                  </a:lnTo>
                  <a:lnTo>
                    <a:pt x="28" y="34"/>
                  </a:lnTo>
                  <a:lnTo>
                    <a:pt x="26" y="55"/>
                  </a:lnTo>
                  <a:lnTo>
                    <a:pt x="20" y="85"/>
                  </a:lnTo>
                  <a:lnTo>
                    <a:pt x="20" y="105"/>
                  </a:lnTo>
                  <a:lnTo>
                    <a:pt x="26" y="118"/>
                  </a:lnTo>
                  <a:lnTo>
                    <a:pt x="33" y="135"/>
                  </a:lnTo>
                  <a:lnTo>
                    <a:pt x="39" y="179"/>
                  </a:lnTo>
                  <a:lnTo>
                    <a:pt x="30" y="168"/>
                  </a:lnTo>
                  <a:lnTo>
                    <a:pt x="23" y="176"/>
                  </a:lnTo>
                  <a:lnTo>
                    <a:pt x="20" y="179"/>
                  </a:lnTo>
                  <a:lnTo>
                    <a:pt x="13" y="189"/>
                  </a:lnTo>
                  <a:lnTo>
                    <a:pt x="6" y="206"/>
                  </a:lnTo>
                  <a:lnTo>
                    <a:pt x="1" y="223"/>
                  </a:lnTo>
                  <a:lnTo>
                    <a:pt x="0" y="24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5" y="243"/>
                  </a:lnTo>
                  <a:lnTo>
                    <a:pt x="30" y="241"/>
                  </a:lnTo>
                  <a:lnTo>
                    <a:pt x="40" y="251"/>
                  </a:lnTo>
                  <a:lnTo>
                    <a:pt x="50" y="262"/>
                  </a:lnTo>
                  <a:lnTo>
                    <a:pt x="43" y="286"/>
                  </a:lnTo>
                  <a:lnTo>
                    <a:pt x="47" y="300"/>
                  </a:lnTo>
                  <a:lnTo>
                    <a:pt x="61" y="300"/>
                  </a:lnTo>
                  <a:lnTo>
                    <a:pt x="78" y="305"/>
                  </a:lnTo>
                  <a:lnTo>
                    <a:pt x="82" y="320"/>
                  </a:lnTo>
                  <a:lnTo>
                    <a:pt x="93" y="330"/>
                  </a:lnTo>
                  <a:lnTo>
                    <a:pt x="102" y="313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C65791D0-C930-4540-B210-8B646C97E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1296"/>
              <a:ext cx="364" cy="499"/>
            </a:xfrm>
            <a:custGeom>
              <a:avLst/>
              <a:gdLst>
                <a:gd name="T0" fmla="*/ 34 w 364"/>
                <a:gd name="T1" fmla="*/ 24 h 499"/>
                <a:gd name="T2" fmla="*/ 28 w 364"/>
                <a:gd name="T3" fmla="*/ 28 h 499"/>
                <a:gd name="T4" fmla="*/ 4 w 364"/>
                <a:gd name="T5" fmla="*/ 45 h 499"/>
                <a:gd name="T6" fmla="*/ 0 w 364"/>
                <a:gd name="T7" fmla="*/ 83 h 499"/>
                <a:gd name="T8" fmla="*/ 18 w 364"/>
                <a:gd name="T9" fmla="*/ 99 h 499"/>
                <a:gd name="T10" fmla="*/ 28 w 364"/>
                <a:gd name="T11" fmla="*/ 116 h 499"/>
                <a:gd name="T12" fmla="*/ 26 w 364"/>
                <a:gd name="T13" fmla="*/ 121 h 499"/>
                <a:gd name="T14" fmla="*/ 12 w 364"/>
                <a:gd name="T15" fmla="*/ 120 h 499"/>
                <a:gd name="T16" fmla="*/ 15 w 364"/>
                <a:gd name="T17" fmla="*/ 152 h 499"/>
                <a:gd name="T18" fmla="*/ 24 w 364"/>
                <a:gd name="T19" fmla="*/ 163 h 499"/>
                <a:gd name="T20" fmla="*/ 39 w 364"/>
                <a:gd name="T21" fmla="*/ 179 h 499"/>
                <a:gd name="T22" fmla="*/ 46 w 364"/>
                <a:gd name="T23" fmla="*/ 200 h 499"/>
                <a:gd name="T24" fmla="*/ 69 w 364"/>
                <a:gd name="T25" fmla="*/ 190 h 499"/>
                <a:gd name="T26" fmla="*/ 98 w 364"/>
                <a:gd name="T27" fmla="*/ 213 h 499"/>
                <a:gd name="T28" fmla="*/ 113 w 364"/>
                <a:gd name="T29" fmla="*/ 223 h 499"/>
                <a:gd name="T30" fmla="*/ 135 w 364"/>
                <a:gd name="T31" fmla="*/ 218 h 499"/>
                <a:gd name="T32" fmla="*/ 138 w 364"/>
                <a:gd name="T33" fmla="*/ 230 h 499"/>
                <a:gd name="T34" fmla="*/ 134 w 364"/>
                <a:gd name="T35" fmla="*/ 249 h 499"/>
                <a:gd name="T36" fmla="*/ 152 w 364"/>
                <a:gd name="T37" fmla="*/ 290 h 499"/>
                <a:gd name="T38" fmla="*/ 156 w 364"/>
                <a:gd name="T39" fmla="*/ 338 h 499"/>
                <a:gd name="T40" fmla="*/ 164 w 364"/>
                <a:gd name="T41" fmla="*/ 376 h 499"/>
                <a:gd name="T42" fmla="*/ 172 w 364"/>
                <a:gd name="T43" fmla="*/ 406 h 499"/>
                <a:gd name="T44" fmla="*/ 184 w 364"/>
                <a:gd name="T45" fmla="*/ 436 h 499"/>
                <a:gd name="T46" fmla="*/ 211 w 364"/>
                <a:gd name="T47" fmla="*/ 456 h 499"/>
                <a:gd name="T48" fmla="*/ 234 w 364"/>
                <a:gd name="T49" fmla="*/ 449 h 499"/>
                <a:gd name="T50" fmla="*/ 236 w 364"/>
                <a:gd name="T51" fmla="*/ 485 h 499"/>
                <a:gd name="T52" fmla="*/ 260 w 364"/>
                <a:gd name="T53" fmla="*/ 495 h 499"/>
                <a:gd name="T54" fmla="*/ 268 w 364"/>
                <a:gd name="T55" fmla="*/ 498 h 499"/>
                <a:gd name="T56" fmla="*/ 293 w 364"/>
                <a:gd name="T57" fmla="*/ 480 h 499"/>
                <a:gd name="T58" fmla="*/ 307 w 364"/>
                <a:gd name="T59" fmla="*/ 452 h 499"/>
                <a:gd name="T60" fmla="*/ 330 w 364"/>
                <a:gd name="T61" fmla="*/ 434 h 499"/>
                <a:gd name="T62" fmla="*/ 350 w 364"/>
                <a:gd name="T63" fmla="*/ 402 h 499"/>
                <a:gd name="T64" fmla="*/ 363 w 364"/>
                <a:gd name="T65" fmla="*/ 392 h 499"/>
                <a:gd name="T66" fmla="*/ 362 w 364"/>
                <a:gd name="T67" fmla="*/ 366 h 499"/>
                <a:gd name="T68" fmla="*/ 349 w 364"/>
                <a:gd name="T69" fmla="*/ 322 h 499"/>
                <a:gd name="T70" fmla="*/ 330 w 364"/>
                <a:gd name="T71" fmla="*/ 281 h 499"/>
                <a:gd name="T72" fmla="*/ 317 w 364"/>
                <a:gd name="T73" fmla="*/ 238 h 499"/>
                <a:gd name="T74" fmla="*/ 296 w 364"/>
                <a:gd name="T75" fmla="*/ 191 h 499"/>
                <a:gd name="T76" fmla="*/ 274 w 364"/>
                <a:gd name="T77" fmla="*/ 143 h 499"/>
                <a:gd name="T78" fmla="*/ 243 w 364"/>
                <a:gd name="T79" fmla="*/ 112 h 499"/>
                <a:gd name="T80" fmla="*/ 205 w 364"/>
                <a:gd name="T81" fmla="*/ 86 h 499"/>
                <a:gd name="T82" fmla="*/ 166 w 364"/>
                <a:gd name="T83" fmla="*/ 52 h 499"/>
                <a:gd name="T84" fmla="*/ 141 w 364"/>
                <a:gd name="T85" fmla="*/ 16 h 499"/>
                <a:gd name="T86" fmla="*/ 114 w 364"/>
                <a:gd name="T87" fmla="*/ 0 h 499"/>
                <a:gd name="T88" fmla="*/ 114 w 364"/>
                <a:gd name="T89" fmla="*/ 16 h 499"/>
                <a:gd name="T90" fmla="*/ 108 w 364"/>
                <a:gd name="T91" fmla="*/ 50 h 499"/>
                <a:gd name="T92" fmla="*/ 86 w 364"/>
                <a:gd name="T93" fmla="*/ 55 h 499"/>
                <a:gd name="T94" fmla="*/ 76 w 364"/>
                <a:gd name="T95" fmla="*/ 45 h 499"/>
                <a:gd name="T96" fmla="*/ 64 w 364"/>
                <a:gd name="T97" fmla="*/ 39 h 499"/>
                <a:gd name="T98" fmla="*/ 48 w 364"/>
                <a:gd name="T99" fmla="*/ 24 h 499"/>
                <a:gd name="T100" fmla="*/ 43 w 364"/>
                <a:gd name="T101" fmla="*/ 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4" h="499">
                  <a:moveTo>
                    <a:pt x="43" y="7"/>
                  </a:moveTo>
                  <a:lnTo>
                    <a:pt x="34" y="24"/>
                  </a:lnTo>
                  <a:lnTo>
                    <a:pt x="34" y="24"/>
                  </a:lnTo>
                  <a:lnTo>
                    <a:pt x="28" y="28"/>
                  </a:lnTo>
                  <a:lnTo>
                    <a:pt x="15" y="37"/>
                  </a:lnTo>
                  <a:lnTo>
                    <a:pt x="4" y="45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4" y="100"/>
                  </a:lnTo>
                  <a:lnTo>
                    <a:pt x="18" y="99"/>
                  </a:lnTo>
                  <a:lnTo>
                    <a:pt x="23" y="103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26" y="121"/>
                  </a:lnTo>
                  <a:lnTo>
                    <a:pt x="14" y="114"/>
                  </a:lnTo>
                  <a:lnTo>
                    <a:pt x="12" y="120"/>
                  </a:lnTo>
                  <a:lnTo>
                    <a:pt x="9" y="140"/>
                  </a:lnTo>
                  <a:lnTo>
                    <a:pt x="15" y="152"/>
                  </a:lnTo>
                  <a:lnTo>
                    <a:pt x="26" y="162"/>
                  </a:lnTo>
                  <a:lnTo>
                    <a:pt x="24" y="163"/>
                  </a:lnTo>
                  <a:lnTo>
                    <a:pt x="38" y="157"/>
                  </a:lnTo>
                  <a:lnTo>
                    <a:pt x="39" y="179"/>
                  </a:lnTo>
                  <a:lnTo>
                    <a:pt x="42" y="195"/>
                  </a:lnTo>
                  <a:lnTo>
                    <a:pt x="46" y="200"/>
                  </a:lnTo>
                  <a:lnTo>
                    <a:pt x="58" y="196"/>
                  </a:lnTo>
                  <a:lnTo>
                    <a:pt x="69" y="190"/>
                  </a:lnTo>
                  <a:lnTo>
                    <a:pt x="78" y="190"/>
                  </a:lnTo>
                  <a:lnTo>
                    <a:pt x="98" y="213"/>
                  </a:lnTo>
                  <a:lnTo>
                    <a:pt x="104" y="222"/>
                  </a:lnTo>
                  <a:lnTo>
                    <a:pt x="113" y="223"/>
                  </a:lnTo>
                  <a:lnTo>
                    <a:pt x="126" y="218"/>
                  </a:lnTo>
                  <a:lnTo>
                    <a:pt x="135" y="218"/>
                  </a:lnTo>
                  <a:lnTo>
                    <a:pt x="138" y="223"/>
                  </a:lnTo>
                  <a:lnTo>
                    <a:pt x="138" y="230"/>
                  </a:lnTo>
                  <a:lnTo>
                    <a:pt x="136" y="245"/>
                  </a:lnTo>
                  <a:lnTo>
                    <a:pt x="134" y="249"/>
                  </a:lnTo>
                  <a:lnTo>
                    <a:pt x="143" y="265"/>
                  </a:lnTo>
                  <a:lnTo>
                    <a:pt x="152" y="290"/>
                  </a:lnTo>
                  <a:lnTo>
                    <a:pt x="154" y="312"/>
                  </a:lnTo>
                  <a:lnTo>
                    <a:pt x="156" y="338"/>
                  </a:lnTo>
                  <a:lnTo>
                    <a:pt x="161" y="358"/>
                  </a:lnTo>
                  <a:lnTo>
                    <a:pt x="164" y="376"/>
                  </a:lnTo>
                  <a:lnTo>
                    <a:pt x="166" y="392"/>
                  </a:lnTo>
                  <a:lnTo>
                    <a:pt x="172" y="406"/>
                  </a:lnTo>
                  <a:lnTo>
                    <a:pt x="176" y="429"/>
                  </a:lnTo>
                  <a:lnTo>
                    <a:pt x="184" y="436"/>
                  </a:lnTo>
                  <a:lnTo>
                    <a:pt x="198" y="436"/>
                  </a:lnTo>
                  <a:lnTo>
                    <a:pt x="211" y="456"/>
                  </a:lnTo>
                  <a:lnTo>
                    <a:pt x="228" y="453"/>
                  </a:lnTo>
                  <a:lnTo>
                    <a:pt x="234" y="449"/>
                  </a:lnTo>
                  <a:lnTo>
                    <a:pt x="238" y="467"/>
                  </a:lnTo>
                  <a:lnTo>
                    <a:pt x="236" y="485"/>
                  </a:lnTo>
                  <a:lnTo>
                    <a:pt x="250" y="484"/>
                  </a:lnTo>
                  <a:lnTo>
                    <a:pt x="260" y="495"/>
                  </a:lnTo>
                  <a:lnTo>
                    <a:pt x="268" y="498"/>
                  </a:lnTo>
                  <a:lnTo>
                    <a:pt x="268" y="498"/>
                  </a:lnTo>
                  <a:lnTo>
                    <a:pt x="279" y="482"/>
                  </a:lnTo>
                  <a:lnTo>
                    <a:pt x="293" y="480"/>
                  </a:lnTo>
                  <a:lnTo>
                    <a:pt x="295" y="460"/>
                  </a:lnTo>
                  <a:lnTo>
                    <a:pt x="307" y="452"/>
                  </a:lnTo>
                  <a:lnTo>
                    <a:pt x="321" y="451"/>
                  </a:lnTo>
                  <a:lnTo>
                    <a:pt x="330" y="434"/>
                  </a:lnTo>
                  <a:lnTo>
                    <a:pt x="343" y="425"/>
                  </a:lnTo>
                  <a:lnTo>
                    <a:pt x="350" y="402"/>
                  </a:lnTo>
                  <a:lnTo>
                    <a:pt x="363" y="392"/>
                  </a:lnTo>
                  <a:lnTo>
                    <a:pt x="363" y="392"/>
                  </a:lnTo>
                  <a:lnTo>
                    <a:pt x="363" y="392"/>
                  </a:lnTo>
                  <a:lnTo>
                    <a:pt x="362" y="366"/>
                  </a:lnTo>
                  <a:lnTo>
                    <a:pt x="358" y="351"/>
                  </a:lnTo>
                  <a:lnTo>
                    <a:pt x="349" y="322"/>
                  </a:lnTo>
                  <a:lnTo>
                    <a:pt x="335" y="297"/>
                  </a:lnTo>
                  <a:lnTo>
                    <a:pt x="330" y="281"/>
                  </a:lnTo>
                  <a:lnTo>
                    <a:pt x="324" y="260"/>
                  </a:lnTo>
                  <a:lnTo>
                    <a:pt x="317" y="238"/>
                  </a:lnTo>
                  <a:lnTo>
                    <a:pt x="308" y="208"/>
                  </a:lnTo>
                  <a:lnTo>
                    <a:pt x="296" y="191"/>
                  </a:lnTo>
                  <a:lnTo>
                    <a:pt x="286" y="161"/>
                  </a:lnTo>
                  <a:lnTo>
                    <a:pt x="274" y="143"/>
                  </a:lnTo>
                  <a:lnTo>
                    <a:pt x="254" y="122"/>
                  </a:lnTo>
                  <a:lnTo>
                    <a:pt x="243" y="112"/>
                  </a:lnTo>
                  <a:lnTo>
                    <a:pt x="222" y="90"/>
                  </a:lnTo>
                  <a:lnTo>
                    <a:pt x="205" y="86"/>
                  </a:lnTo>
                  <a:lnTo>
                    <a:pt x="187" y="73"/>
                  </a:lnTo>
                  <a:lnTo>
                    <a:pt x="166" y="52"/>
                  </a:lnTo>
                  <a:lnTo>
                    <a:pt x="154" y="34"/>
                  </a:lnTo>
                  <a:lnTo>
                    <a:pt x="141" y="16"/>
                  </a:lnTo>
                  <a:lnTo>
                    <a:pt x="124" y="10"/>
                  </a:lnTo>
                  <a:lnTo>
                    <a:pt x="114" y="0"/>
                  </a:lnTo>
                  <a:lnTo>
                    <a:pt x="112" y="1"/>
                  </a:lnTo>
                  <a:lnTo>
                    <a:pt x="114" y="16"/>
                  </a:lnTo>
                  <a:lnTo>
                    <a:pt x="112" y="34"/>
                  </a:lnTo>
                  <a:lnTo>
                    <a:pt x="108" y="50"/>
                  </a:lnTo>
                  <a:lnTo>
                    <a:pt x="96" y="56"/>
                  </a:lnTo>
                  <a:lnTo>
                    <a:pt x="86" y="55"/>
                  </a:lnTo>
                  <a:lnTo>
                    <a:pt x="82" y="44"/>
                  </a:lnTo>
                  <a:lnTo>
                    <a:pt x="76" y="45"/>
                  </a:lnTo>
                  <a:lnTo>
                    <a:pt x="72" y="34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8" y="24"/>
                  </a:lnTo>
                  <a:lnTo>
                    <a:pt x="46" y="4"/>
                  </a:lnTo>
                  <a:lnTo>
                    <a:pt x="43" y="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70D108BE-7540-45D7-B70F-F21F8DA1C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" y="1452"/>
              <a:ext cx="263" cy="491"/>
            </a:xfrm>
            <a:custGeom>
              <a:avLst/>
              <a:gdLst>
                <a:gd name="T0" fmla="*/ 48 w 263"/>
                <a:gd name="T1" fmla="*/ 8 h 491"/>
                <a:gd name="T2" fmla="*/ 30 w 263"/>
                <a:gd name="T3" fmla="*/ 48 h 491"/>
                <a:gd name="T4" fmla="*/ 31 w 263"/>
                <a:gd name="T5" fmla="*/ 87 h 491"/>
                <a:gd name="T6" fmla="*/ 36 w 263"/>
                <a:gd name="T7" fmla="*/ 116 h 491"/>
                <a:gd name="T8" fmla="*/ 60 w 263"/>
                <a:gd name="T9" fmla="*/ 120 h 491"/>
                <a:gd name="T10" fmla="*/ 55 w 263"/>
                <a:gd name="T11" fmla="*/ 140 h 491"/>
                <a:gd name="T12" fmla="*/ 18 w 263"/>
                <a:gd name="T13" fmla="*/ 186 h 491"/>
                <a:gd name="T14" fmla="*/ 9 w 263"/>
                <a:gd name="T15" fmla="*/ 226 h 491"/>
                <a:gd name="T16" fmla="*/ 8 w 263"/>
                <a:gd name="T17" fmla="*/ 271 h 491"/>
                <a:gd name="T18" fmla="*/ 8 w 263"/>
                <a:gd name="T19" fmla="*/ 317 h 491"/>
                <a:gd name="T20" fmla="*/ 0 w 263"/>
                <a:gd name="T21" fmla="*/ 341 h 491"/>
                <a:gd name="T22" fmla="*/ 0 w 263"/>
                <a:gd name="T23" fmla="*/ 340 h 491"/>
                <a:gd name="T24" fmla="*/ 19 w 263"/>
                <a:gd name="T25" fmla="*/ 353 h 491"/>
                <a:gd name="T26" fmla="*/ 21 w 263"/>
                <a:gd name="T27" fmla="*/ 387 h 491"/>
                <a:gd name="T28" fmla="*/ 40 w 263"/>
                <a:gd name="T29" fmla="*/ 400 h 491"/>
                <a:gd name="T30" fmla="*/ 63 w 263"/>
                <a:gd name="T31" fmla="*/ 402 h 491"/>
                <a:gd name="T32" fmla="*/ 86 w 263"/>
                <a:gd name="T33" fmla="*/ 430 h 491"/>
                <a:gd name="T34" fmla="*/ 94 w 263"/>
                <a:gd name="T35" fmla="*/ 459 h 491"/>
                <a:gd name="T36" fmla="*/ 115 w 263"/>
                <a:gd name="T37" fmla="*/ 480 h 491"/>
                <a:gd name="T38" fmla="*/ 146 w 263"/>
                <a:gd name="T39" fmla="*/ 485 h 491"/>
                <a:gd name="T40" fmla="*/ 167 w 263"/>
                <a:gd name="T41" fmla="*/ 459 h 491"/>
                <a:gd name="T42" fmla="*/ 187 w 263"/>
                <a:gd name="T43" fmla="*/ 427 h 491"/>
                <a:gd name="T44" fmla="*/ 207 w 263"/>
                <a:gd name="T45" fmla="*/ 394 h 491"/>
                <a:gd name="T46" fmla="*/ 231 w 263"/>
                <a:gd name="T47" fmla="*/ 377 h 491"/>
                <a:gd name="T48" fmla="*/ 254 w 263"/>
                <a:gd name="T49" fmla="*/ 353 h 491"/>
                <a:gd name="T50" fmla="*/ 260 w 263"/>
                <a:gd name="T51" fmla="*/ 328 h 491"/>
                <a:gd name="T52" fmla="*/ 262 w 263"/>
                <a:gd name="T53" fmla="*/ 310 h 491"/>
                <a:gd name="T54" fmla="*/ 252 w 263"/>
                <a:gd name="T55" fmla="*/ 296 h 491"/>
                <a:gd name="T56" fmla="*/ 222 w 263"/>
                <a:gd name="T57" fmla="*/ 280 h 491"/>
                <a:gd name="T58" fmla="*/ 200 w 263"/>
                <a:gd name="T59" fmla="*/ 272 h 491"/>
                <a:gd name="T60" fmla="*/ 190 w 263"/>
                <a:gd name="T61" fmla="*/ 235 h 491"/>
                <a:gd name="T62" fmla="*/ 185 w 263"/>
                <a:gd name="T63" fmla="*/ 201 h 491"/>
                <a:gd name="T64" fmla="*/ 178 w 263"/>
                <a:gd name="T65" fmla="*/ 156 h 491"/>
                <a:gd name="T66" fmla="*/ 167 w 263"/>
                <a:gd name="T67" fmla="*/ 108 h 491"/>
                <a:gd name="T68" fmla="*/ 160 w 263"/>
                <a:gd name="T69" fmla="*/ 88 h 491"/>
                <a:gd name="T70" fmla="*/ 162 w 263"/>
                <a:gd name="T71" fmla="*/ 66 h 491"/>
                <a:gd name="T72" fmla="*/ 150 w 263"/>
                <a:gd name="T73" fmla="*/ 61 h 491"/>
                <a:gd name="T74" fmla="*/ 128 w 263"/>
                <a:gd name="T75" fmla="*/ 65 h 491"/>
                <a:gd name="T76" fmla="*/ 102 w 263"/>
                <a:gd name="T77" fmla="*/ 33 h 491"/>
                <a:gd name="T78" fmla="*/ 82 w 263"/>
                <a:gd name="T79" fmla="*/ 40 h 491"/>
                <a:gd name="T80" fmla="*/ 66 w 263"/>
                <a:gd name="T81" fmla="*/ 38 h 491"/>
                <a:gd name="T82" fmla="*/ 62 w 263"/>
                <a:gd name="T83" fmla="*/ 0 h 491"/>
                <a:gd name="T84" fmla="*/ 48 w 263"/>
                <a:gd name="T85" fmla="*/ 8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3" h="491">
                  <a:moveTo>
                    <a:pt x="48" y="8"/>
                  </a:moveTo>
                  <a:lnTo>
                    <a:pt x="48" y="8"/>
                  </a:lnTo>
                  <a:lnTo>
                    <a:pt x="41" y="32"/>
                  </a:lnTo>
                  <a:lnTo>
                    <a:pt x="30" y="48"/>
                  </a:lnTo>
                  <a:lnTo>
                    <a:pt x="29" y="67"/>
                  </a:lnTo>
                  <a:lnTo>
                    <a:pt x="31" y="87"/>
                  </a:lnTo>
                  <a:lnTo>
                    <a:pt x="32" y="104"/>
                  </a:lnTo>
                  <a:lnTo>
                    <a:pt x="36" y="116"/>
                  </a:lnTo>
                  <a:lnTo>
                    <a:pt x="50" y="124"/>
                  </a:lnTo>
                  <a:lnTo>
                    <a:pt x="60" y="120"/>
                  </a:lnTo>
                  <a:lnTo>
                    <a:pt x="61" y="129"/>
                  </a:lnTo>
                  <a:lnTo>
                    <a:pt x="55" y="140"/>
                  </a:lnTo>
                  <a:lnTo>
                    <a:pt x="31" y="172"/>
                  </a:lnTo>
                  <a:lnTo>
                    <a:pt x="18" y="186"/>
                  </a:lnTo>
                  <a:lnTo>
                    <a:pt x="11" y="206"/>
                  </a:lnTo>
                  <a:lnTo>
                    <a:pt x="9" y="226"/>
                  </a:lnTo>
                  <a:lnTo>
                    <a:pt x="8" y="244"/>
                  </a:lnTo>
                  <a:lnTo>
                    <a:pt x="8" y="271"/>
                  </a:lnTo>
                  <a:lnTo>
                    <a:pt x="9" y="299"/>
                  </a:lnTo>
                  <a:lnTo>
                    <a:pt x="8" y="317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14" y="338"/>
                  </a:lnTo>
                  <a:lnTo>
                    <a:pt x="19" y="353"/>
                  </a:lnTo>
                  <a:lnTo>
                    <a:pt x="18" y="371"/>
                  </a:lnTo>
                  <a:lnTo>
                    <a:pt x="21" y="387"/>
                  </a:lnTo>
                  <a:lnTo>
                    <a:pt x="26" y="401"/>
                  </a:lnTo>
                  <a:lnTo>
                    <a:pt x="40" y="400"/>
                  </a:lnTo>
                  <a:lnTo>
                    <a:pt x="52" y="391"/>
                  </a:lnTo>
                  <a:lnTo>
                    <a:pt x="63" y="402"/>
                  </a:lnTo>
                  <a:lnTo>
                    <a:pt x="76" y="419"/>
                  </a:lnTo>
                  <a:lnTo>
                    <a:pt x="86" y="430"/>
                  </a:lnTo>
                  <a:lnTo>
                    <a:pt x="90" y="444"/>
                  </a:lnTo>
                  <a:lnTo>
                    <a:pt x="94" y="459"/>
                  </a:lnTo>
                  <a:lnTo>
                    <a:pt x="110" y="464"/>
                  </a:lnTo>
                  <a:lnTo>
                    <a:pt x="115" y="480"/>
                  </a:lnTo>
                  <a:lnTo>
                    <a:pt x="126" y="490"/>
                  </a:lnTo>
                  <a:lnTo>
                    <a:pt x="146" y="485"/>
                  </a:lnTo>
                  <a:lnTo>
                    <a:pt x="157" y="476"/>
                  </a:lnTo>
                  <a:lnTo>
                    <a:pt x="167" y="459"/>
                  </a:lnTo>
                  <a:lnTo>
                    <a:pt x="178" y="443"/>
                  </a:lnTo>
                  <a:lnTo>
                    <a:pt x="187" y="427"/>
                  </a:lnTo>
                  <a:lnTo>
                    <a:pt x="197" y="410"/>
                  </a:lnTo>
                  <a:lnTo>
                    <a:pt x="207" y="394"/>
                  </a:lnTo>
                  <a:lnTo>
                    <a:pt x="221" y="392"/>
                  </a:lnTo>
                  <a:lnTo>
                    <a:pt x="231" y="377"/>
                  </a:lnTo>
                  <a:lnTo>
                    <a:pt x="245" y="374"/>
                  </a:lnTo>
                  <a:lnTo>
                    <a:pt x="254" y="353"/>
                  </a:lnTo>
                  <a:lnTo>
                    <a:pt x="260" y="328"/>
                  </a:lnTo>
                  <a:lnTo>
                    <a:pt x="260" y="328"/>
                  </a:lnTo>
                  <a:lnTo>
                    <a:pt x="260" y="328"/>
                  </a:lnTo>
                  <a:lnTo>
                    <a:pt x="262" y="310"/>
                  </a:lnTo>
                  <a:lnTo>
                    <a:pt x="258" y="292"/>
                  </a:lnTo>
                  <a:lnTo>
                    <a:pt x="252" y="296"/>
                  </a:lnTo>
                  <a:lnTo>
                    <a:pt x="235" y="300"/>
                  </a:lnTo>
                  <a:lnTo>
                    <a:pt x="222" y="280"/>
                  </a:lnTo>
                  <a:lnTo>
                    <a:pt x="208" y="280"/>
                  </a:lnTo>
                  <a:lnTo>
                    <a:pt x="200" y="272"/>
                  </a:lnTo>
                  <a:lnTo>
                    <a:pt x="196" y="249"/>
                  </a:lnTo>
                  <a:lnTo>
                    <a:pt x="190" y="235"/>
                  </a:lnTo>
                  <a:lnTo>
                    <a:pt x="188" y="219"/>
                  </a:lnTo>
                  <a:lnTo>
                    <a:pt x="185" y="201"/>
                  </a:lnTo>
                  <a:lnTo>
                    <a:pt x="180" y="181"/>
                  </a:lnTo>
                  <a:lnTo>
                    <a:pt x="178" y="156"/>
                  </a:lnTo>
                  <a:lnTo>
                    <a:pt x="176" y="133"/>
                  </a:lnTo>
                  <a:lnTo>
                    <a:pt x="167" y="108"/>
                  </a:lnTo>
                  <a:lnTo>
                    <a:pt x="158" y="92"/>
                  </a:lnTo>
                  <a:lnTo>
                    <a:pt x="160" y="88"/>
                  </a:lnTo>
                  <a:lnTo>
                    <a:pt x="162" y="74"/>
                  </a:lnTo>
                  <a:lnTo>
                    <a:pt x="162" y="66"/>
                  </a:lnTo>
                  <a:lnTo>
                    <a:pt x="159" y="61"/>
                  </a:lnTo>
                  <a:lnTo>
                    <a:pt x="150" y="61"/>
                  </a:lnTo>
                  <a:lnTo>
                    <a:pt x="137" y="66"/>
                  </a:lnTo>
                  <a:lnTo>
                    <a:pt x="128" y="65"/>
                  </a:lnTo>
                  <a:lnTo>
                    <a:pt x="122" y="56"/>
                  </a:lnTo>
                  <a:lnTo>
                    <a:pt x="102" y="33"/>
                  </a:lnTo>
                  <a:lnTo>
                    <a:pt x="93" y="33"/>
                  </a:lnTo>
                  <a:lnTo>
                    <a:pt x="82" y="40"/>
                  </a:lnTo>
                  <a:lnTo>
                    <a:pt x="70" y="44"/>
                  </a:lnTo>
                  <a:lnTo>
                    <a:pt x="66" y="38"/>
                  </a:lnTo>
                  <a:lnTo>
                    <a:pt x="63" y="22"/>
                  </a:lnTo>
                  <a:lnTo>
                    <a:pt x="62" y="0"/>
                  </a:lnTo>
                  <a:lnTo>
                    <a:pt x="48" y="6"/>
                  </a:lnTo>
                  <a:lnTo>
                    <a:pt x="48" y="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BFE121E1-8395-4237-8D40-7D01023B4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688"/>
              <a:ext cx="353" cy="495"/>
            </a:xfrm>
            <a:custGeom>
              <a:avLst/>
              <a:gdLst>
                <a:gd name="T0" fmla="*/ 144 w 353"/>
                <a:gd name="T1" fmla="*/ 0 h 495"/>
                <a:gd name="T2" fmla="*/ 124 w 353"/>
                <a:gd name="T3" fmla="*/ 33 h 495"/>
                <a:gd name="T4" fmla="*/ 102 w 353"/>
                <a:gd name="T5" fmla="*/ 59 h 495"/>
                <a:gd name="T6" fmla="*/ 76 w 353"/>
                <a:gd name="T7" fmla="*/ 68 h 495"/>
                <a:gd name="T8" fmla="*/ 60 w 353"/>
                <a:gd name="T9" fmla="*/ 90 h 495"/>
                <a:gd name="T10" fmla="*/ 49 w 353"/>
                <a:gd name="T11" fmla="*/ 106 h 495"/>
                <a:gd name="T12" fmla="*/ 47 w 353"/>
                <a:gd name="T13" fmla="*/ 125 h 495"/>
                <a:gd name="T14" fmla="*/ 35 w 353"/>
                <a:gd name="T15" fmla="*/ 153 h 495"/>
                <a:gd name="T16" fmla="*/ 13 w 353"/>
                <a:gd name="T17" fmla="*/ 179 h 495"/>
                <a:gd name="T18" fmla="*/ 15 w 353"/>
                <a:gd name="T19" fmla="*/ 212 h 495"/>
                <a:gd name="T20" fmla="*/ 20 w 353"/>
                <a:gd name="T21" fmla="*/ 253 h 495"/>
                <a:gd name="T22" fmla="*/ 31 w 353"/>
                <a:gd name="T23" fmla="*/ 291 h 495"/>
                <a:gd name="T24" fmla="*/ 54 w 353"/>
                <a:gd name="T25" fmla="*/ 318 h 495"/>
                <a:gd name="T26" fmla="*/ 48 w 353"/>
                <a:gd name="T27" fmla="*/ 350 h 495"/>
                <a:gd name="T28" fmla="*/ 23 w 353"/>
                <a:gd name="T29" fmla="*/ 340 h 495"/>
                <a:gd name="T30" fmla="*/ 2 w 353"/>
                <a:gd name="T31" fmla="*/ 365 h 495"/>
                <a:gd name="T32" fmla="*/ 11 w 353"/>
                <a:gd name="T33" fmla="*/ 396 h 495"/>
                <a:gd name="T34" fmla="*/ 37 w 353"/>
                <a:gd name="T35" fmla="*/ 412 h 495"/>
                <a:gd name="T36" fmla="*/ 64 w 353"/>
                <a:gd name="T37" fmla="*/ 428 h 495"/>
                <a:gd name="T38" fmla="*/ 72 w 353"/>
                <a:gd name="T39" fmla="*/ 458 h 495"/>
                <a:gd name="T40" fmla="*/ 98 w 353"/>
                <a:gd name="T41" fmla="*/ 466 h 495"/>
                <a:gd name="T42" fmla="*/ 116 w 353"/>
                <a:gd name="T43" fmla="*/ 479 h 495"/>
                <a:gd name="T44" fmla="*/ 142 w 353"/>
                <a:gd name="T45" fmla="*/ 468 h 495"/>
                <a:gd name="T46" fmla="*/ 164 w 353"/>
                <a:gd name="T47" fmla="*/ 470 h 495"/>
                <a:gd name="T48" fmla="*/ 194 w 353"/>
                <a:gd name="T49" fmla="*/ 494 h 495"/>
                <a:gd name="T50" fmla="*/ 215 w 353"/>
                <a:gd name="T51" fmla="*/ 489 h 495"/>
                <a:gd name="T52" fmla="*/ 240 w 353"/>
                <a:gd name="T53" fmla="*/ 478 h 495"/>
                <a:gd name="T54" fmla="*/ 250 w 353"/>
                <a:gd name="T55" fmla="*/ 436 h 495"/>
                <a:gd name="T56" fmla="*/ 276 w 353"/>
                <a:gd name="T57" fmla="*/ 424 h 495"/>
                <a:gd name="T58" fmla="*/ 309 w 353"/>
                <a:gd name="T59" fmla="*/ 437 h 495"/>
                <a:gd name="T60" fmla="*/ 319 w 353"/>
                <a:gd name="T61" fmla="*/ 421 h 495"/>
                <a:gd name="T62" fmla="*/ 334 w 353"/>
                <a:gd name="T63" fmla="*/ 374 h 495"/>
                <a:gd name="T64" fmla="*/ 352 w 353"/>
                <a:gd name="T65" fmla="*/ 333 h 495"/>
                <a:gd name="T66" fmla="*/ 349 w 353"/>
                <a:gd name="T67" fmla="*/ 325 h 495"/>
                <a:gd name="T68" fmla="*/ 332 w 353"/>
                <a:gd name="T69" fmla="*/ 293 h 495"/>
                <a:gd name="T70" fmla="*/ 312 w 353"/>
                <a:gd name="T71" fmla="*/ 273 h 495"/>
                <a:gd name="T72" fmla="*/ 279 w 353"/>
                <a:gd name="T73" fmla="*/ 234 h 495"/>
                <a:gd name="T74" fmla="*/ 251 w 353"/>
                <a:gd name="T75" fmla="*/ 192 h 495"/>
                <a:gd name="T76" fmla="*/ 215 w 353"/>
                <a:gd name="T77" fmla="*/ 145 h 495"/>
                <a:gd name="T78" fmla="*/ 188 w 353"/>
                <a:gd name="T79" fmla="*/ 103 h 495"/>
                <a:gd name="T80" fmla="*/ 169 w 353"/>
                <a:gd name="T81" fmla="*/ 64 h 495"/>
                <a:gd name="T82" fmla="*/ 152 w 353"/>
                <a:gd name="T83" fmla="*/ 30 h 495"/>
                <a:gd name="T84" fmla="*/ 148 w 353"/>
                <a:gd name="T85" fmla="*/ 16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3" h="495">
                  <a:moveTo>
                    <a:pt x="144" y="0"/>
                  </a:moveTo>
                  <a:lnTo>
                    <a:pt x="144" y="0"/>
                  </a:lnTo>
                  <a:lnTo>
                    <a:pt x="131" y="10"/>
                  </a:lnTo>
                  <a:lnTo>
                    <a:pt x="124" y="33"/>
                  </a:lnTo>
                  <a:lnTo>
                    <a:pt x="111" y="42"/>
                  </a:lnTo>
                  <a:lnTo>
                    <a:pt x="102" y="59"/>
                  </a:lnTo>
                  <a:lnTo>
                    <a:pt x="88" y="60"/>
                  </a:lnTo>
                  <a:lnTo>
                    <a:pt x="76" y="68"/>
                  </a:lnTo>
                  <a:lnTo>
                    <a:pt x="74" y="88"/>
                  </a:lnTo>
                  <a:lnTo>
                    <a:pt x="60" y="90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7" y="112"/>
                  </a:lnTo>
                  <a:lnTo>
                    <a:pt x="47" y="125"/>
                  </a:lnTo>
                  <a:lnTo>
                    <a:pt x="46" y="144"/>
                  </a:lnTo>
                  <a:lnTo>
                    <a:pt x="35" y="153"/>
                  </a:lnTo>
                  <a:lnTo>
                    <a:pt x="25" y="169"/>
                  </a:lnTo>
                  <a:lnTo>
                    <a:pt x="13" y="179"/>
                  </a:lnTo>
                  <a:lnTo>
                    <a:pt x="11" y="197"/>
                  </a:lnTo>
                  <a:lnTo>
                    <a:pt x="15" y="212"/>
                  </a:lnTo>
                  <a:lnTo>
                    <a:pt x="22" y="234"/>
                  </a:lnTo>
                  <a:lnTo>
                    <a:pt x="20" y="253"/>
                  </a:lnTo>
                  <a:lnTo>
                    <a:pt x="25" y="268"/>
                  </a:lnTo>
                  <a:lnTo>
                    <a:pt x="31" y="291"/>
                  </a:lnTo>
                  <a:lnTo>
                    <a:pt x="41" y="301"/>
                  </a:lnTo>
                  <a:lnTo>
                    <a:pt x="54" y="318"/>
                  </a:lnTo>
                  <a:lnTo>
                    <a:pt x="58" y="333"/>
                  </a:lnTo>
                  <a:lnTo>
                    <a:pt x="48" y="350"/>
                  </a:lnTo>
                  <a:lnTo>
                    <a:pt x="34" y="352"/>
                  </a:lnTo>
                  <a:lnTo>
                    <a:pt x="23" y="340"/>
                  </a:lnTo>
                  <a:lnTo>
                    <a:pt x="9" y="342"/>
                  </a:lnTo>
                  <a:lnTo>
                    <a:pt x="2" y="365"/>
                  </a:lnTo>
                  <a:lnTo>
                    <a:pt x="0" y="385"/>
                  </a:lnTo>
                  <a:lnTo>
                    <a:pt x="11" y="396"/>
                  </a:lnTo>
                  <a:lnTo>
                    <a:pt x="21" y="406"/>
                  </a:lnTo>
                  <a:lnTo>
                    <a:pt x="37" y="412"/>
                  </a:lnTo>
                  <a:lnTo>
                    <a:pt x="54" y="418"/>
                  </a:lnTo>
                  <a:lnTo>
                    <a:pt x="64" y="428"/>
                  </a:lnTo>
                  <a:lnTo>
                    <a:pt x="68" y="443"/>
                  </a:lnTo>
                  <a:lnTo>
                    <a:pt x="72" y="458"/>
                  </a:lnTo>
                  <a:lnTo>
                    <a:pt x="83" y="468"/>
                  </a:lnTo>
                  <a:lnTo>
                    <a:pt x="98" y="466"/>
                  </a:lnTo>
                  <a:lnTo>
                    <a:pt x="102" y="480"/>
                  </a:lnTo>
                  <a:lnTo>
                    <a:pt x="116" y="479"/>
                  </a:lnTo>
                  <a:lnTo>
                    <a:pt x="130" y="478"/>
                  </a:lnTo>
                  <a:lnTo>
                    <a:pt x="142" y="468"/>
                  </a:lnTo>
                  <a:lnTo>
                    <a:pt x="154" y="461"/>
                  </a:lnTo>
                  <a:lnTo>
                    <a:pt x="164" y="470"/>
                  </a:lnTo>
                  <a:lnTo>
                    <a:pt x="176" y="480"/>
                  </a:lnTo>
                  <a:lnTo>
                    <a:pt x="194" y="494"/>
                  </a:lnTo>
                  <a:lnTo>
                    <a:pt x="200" y="490"/>
                  </a:lnTo>
                  <a:lnTo>
                    <a:pt x="215" y="489"/>
                  </a:lnTo>
                  <a:lnTo>
                    <a:pt x="227" y="480"/>
                  </a:lnTo>
                  <a:lnTo>
                    <a:pt x="240" y="478"/>
                  </a:lnTo>
                  <a:lnTo>
                    <a:pt x="243" y="458"/>
                  </a:lnTo>
                  <a:lnTo>
                    <a:pt x="250" y="436"/>
                  </a:lnTo>
                  <a:lnTo>
                    <a:pt x="260" y="419"/>
                  </a:lnTo>
                  <a:lnTo>
                    <a:pt x="276" y="424"/>
                  </a:lnTo>
                  <a:lnTo>
                    <a:pt x="293" y="432"/>
                  </a:lnTo>
                  <a:lnTo>
                    <a:pt x="309" y="437"/>
                  </a:lnTo>
                  <a:lnTo>
                    <a:pt x="317" y="440"/>
                  </a:lnTo>
                  <a:lnTo>
                    <a:pt x="319" y="421"/>
                  </a:lnTo>
                  <a:lnTo>
                    <a:pt x="327" y="397"/>
                  </a:lnTo>
                  <a:lnTo>
                    <a:pt x="334" y="374"/>
                  </a:lnTo>
                  <a:lnTo>
                    <a:pt x="342" y="350"/>
                  </a:lnTo>
                  <a:lnTo>
                    <a:pt x="352" y="333"/>
                  </a:lnTo>
                  <a:lnTo>
                    <a:pt x="349" y="325"/>
                  </a:lnTo>
                  <a:lnTo>
                    <a:pt x="349" y="325"/>
                  </a:lnTo>
                  <a:lnTo>
                    <a:pt x="345" y="311"/>
                  </a:lnTo>
                  <a:lnTo>
                    <a:pt x="332" y="293"/>
                  </a:lnTo>
                  <a:lnTo>
                    <a:pt x="328" y="279"/>
                  </a:lnTo>
                  <a:lnTo>
                    <a:pt x="312" y="273"/>
                  </a:lnTo>
                  <a:lnTo>
                    <a:pt x="297" y="249"/>
                  </a:lnTo>
                  <a:lnTo>
                    <a:pt x="279" y="234"/>
                  </a:lnTo>
                  <a:lnTo>
                    <a:pt x="265" y="216"/>
                  </a:lnTo>
                  <a:lnTo>
                    <a:pt x="251" y="192"/>
                  </a:lnTo>
                  <a:lnTo>
                    <a:pt x="229" y="164"/>
                  </a:lnTo>
                  <a:lnTo>
                    <a:pt x="215" y="145"/>
                  </a:lnTo>
                  <a:lnTo>
                    <a:pt x="195" y="125"/>
                  </a:lnTo>
                  <a:lnTo>
                    <a:pt x="188" y="103"/>
                  </a:lnTo>
                  <a:lnTo>
                    <a:pt x="176" y="86"/>
                  </a:lnTo>
                  <a:lnTo>
                    <a:pt x="169" y="64"/>
                  </a:lnTo>
                  <a:lnTo>
                    <a:pt x="163" y="42"/>
                  </a:lnTo>
                  <a:lnTo>
                    <a:pt x="152" y="3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4" y="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21F16EA3-1647-491A-804A-520B7DD97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80"/>
              <a:ext cx="524" cy="636"/>
            </a:xfrm>
            <a:custGeom>
              <a:avLst/>
              <a:gdLst>
                <a:gd name="T0" fmla="*/ 48 w 524"/>
                <a:gd name="T1" fmla="*/ 248 h 636"/>
                <a:gd name="T2" fmla="*/ 75 w 524"/>
                <a:gd name="T3" fmla="*/ 298 h 636"/>
                <a:gd name="T4" fmla="*/ 104 w 524"/>
                <a:gd name="T5" fmla="*/ 341 h 636"/>
                <a:gd name="T6" fmla="*/ 140 w 524"/>
                <a:gd name="T7" fmla="*/ 361 h 636"/>
                <a:gd name="T8" fmla="*/ 164 w 524"/>
                <a:gd name="T9" fmla="*/ 397 h 636"/>
                <a:gd name="T10" fmla="*/ 178 w 524"/>
                <a:gd name="T11" fmla="*/ 440 h 636"/>
                <a:gd name="T12" fmla="*/ 213 w 524"/>
                <a:gd name="T13" fmla="*/ 487 h 636"/>
                <a:gd name="T14" fmla="*/ 238 w 524"/>
                <a:gd name="T15" fmla="*/ 522 h 636"/>
                <a:gd name="T16" fmla="*/ 279 w 524"/>
                <a:gd name="T17" fmla="*/ 564 h 636"/>
                <a:gd name="T18" fmla="*/ 321 w 524"/>
                <a:gd name="T19" fmla="*/ 578 h 636"/>
                <a:gd name="T20" fmla="*/ 347 w 524"/>
                <a:gd name="T21" fmla="*/ 614 h 636"/>
                <a:gd name="T22" fmla="*/ 376 w 524"/>
                <a:gd name="T23" fmla="*/ 617 h 636"/>
                <a:gd name="T24" fmla="*/ 417 w 524"/>
                <a:gd name="T25" fmla="*/ 606 h 636"/>
                <a:gd name="T26" fmla="*/ 456 w 524"/>
                <a:gd name="T27" fmla="*/ 612 h 636"/>
                <a:gd name="T28" fmla="*/ 493 w 524"/>
                <a:gd name="T29" fmla="*/ 614 h 636"/>
                <a:gd name="T30" fmla="*/ 505 w 524"/>
                <a:gd name="T31" fmla="*/ 604 h 636"/>
                <a:gd name="T32" fmla="*/ 518 w 524"/>
                <a:gd name="T33" fmla="*/ 550 h 636"/>
                <a:gd name="T34" fmla="*/ 512 w 524"/>
                <a:gd name="T35" fmla="*/ 502 h 636"/>
                <a:gd name="T36" fmla="*/ 523 w 524"/>
                <a:gd name="T37" fmla="*/ 492 h 636"/>
                <a:gd name="T38" fmla="*/ 518 w 524"/>
                <a:gd name="T39" fmla="*/ 451 h 636"/>
                <a:gd name="T40" fmla="*/ 512 w 524"/>
                <a:gd name="T41" fmla="*/ 402 h 636"/>
                <a:gd name="T42" fmla="*/ 481 w 524"/>
                <a:gd name="T43" fmla="*/ 378 h 636"/>
                <a:gd name="T44" fmla="*/ 447 w 524"/>
                <a:gd name="T45" fmla="*/ 386 h 636"/>
                <a:gd name="T46" fmla="*/ 415 w 524"/>
                <a:gd name="T47" fmla="*/ 374 h 636"/>
                <a:gd name="T48" fmla="*/ 385 w 524"/>
                <a:gd name="T49" fmla="*/ 351 h 636"/>
                <a:gd name="T50" fmla="*/ 354 w 524"/>
                <a:gd name="T51" fmla="*/ 320 h 636"/>
                <a:gd name="T52" fmla="*/ 317 w 524"/>
                <a:gd name="T53" fmla="*/ 293 h 636"/>
                <a:gd name="T54" fmla="*/ 340 w 524"/>
                <a:gd name="T55" fmla="*/ 248 h 636"/>
                <a:gd name="T56" fmla="*/ 375 w 524"/>
                <a:gd name="T57" fmla="*/ 241 h 636"/>
                <a:gd name="T58" fmla="*/ 348 w 524"/>
                <a:gd name="T59" fmla="*/ 199 h 636"/>
                <a:gd name="T60" fmla="*/ 339 w 524"/>
                <a:gd name="T61" fmla="*/ 142 h 636"/>
                <a:gd name="T62" fmla="*/ 330 w 524"/>
                <a:gd name="T63" fmla="*/ 87 h 636"/>
                <a:gd name="T64" fmla="*/ 363 w 524"/>
                <a:gd name="T65" fmla="*/ 52 h 636"/>
                <a:gd name="T66" fmla="*/ 366 w 524"/>
                <a:gd name="T67" fmla="*/ 14 h 636"/>
                <a:gd name="T68" fmla="*/ 348 w 524"/>
                <a:gd name="T69" fmla="*/ 0 h 636"/>
                <a:gd name="T70" fmla="*/ 328 w 524"/>
                <a:gd name="T71" fmla="*/ 26 h 636"/>
                <a:gd name="T72" fmla="*/ 295 w 524"/>
                <a:gd name="T73" fmla="*/ 65 h 636"/>
                <a:gd name="T74" fmla="*/ 261 w 524"/>
                <a:gd name="T75" fmla="*/ 100 h 636"/>
                <a:gd name="T76" fmla="*/ 231 w 524"/>
                <a:gd name="T77" fmla="*/ 148 h 636"/>
                <a:gd name="T78" fmla="*/ 189 w 524"/>
                <a:gd name="T79" fmla="*/ 152 h 636"/>
                <a:gd name="T80" fmla="*/ 164 w 524"/>
                <a:gd name="T81" fmla="*/ 117 h 636"/>
                <a:gd name="T82" fmla="*/ 137 w 524"/>
                <a:gd name="T83" fmla="*/ 75 h 636"/>
                <a:gd name="T84" fmla="*/ 100 w 524"/>
                <a:gd name="T85" fmla="*/ 74 h 636"/>
                <a:gd name="T86" fmla="*/ 93 w 524"/>
                <a:gd name="T87" fmla="*/ 26 h 636"/>
                <a:gd name="T88" fmla="*/ 74 w 524"/>
                <a:gd name="T89" fmla="*/ 12 h 636"/>
                <a:gd name="T90" fmla="*/ 68 w 524"/>
                <a:gd name="T91" fmla="*/ 45 h 636"/>
                <a:gd name="T92" fmla="*/ 52 w 524"/>
                <a:gd name="T93" fmla="*/ 112 h 636"/>
                <a:gd name="T94" fmla="*/ 36 w 524"/>
                <a:gd name="T95" fmla="*/ 158 h 636"/>
                <a:gd name="T96" fmla="*/ 10 w 524"/>
                <a:gd name="T97" fmla="*/ 195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4" h="636">
                  <a:moveTo>
                    <a:pt x="16" y="218"/>
                  </a:moveTo>
                  <a:lnTo>
                    <a:pt x="33" y="223"/>
                  </a:lnTo>
                  <a:lnTo>
                    <a:pt x="48" y="248"/>
                  </a:lnTo>
                  <a:lnTo>
                    <a:pt x="60" y="266"/>
                  </a:lnTo>
                  <a:lnTo>
                    <a:pt x="67" y="290"/>
                  </a:lnTo>
                  <a:lnTo>
                    <a:pt x="75" y="298"/>
                  </a:lnTo>
                  <a:lnTo>
                    <a:pt x="85" y="319"/>
                  </a:lnTo>
                  <a:lnTo>
                    <a:pt x="97" y="330"/>
                  </a:lnTo>
                  <a:lnTo>
                    <a:pt x="104" y="341"/>
                  </a:lnTo>
                  <a:lnTo>
                    <a:pt x="121" y="348"/>
                  </a:lnTo>
                  <a:lnTo>
                    <a:pt x="132" y="359"/>
                  </a:lnTo>
                  <a:lnTo>
                    <a:pt x="140" y="361"/>
                  </a:lnTo>
                  <a:lnTo>
                    <a:pt x="144" y="376"/>
                  </a:lnTo>
                  <a:lnTo>
                    <a:pt x="154" y="386"/>
                  </a:lnTo>
                  <a:lnTo>
                    <a:pt x="164" y="397"/>
                  </a:lnTo>
                  <a:lnTo>
                    <a:pt x="169" y="411"/>
                  </a:lnTo>
                  <a:lnTo>
                    <a:pt x="173" y="426"/>
                  </a:lnTo>
                  <a:lnTo>
                    <a:pt x="178" y="440"/>
                  </a:lnTo>
                  <a:lnTo>
                    <a:pt x="191" y="458"/>
                  </a:lnTo>
                  <a:lnTo>
                    <a:pt x="203" y="476"/>
                  </a:lnTo>
                  <a:lnTo>
                    <a:pt x="213" y="487"/>
                  </a:lnTo>
                  <a:lnTo>
                    <a:pt x="224" y="496"/>
                  </a:lnTo>
                  <a:lnTo>
                    <a:pt x="234" y="507"/>
                  </a:lnTo>
                  <a:lnTo>
                    <a:pt x="238" y="522"/>
                  </a:lnTo>
                  <a:lnTo>
                    <a:pt x="254" y="548"/>
                  </a:lnTo>
                  <a:lnTo>
                    <a:pt x="266" y="565"/>
                  </a:lnTo>
                  <a:lnTo>
                    <a:pt x="279" y="564"/>
                  </a:lnTo>
                  <a:lnTo>
                    <a:pt x="292" y="581"/>
                  </a:lnTo>
                  <a:lnTo>
                    <a:pt x="305" y="572"/>
                  </a:lnTo>
                  <a:lnTo>
                    <a:pt x="321" y="578"/>
                  </a:lnTo>
                  <a:lnTo>
                    <a:pt x="332" y="588"/>
                  </a:lnTo>
                  <a:lnTo>
                    <a:pt x="336" y="603"/>
                  </a:lnTo>
                  <a:lnTo>
                    <a:pt x="347" y="614"/>
                  </a:lnTo>
                  <a:lnTo>
                    <a:pt x="353" y="635"/>
                  </a:lnTo>
                  <a:lnTo>
                    <a:pt x="367" y="634"/>
                  </a:lnTo>
                  <a:lnTo>
                    <a:pt x="376" y="617"/>
                  </a:lnTo>
                  <a:lnTo>
                    <a:pt x="389" y="608"/>
                  </a:lnTo>
                  <a:lnTo>
                    <a:pt x="403" y="607"/>
                  </a:lnTo>
                  <a:lnTo>
                    <a:pt x="417" y="606"/>
                  </a:lnTo>
                  <a:lnTo>
                    <a:pt x="434" y="612"/>
                  </a:lnTo>
                  <a:lnTo>
                    <a:pt x="444" y="622"/>
                  </a:lnTo>
                  <a:lnTo>
                    <a:pt x="456" y="612"/>
                  </a:lnTo>
                  <a:lnTo>
                    <a:pt x="466" y="597"/>
                  </a:lnTo>
                  <a:lnTo>
                    <a:pt x="483" y="603"/>
                  </a:lnTo>
                  <a:lnTo>
                    <a:pt x="493" y="614"/>
                  </a:lnTo>
                  <a:lnTo>
                    <a:pt x="493" y="614"/>
                  </a:lnTo>
                  <a:lnTo>
                    <a:pt x="493" y="614"/>
                  </a:lnTo>
                  <a:lnTo>
                    <a:pt x="505" y="604"/>
                  </a:lnTo>
                  <a:lnTo>
                    <a:pt x="514" y="588"/>
                  </a:lnTo>
                  <a:lnTo>
                    <a:pt x="516" y="568"/>
                  </a:lnTo>
                  <a:lnTo>
                    <a:pt x="518" y="550"/>
                  </a:lnTo>
                  <a:lnTo>
                    <a:pt x="514" y="534"/>
                  </a:lnTo>
                  <a:lnTo>
                    <a:pt x="509" y="520"/>
                  </a:lnTo>
                  <a:lnTo>
                    <a:pt x="512" y="502"/>
                  </a:lnTo>
                  <a:lnTo>
                    <a:pt x="517" y="497"/>
                  </a:lnTo>
                  <a:lnTo>
                    <a:pt x="523" y="492"/>
                  </a:lnTo>
                  <a:lnTo>
                    <a:pt x="523" y="492"/>
                  </a:lnTo>
                  <a:lnTo>
                    <a:pt x="521" y="486"/>
                  </a:lnTo>
                  <a:lnTo>
                    <a:pt x="522" y="466"/>
                  </a:lnTo>
                  <a:lnTo>
                    <a:pt x="518" y="451"/>
                  </a:lnTo>
                  <a:lnTo>
                    <a:pt x="514" y="437"/>
                  </a:lnTo>
                  <a:lnTo>
                    <a:pt x="509" y="422"/>
                  </a:lnTo>
                  <a:lnTo>
                    <a:pt x="512" y="402"/>
                  </a:lnTo>
                  <a:lnTo>
                    <a:pt x="511" y="402"/>
                  </a:lnTo>
                  <a:lnTo>
                    <a:pt x="493" y="388"/>
                  </a:lnTo>
                  <a:lnTo>
                    <a:pt x="481" y="378"/>
                  </a:lnTo>
                  <a:lnTo>
                    <a:pt x="471" y="369"/>
                  </a:lnTo>
                  <a:lnTo>
                    <a:pt x="459" y="376"/>
                  </a:lnTo>
                  <a:lnTo>
                    <a:pt x="447" y="386"/>
                  </a:lnTo>
                  <a:lnTo>
                    <a:pt x="433" y="387"/>
                  </a:lnTo>
                  <a:lnTo>
                    <a:pt x="419" y="388"/>
                  </a:lnTo>
                  <a:lnTo>
                    <a:pt x="415" y="374"/>
                  </a:lnTo>
                  <a:lnTo>
                    <a:pt x="400" y="376"/>
                  </a:lnTo>
                  <a:lnTo>
                    <a:pt x="389" y="366"/>
                  </a:lnTo>
                  <a:lnTo>
                    <a:pt x="385" y="351"/>
                  </a:lnTo>
                  <a:lnTo>
                    <a:pt x="381" y="336"/>
                  </a:lnTo>
                  <a:lnTo>
                    <a:pt x="371" y="326"/>
                  </a:lnTo>
                  <a:lnTo>
                    <a:pt x="354" y="320"/>
                  </a:lnTo>
                  <a:lnTo>
                    <a:pt x="338" y="314"/>
                  </a:lnTo>
                  <a:lnTo>
                    <a:pt x="328" y="304"/>
                  </a:lnTo>
                  <a:lnTo>
                    <a:pt x="317" y="293"/>
                  </a:lnTo>
                  <a:lnTo>
                    <a:pt x="319" y="273"/>
                  </a:lnTo>
                  <a:lnTo>
                    <a:pt x="326" y="250"/>
                  </a:lnTo>
                  <a:lnTo>
                    <a:pt x="340" y="248"/>
                  </a:lnTo>
                  <a:lnTo>
                    <a:pt x="351" y="260"/>
                  </a:lnTo>
                  <a:lnTo>
                    <a:pt x="365" y="258"/>
                  </a:lnTo>
                  <a:lnTo>
                    <a:pt x="375" y="241"/>
                  </a:lnTo>
                  <a:lnTo>
                    <a:pt x="371" y="226"/>
                  </a:lnTo>
                  <a:lnTo>
                    <a:pt x="358" y="209"/>
                  </a:lnTo>
                  <a:lnTo>
                    <a:pt x="348" y="199"/>
                  </a:lnTo>
                  <a:lnTo>
                    <a:pt x="342" y="176"/>
                  </a:lnTo>
                  <a:lnTo>
                    <a:pt x="337" y="161"/>
                  </a:lnTo>
                  <a:lnTo>
                    <a:pt x="339" y="142"/>
                  </a:lnTo>
                  <a:lnTo>
                    <a:pt x="332" y="120"/>
                  </a:lnTo>
                  <a:lnTo>
                    <a:pt x="328" y="105"/>
                  </a:lnTo>
                  <a:lnTo>
                    <a:pt x="330" y="87"/>
                  </a:lnTo>
                  <a:lnTo>
                    <a:pt x="342" y="77"/>
                  </a:lnTo>
                  <a:lnTo>
                    <a:pt x="352" y="61"/>
                  </a:lnTo>
                  <a:lnTo>
                    <a:pt x="363" y="52"/>
                  </a:lnTo>
                  <a:lnTo>
                    <a:pt x="364" y="33"/>
                  </a:lnTo>
                  <a:lnTo>
                    <a:pt x="364" y="20"/>
                  </a:lnTo>
                  <a:lnTo>
                    <a:pt x="366" y="14"/>
                  </a:lnTo>
                  <a:lnTo>
                    <a:pt x="366" y="14"/>
                  </a:lnTo>
                  <a:lnTo>
                    <a:pt x="358" y="11"/>
                  </a:lnTo>
                  <a:lnTo>
                    <a:pt x="348" y="0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28" y="26"/>
                  </a:lnTo>
                  <a:lnTo>
                    <a:pt x="319" y="47"/>
                  </a:lnTo>
                  <a:lnTo>
                    <a:pt x="305" y="50"/>
                  </a:lnTo>
                  <a:lnTo>
                    <a:pt x="295" y="65"/>
                  </a:lnTo>
                  <a:lnTo>
                    <a:pt x="281" y="67"/>
                  </a:lnTo>
                  <a:lnTo>
                    <a:pt x="271" y="83"/>
                  </a:lnTo>
                  <a:lnTo>
                    <a:pt x="261" y="100"/>
                  </a:lnTo>
                  <a:lnTo>
                    <a:pt x="252" y="115"/>
                  </a:lnTo>
                  <a:lnTo>
                    <a:pt x="241" y="132"/>
                  </a:lnTo>
                  <a:lnTo>
                    <a:pt x="231" y="148"/>
                  </a:lnTo>
                  <a:lnTo>
                    <a:pt x="220" y="157"/>
                  </a:lnTo>
                  <a:lnTo>
                    <a:pt x="200" y="164"/>
                  </a:lnTo>
                  <a:lnTo>
                    <a:pt x="189" y="152"/>
                  </a:lnTo>
                  <a:lnTo>
                    <a:pt x="184" y="137"/>
                  </a:lnTo>
                  <a:lnTo>
                    <a:pt x="168" y="132"/>
                  </a:lnTo>
                  <a:lnTo>
                    <a:pt x="164" y="117"/>
                  </a:lnTo>
                  <a:lnTo>
                    <a:pt x="160" y="102"/>
                  </a:lnTo>
                  <a:lnTo>
                    <a:pt x="150" y="91"/>
                  </a:lnTo>
                  <a:lnTo>
                    <a:pt x="137" y="75"/>
                  </a:lnTo>
                  <a:lnTo>
                    <a:pt x="126" y="64"/>
                  </a:lnTo>
                  <a:lnTo>
                    <a:pt x="114" y="73"/>
                  </a:lnTo>
                  <a:lnTo>
                    <a:pt x="100" y="74"/>
                  </a:lnTo>
                  <a:lnTo>
                    <a:pt x="95" y="60"/>
                  </a:lnTo>
                  <a:lnTo>
                    <a:pt x="92" y="44"/>
                  </a:lnTo>
                  <a:lnTo>
                    <a:pt x="93" y="26"/>
                  </a:lnTo>
                  <a:lnTo>
                    <a:pt x="88" y="11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4"/>
                  </a:lnTo>
                  <a:lnTo>
                    <a:pt x="69" y="26"/>
                  </a:lnTo>
                  <a:lnTo>
                    <a:pt x="68" y="45"/>
                  </a:lnTo>
                  <a:lnTo>
                    <a:pt x="66" y="64"/>
                  </a:lnTo>
                  <a:lnTo>
                    <a:pt x="58" y="88"/>
                  </a:lnTo>
                  <a:lnTo>
                    <a:pt x="52" y="112"/>
                  </a:lnTo>
                  <a:lnTo>
                    <a:pt x="41" y="128"/>
                  </a:lnTo>
                  <a:lnTo>
                    <a:pt x="32" y="144"/>
                  </a:lnTo>
                  <a:lnTo>
                    <a:pt x="36" y="158"/>
                  </a:lnTo>
                  <a:lnTo>
                    <a:pt x="34" y="178"/>
                  </a:lnTo>
                  <a:lnTo>
                    <a:pt x="24" y="195"/>
                  </a:lnTo>
                  <a:lnTo>
                    <a:pt x="10" y="195"/>
                  </a:lnTo>
                  <a:lnTo>
                    <a:pt x="0" y="212"/>
                  </a:lnTo>
                  <a:lnTo>
                    <a:pt x="16" y="21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F4119FA1-7B85-45C9-8D5E-F6C642191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92"/>
              <a:ext cx="247" cy="381"/>
            </a:xfrm>
            <a:custGeom>
              <a:avLst/>
              <a:gdLst>
                <a:gd name="T0" fmla="*/ 198 w 247"/>
                <a:gd name="T1" fmla="*/ 12 h 381"/>
                <a:gd name="T2" fmla="*/ 170 w 247"/>
                <a:gd name="T3" fmla="*/ 17 h 381"/>
                <a:gd name="T4" fmla="*/ 142 w 247"/>
                <a:gd name="T5" fmla="*/ 0 h 381"/>
                <a:gd name="T6" fmla="*/ 116 w 247"/>
                <a:gd name="T7" fmla="*/ 10 h 381"/>
                <a:gd name="T8" fmla="*/ 88 w 247"/>
                <a:gd name="T9" fmla="*/ 12 h 381"/>
                <a:gd name="T10" fmla="*/ 72 w 247"/>
                <a:gd name="T11" fmla="*/ 35 h 381"/>
                <a:gd name="T12" fmla="*/ 52 w 247"/>
                <a:gd name="T13" fmla="*/ 66 h 381"/>
                <a:gd name="T14" fmla="*/ 28 w 247"/>
                <a:gd name="T15" fmla="*/ 84 h 381"/>
                <a:gd name="T16" fmla="*/ 19 w 247"/>
                <a:gd name="T17" fmla="*/ 127 h 381"/>
                <a:gd name="T18" fmla="*/ 0 w 247"/>
                <a:gd name="T19" fmla="*/ 159 h 381"/>
                <a:gd name="T20" fmla="*/ 22 w 247"/>
                <a:gd name="T21" fmla="*/ 188 h 381"/>
                <a:gd name="T22" fmla="*/ 33 w 247"/>
                <a:gd name="T23" fmla="*/ 224 h 381"/>
                <a:gd name="T24" fmla="*/ 18 w 247"/>
                <a:gd name="T25" fmla="*/ 272 h 381"/>
                <a:gd name="T26" fmla="*/ 35 w 247"/>
                <a:gd name="T27" fmla="*/ 304 h 381"/>
                <a:gd name="T28" fmla="*/ 45 w 247"/>
                <a:gd name="T29" fmla="*/ 340 h 381"/>
                <a:gd name="T30" fmla="*/ 82 w 247"/>
                <a:gd name="T31" fmla="*/ 341 h 381"/>
                <a:gd name="T32" fmla="*/ 113 w 247"/>
                <a:gd name="T33" fmla="*/ 318 h 381"/>
                <a:gd name="T34" fmla="*/ 138 w 247"/>
                <a:gd name="T35" fmla="*/ 355 h 381"/>
                <a:gd name="T36" fmla="*/ 152 w 247"/>
                <a:gd name="T37" fmla="*/ 380 h 381"/>
                <a:gd name="T38" fmla="*/ 172 w 247"/>
                <a:gd name="T39" fmla="*/ 347 h 381"/>
                <a:gd name="T40" fmla="*/ 197 w 247"/>
                <a:gd name="T41" fmla="*/ 356 h 381"/>
                <a:gd name="T42" fmla="*/ 224 w 247"/>
                <a:gd name="T43" fmla="*/ 345 h 381"/>
                <a:gd name="T44" fmla="*/ 243 w 247"/>
                <a:gd name="T45" fmla="*/ 314 h 381"/>
                <a:gd name="T46" fmla="*/ 246 w 247"/>
                <a:gd name="T47" fmla="*/ 274 h 381"/>
                <a:gd name="T48" fmla="*/ 222 w 247"/>
                <a:gd name="T49" fmla="*/ 266 h 381"/>
                <a:gd name="T50" fmla="*/ 212 w 247"/>
                <a:gd name="T51" fmla="*/ 236 h 381"/>
                <a:gd name="T52" fmla="*/ 230 w 247"/>
                <a:gd name="T53" fmla="*/ 196 h 381"/>
                <a:gd name="T54" fmla="*/ 228 w 247"/>
                <a:gd name="T55" fmla="*/ 163 h 381"/>
                <a:gd name="T56" fmla="*/ 209 w 247"/>
                <a:gd name="T57" fmla="*/ 149 h 381"/>
                <a:gd name="T58" fmla="*/ 188 w 247"/>
                <a:gd name="T59" fmla="*/ 129 h 381"/>
                <a:gd name="T60" fmla="*/ 199 w 247"/>
                <a:gd name="T61" fmla="*/ 93 h 381"/>
                <a:gd name="T62" fmla="*/ 222 w 247"/>
                <a:gd name="T63" fmla="*/ 68 h 381"/>
                <a:gd name="T64" fmla="*/ 224 w 247"/>
                <a:gd name="T65" fmla="*/ 30 h 381"/>
                <a:gd name="T66" fmla="*/ 218 w 247"/>
                <a:gd name="T67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" h="381">
                  <a:moveTo>
                    <a:pt x="218" y="8"/>
                  </a:moveTo>
                  <a:lnTo>
                    <a:pt x="198" y="12"/>
                  </a:lnTo>
                  <a:lnTo>
                    <a:pt x="182" y="7"/>
                  </a:lnTo>
                  <a:lnTo>
                    <a:pt x="170" y="17"/>
                  </a:lnTo>
                  <a:lnTo>
                    <a:pt x="156" y="18"/>
                  </a:lnTo>
                  <a:lnTo>
                    <a:pt x="142" y="0"/>
                  </a:lnTo>
                  <a:lnTo>
                    <a:pt x="129" y="2"/>
                  </a:lnTo>
                  <a:lnTo>
                    <a:pt x="116" y="10"/>
                  </a:lnTo>
                  <a:lnTo>
                    <a:pt x="100" y="5"/>
                  </a:lnTo>
                  <a:lnTo>
                    <a:pt x="88" y="12"/>
                  </a:lnTo>
                  <a:lnTo>
                    <a:pt x="74" y="15"/>
                  </a:lnTo>
                  <a:lnTo>
                    <a:pt x="72" y="35"/>
                  </a:lnTo>
                  <a:lnTo>
                    <a:pt x="60" y="43"/>
                  </a:lnTo>
                  <a:lnTo>
                    <a:pt x="52" y="66"/>
                  </a:lnTo>
                  <a:lnTo>
                    <a:pt x="43" y="82"/>
                  </a:lnTo>
                  <a:lnTo>
                    <a:pt x="28" y="84"/>
                  </a:lnTo>
                  <a:lnTo>
                    <a:pt x="21" y="108"/>
                  </a:lnTo>
                  <a:lnTo>
                    <a:pt x="19" y="127"/>
                  </a:lnTo>
                  <a:lnTo>
                    <a:pt x="7" y="136"/>
                  </a:lnTo>
                  <a:lnTo>
                    <a:pt x="0" y="159"/>
                  </a:lnTo>
                  <a:lnTo>
                    <a:pt x="12" y="178"/>
                  </a:lnTo>
                  <a:lnTo>
                    <a:pt x="22" y="188"/>
                  </a:lnTo>
                  <a:lnTo>
                    <a:pt x="28" y="210"/>
                  </a:lnTo>
                  <a:lnTo>
                    <a:pt x="33" y="224"/>
                  </a:lnTo>
                  <a:lnTo>
                    <a:pt x="26" y="248"/>
                  </a:lnTo>
                  <a:lnTo>
                    <a:pt x="18" y="272"/>
                  </a:lnTo>
                  <a:lnTo>
                    <a:pt x="31" y="290"/>
                  </a:lnTo>
                  <a:lnTo>
                    <a:pt x="35" y="304"/>
                  </a:lnTo>
                  <a:lnTo>
                    <a:pt x="42" y="326"/>
                  </a:lnTo>
                  <a:lnTo>
                    <a:pt x="45" y="340"/>
                  </a:lnTo>
                  <a:lnTo>
                    <a:pt x="62" y="348"/>
                  </a:lnTo>
                  <a:lnTo>
                    <a:pt x="82" y="341"/>
                  </a:lnTo>
                  <a:lnTo>
                    <a:pt x="92" y="326"/>
                  </a:lnTo>
                  <a:lnTo>
                    <a:pt x="113" y="318"/>
                  </a:lnTo>
                  <a:lnTo>
                    <a:pt x="123" y="329"/>
                  </a:lnTo>
                  <a:lnTo>
                    <a:pt x="138" y="355"/>
                  </a:lnTo>
                  <a:lnTo>
                    <a:pt x="149" y="366"/>
                  </a:lnTo>
                  <a:lnTo>
                    <a:pt x="152" y="380"/>
                  </a:lnTo>
                  <a:lnTo>
                    <a:pt x="160" y="356"/>
                  </a:lnTo>
                  <a:lnTo>
                    <a:pt x="172" y="347"/>
                  </a:lnTo>
                  <a:lnTo>
                    <a:pt x="187" y="346"/>
                  </a:lnTo>
                  <a:lnTo>
                    <a:pt x="197" y="356"/>
                  </a:lnTo>
                  <a:lnTo>
                    <a:pt x="209" y="348"/>
                  </a:lnTo>
                  <a:lnTo>
                    <a:pt x="224" y="345"/>
                  </a:lnTo>
                  <a:lnTo>
                    <a:pt x="233" y="329"/>
                  </a:lnTo>
                  <a:lnTo>
                    <a:pt x="243" y="314"/>
                  </a:lnTo>
                  <a:lnTo>
                    <a:pt x="244" y="295"/>
                  </a:lnTo>
                  <a:lnTo>
                    <a:pt x="246" y="274"/>
                  </a:lnTo>
                  <a:lnTo>
                    <a:pt x="236" y="264"/>
                  </a:lnTo>
                  <a:lnTo>
                    <a:pt x="222" y="266"/>
                  </a:lnTo>
                  <a:lnTo>
                    <a:pt x="217" y="251"/>
                  </a:lnTo>
                  <a:lnTo>
                    <a:pt x="212" y="236"/>
                  </a:lnTo>
                  <a:lnTo>
                    <a:pt x="223" y="220"/>
                  </a:lnTo>
                  <a:lnTo>
                    <a:pt x="230" y="196"/>
                  </a:lnTo>
                  <a:lnTo>
                    <a:pt x="232" y="177"/>
                  </a:lnTo>
                  <a:lnTo>
                    <a:pt x="228" y="163"/>
                  </a:lnTo>
                  <a:lnTo>
                    <a:pt x="223" y="147"/>
                  </a:lnTo>
                  <a:lnTo>
                    <a:pt x="209" y="149"/>
                  </a:lnTo>
                  <a:lnTo>
                    <a:pt x="198" y="139"/>
                  </a:lnTo>
                  <a:lnTo>
                    <a:pt x="188" y="129"/>
                  </a:lnTo>
                  <a:lnTo>
                    <a:pt x="190" y="110"/>
                  </a:lnTo>
                  <a:lnTo>
                    <a:pt x="199" y="93"/>
                  </a:lnTo>
                  <a:lnTo>
                    <a:pt x="212" y="85"/>
                  </a:lnTo>
                  <a:lnTo>
                    <a:pt x="222" y="68"/>
                  </a:lnTo>
                  <a:lnTo>
                    <a:pt x="229" y="45"/>
                  </a:lnTo>
                  <a:lnTo>
                    <a:pt x="224" y="30"/>
                  </a:lnTo>
                  <a:lnTo>
                    <a:pt x="223" y="22"/>
                  </a:lnTo>
                  <a:lnTo>
                    <a:pt x="218" y="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DE071DA6-9D92-45F6-B6EF-62A980BF2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35"/>
              <a:ext cx="372" cy="617"/>
            </a:xfrm>
            <a:custGeom>
              <a:avLst/>
              <a:gdLst>
                <a:gd name="T0" fmla="*/ 368 w 372"/>
                <a:gd name="T1" fmla="*/ 171 h 617"/>
                <a:gd name="T2" fmla="*/ 344 w 372"/>
                <a:gd name="T3" fmla="*/ 191 h 617"/>
                <a:gd name="T4" fmla="*/ 321 w 372"/>
                <a:gd name="T5" fmla="*/ 189 h 617"/>
                <a:gd name="T6" fmla="*/ 301 w 372"/>
                <a:gd name="T7" fmla="*/ 194 h 617"/>
                <a:gd name="T8" fmla="*/ 287 w 372"/>
                <a:gd name="T9" fmla="*/ 222 h 617"/>
                <a:gd name="T10" fmla="*/ 263 w 372"/>
                <a:gd name="T11" fmla="*/ 241 h 617"/>
                <a:gd name="T12" fmla="*/ 278 w 372"/>
                <a:gd name="T13" fmla="*/ 265 h 617"/>
                <a:gd name="T14" fmla="*/ 277 w 372"/>
                <a:gd name="T15" fmla="*/ 310 h 617"/>
                <a:gd name="T16" fmla="*/ 278 w 372"/>
                <a:gd name="T17" fmla="*/ 337 h 617"/>
                <a:gd name="T18" fmla="*/ 298 w 372"/>
                <a:gd name="T19" fmla="*/ 358 h 617"/>
                <a:gd name="T20" fmla="*/ 287 w 372"/>
                <a:gd name="T21" fmla="*/ 393 h 617"/>
                <a:gd name="T22" fmla="*/ 264 w 372"/>
                <a:gd name="T23" fmla="*/ 419 h 617"/>
                <a:gd name="T24" fmla="*/ 259 w 372"/>
                <a:gd name="T25" fmla="*/ 449 h 617"/>
                <a:gd name="T26" fmla="*/ 256 w 372"/>
                <a:gd name="T27" fmla="*/ 488 h 617"/>
                <a:gd name="T28" fmla="*/ 228 w 372"/>
                <a:gd name="T29" fmla="*/ 491 h 617"/>
                <a:gd name="T30" fmla="*/ 219 w 372"/>
                <a:gd name="T31" fmla="*/ 461 h 617"/>
                <a:gd name="T32" fmla="*/ 201 w 372"/>
                <a:gd name="T33" fmla="*/ 502 h 617"/>
                <a:gd name="T34" fmla="*/ 179 w 372"/>
                <a:gd name="T35" fmla="*/ 526 h 617"/>
                <a:gd name="T36" fmla="*/ 170 w 372"/>
                <a:gd name="T37" fmla="*/ 569 h 617"/>
                <a:gd name="T38" fmla="*/ 156 w 372"/>
                <a:gd name="T39" fmla="*/ 598 h 617"/>
                <a:gd name="T40" fmla="*/ 132 w 372"/>
                <a:gd name="T41" fmla="*/ 616 h 617"/>
                <a:gd name="T42" fmla="*/ 105 w 372"/>
                <a:gd name="T43" fmla="*/ 598 h 617"/>
                <a:gd name="T44" fmla="*/ 109 w 372"/>
                <a:gd name="T45" fmla="*/ 587 h 617"/>
                <a:gd name="T46" fmla="*/ 100 w 372"/>
                <a:gd name="T47" fmla="*/ 556 h 617"/>
                <a:gd name="T48" fmla="*/ 71 w 372"/>
                <a:gd name="T49" fmla="*/ 561 h 617"/>
                <a:gd name="T50" fmla="*/ 45 w 372"/>
                <a:gd name="T51" fmla="*/ 571 h 617"/>
                <a:gd name="T52" fmla="*/ 37 w 372"/>
                <a:gd name="T53" fmla="*/ 541 h 617"/>
                <a:gd name="T54" fmla="*/ 34 w 372"/>
                <a:gd name="T55" fmla="*/ 507 h 617"/>
                <a:gd name="T56" fmla="*/ 31 w 372"/>
                <a:gd name="T57" fmla="*/ 472 h 617"/>
                <a:gd name="T58" fmla="*/ 53 w 372"/>
                <a:gd name="T59" fmla="*/ 448 h 617"/>
                <a:gd name="T60" fmla="*/ 45 w 372"/>
                <a:gd name="T61" fmla="*/ 418 h 617"/>
                <a:gd name="T62" fmla="*/ 50 w 372"/>
                <a:gd name="T63" fmla="*/ 388 h 617"/>
                <a:gd name="T64" fmla="*/ 35 w 372"/>
                <a:gd name="T65" fmla="*/ 361 h 617"/>
                <a:gd name="T66" fmla="*/ 47 w 372"/>
                <a:gd name="T67" fmla="*/ 326 h 617"/>
                <a:gd name="T68" fmla="*/ 50 w 372"/>
                <a:gd name="T69" fmla="*/ 288 h 617"/>
                <a:gd name="T70" fmla="*/ 25 w 372"/>
                <a:gd name="T71" fmla="*/ 279 h 617"/>
                <a:gd name="T72" fmla="*/ 11 w 372"/>
                <a:gd name="T73" fmla="*/ 254 h 617"/>
                <a:gd name="T74" fmla="*/ 6 w 372"/>
                <a:gd name="T75" fmla="*/ 241 h 617"/>
                <a:gd name="T76" fmla="*/ 10 w 372"/>
                <a:gd name="T77" fmla="*/ 228 h 617"/>
                <a:gd name="T78" fmla="*/ 7 w 372"/>
                <a:gd name="T79" fmla="*/ 194 h 617"/>
                <a:gd name="T80" fmla="*/ 44 w 372"/>
                <a:gd name="T81" fmla="*/ 193 h 617"/>
                <a:gd name="T82" fmla="*/ 71 w 372"/>
                <a:gd name="T83" fmla="*/ 183 h 617"/>
                <a:gd name="T84" fmla="*/ 90 w 372"/>
                <a:gd name="T85" fmla="*/ 151 h 617"/>
                <a:gd name="T86" fmla="*/ 114 w 372"/>
                <a:gd name="T87" fmla="*/ 133 h 617"/>
                <a:gd name="T88" fmla="*/ 130 w 372"/>
                <a:gd name="T89" fmla="*/ 113 h 617"/>
                <a:gd name="T90" fmla="*/ 152 w 372"/>
                <a:gd name="T91" fmla="*/ 87 h 617"/>
                <a:gd name="T92" fmla="*/ 182 w 372"/>
                <a:gd name="T93" fmla="*/ 66 h 617"/>
                <a:gd name="T94" fmla="*/ 207 w 372"/>
                <a:gd name="T95" fmla="*/ 48 h 617"/>
                <a:gd name="T96" fmla="*/ 233 w 372"/>
                <a:gd name="T97" fmla="*/ 37 h 617"/>
                <a:gd name="T98" fmla="*/ 227 w 372"/>
                <a:gd name="T99" fmla="*/ 69 h 617"/>
                <a:gd name="T100" fmla="*/ 251 w 372"/>
                <a:gd name="T101" fmla="*/ 50 h 617"/>
                <a:gd name="T102" fmla="*/ 271 w 372"/>
                <a:gd name="T103" fmla="*/ 19 h 617"/>
                <a:gd name="T104" fmla="*/ 295 w 372"/>
                <a:gd name="T105" fmla="*/ 0 h 617"/>
                <a:gd name="T106" fmla="*/ 283 w 372"/>
                <a:gd name="T107" fmla="*/ 36 h 617"/>
                <a:gd name="T108" fmla="*/ 272 w 372"/>
                <a:gd name="T109" fmla="*/ 72 h 617"/>
                <a:gd name="T110" fmla="*/ 303 w 372"/>
                <a:gd name="T111" fmla="*/ 76 h 617"/>
                <a:gd name="T112" fmla="*/ 327 w 372"/>
                <a:gd name="T113" fmla="*/ 85 h 617"/>
                <a:gd name="T114" fmla="*/ 336 w 372"/>
                <a:gd name="T115" fmla="*/ 114 h 617"/>
                <a:gd name="T116" fmla="*/ 355 w 372"/>
                <a:gd name="T117" fmla="*/ 127 h 617"/>
                <a:gd name="T118" fmla="*/ 369 w 372"/>
                <a:gd name="T119" fmla="*/ 154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617">
                  <a:moveTo>
                    <a:pt x="371" y="159"/>
                  </a:moveTo>
                  <a:lnTo>
                    <a:pt x="368" y="171"/>
                  </a:lnTo>
                  <a:lnTo>
                    <a:pt x="355" y="181"/>
                  </a:lnTo>
                  <a:lnTo>
                    <a:pt x="344" y="191"/>
                  </a:lnTo>
                  <a:lnTo>
                    <a:pt x="331" y="198"/>
                  </a:lnTo>
                  <a:lnTo>
                    <a:pt x="321" y="189"/>
                  </a:lnTo>
                  <a:lnTo>
                    <a:pt x="311" y="178"/>
                  </a:lnTo>
                  <a:lnTo>
                    <a:pt x="301" y="194"/>
                  </a:lnTo>
                  <a:lnTo>
                    <a:pt x="299" y="213"/>
                  </a:lnTo>
                  <a:lnTo>
                    <a:pt x="287" y="222"/>
                  </a:lnTo>
                  <a:lnTo>
                    <a:pt x="275" y="232"/>
                  </a:lnTo>
                  <a:lnTo>
                    <a:pt x="263" y="241"/>
                  </a:lnTo>
                  <a:lnTo>
                    <a:pt x="267" y="254"/>
                  </a:lnTo>
                  <a:lnTo>
                    <a:pt x="278" y="265"/>
                  </a:lnTo>
                  <a:lnTo>
                    <a:pt x="278" y="291"/>
                  </a:lnTo>
                  <a:lnTo>
                    <a:pt x="277" y="310"/>
                  </a:lnTo>
                  <a:lnTo>
                    <a:pt x="267" y="326"/>
                  </a:lnTo>
                  <a:lnTo>
                    <a:pt x="278" y="337"/>
                  </a:lnTo>
                  <a:lnTo>
                    <a:pt x="288" y="347"/>
                  </a:lnTo>
                  <a:lnTo>
                    <a:pt x="298" y="358"/>
                  </a:lnTo>
                  <a:lnTo>
                    <a:pt x="296" y="377"/>
                  </a:lnTo>
                  <a:lnTo>
                    <a:pt x="287" y="393"/>
                  </a:lnTo>
                  <a:lnTo>
                    <a:pt x="277" y="409"/>
                  </a:lnTo>
                  <a:lnTo>
                    <a:pt x="264" y="419"/>
                  </a:lnTo>
                  <a:lnTo>
                    <a:pt x="254" y="435"/>
                  </a:lnTo>
                  <a:lnTo>
                    <a:pt x="259" y="449"/>
                  </a:lnTo>
                  <a:lnTo>
                    <a:pt x="257" y="470"/>
                  </a:lnTo>
                  <a:lnTo>
                    <a:pt x="256" y="488"/>
                  </a:lnTo>
                  <a:lnTo>
                    <a:pt x="243" y="497"/>
                  </a:lnTo>
                  <a:lnTo>
                    <a:pt x="228" y="491"/>
                  </a:lnTo>
                  <a:lnTo>
                    <a:pt x="223" y="475"/>
                  </a:lnTo>
                  <a:lnTo>
                    <a:pt x="219" y="461"/>
                  </a:lnTo>
                  <a:lnTo>
                    <a:pt x="208" y="478"/>
                  </a:lnTo>
                  <a:lnTo>
                    <a:pt x="201" y="502"/>
                  </a:lnTo>
                  <a:lnTo>
                    <a:pt x="193" y="525"/>
                  </a:lnTo>
                  <a:lnTo>
                    <a:pt x="179" y="526"/>
                  </a:lnTo>
                  <a:lnTo>
                    <a:pt x="172" y="549"/>
                  </a:lnTo>
                  <a:lnTo>
                    <a:pt x="170" y="569"/>
                  </a:lnTo>
                  <a:lnTo>
                    <a:pt x="168" y="588"/>
                  </a:lnTo>
                  <a:lnTo>
                    <a:pt x="156" y="598"/>
                  </a:lnTo>
                  <a:lnTo>
                    <a:pt x="144" y="606"/>
                  </a:lnTo>
                  <a:lnTo>
                    <a:pt x="132" y="616"/>
                  </a:lnTo>
                  <a:lnTo>
                    <a:pt x="116" y="609"/>
                  </a:lnTo>
                  <a:lnTo>
                    <a:pt x="105" y="598"/>
                  </a:lnTo>
                  <a:lnTo>
                    <a:pt x="105" y="598"/>
                  </a:lnTo>
                  <a:lnTo>
                    <a:pt x="109" y="587"/>
                  </a:lnTo>
                  <a:lnTo>
                    <a:pt x="111" y="568"/>
                  </a:lnTo>
                  <a:lnTo>
                    <a:pt x="100" y="556"/>
                  </a:lnTo>
                  <a:lnTo>
                    <a:pt x="86" y="559"/>
                  </a:lnTo>
                  <a:lnTo>
                    <a:pt x="71" y="561"/>
                  </a:lnTo>
                  <a:lnTo>
                    <a:pt x="58" y="561"/>
                  </a:lnTo>
                  <a:lnTo>
                    <a:pt x="45" y="571"/>
                  </a:lnTo>
                  <a:lnTo>
                    <a:pt x="35" y="559"/>
                  </a:lnTo>
                  <a:lnTo>
                    <a:pt x="37" y="541"/>
                  </a:lnTo>
                  <a:lnTo>
                    <a:pt x="33" y="526"/>
                  </a:lnTo>
                  <a:lnTo>
                    <a:pt x="34" y="507"/>
                  </a:lnTo>
                  <a:lnTo>
                    <a:pt x="30" y="493"/>
                  </a:lnTo>
                  <a:lnTo>
                    <a:pt x="31" y="472"/>
                  </a:lnTo>
                  <a:lnTo>
                    <a:pt x="43" y="464"/>
                  </a:lnTo>
                  <a:lnTo>
                    <a:pt x="53" y="448"/>
                  </a:lnTo>
                  <a:lnTo>
                    <a:pt x="49" y="434"/>
                  </a:lnTo>
                  <a:lnTo>
                    <a:pt x="45" y="418"/>
                  </a:lnTo>
                  <a:lnTo>
                    <a:pt x="55" y="402"/>
                  </a:lnTo>
                  <a:lnTo>
                    <a:pt x="50" y="388"/>
                  </a:lnTo>
                  <a:lnTo>
                    <a:pt x="40" y="377"/>
                  </a:lnTo>
                  <a:lnTo>
                    <a:pt x="35" y="361"/>
                  </a:lnTo>
                  <a:lnTo>
                    <a:pt x="37" y="343"/>
                  </a:lnTo>
                  <a:lnTo>
                    <a:pt x="47" y="326"/>
                  </a:lnTo>
                  <a:lnTo>
                    <a:pt x="55" y="303"/>
                  </a:lnTo>
                  <a:lnTo>
                    <a:pt x="50" y="288"/>
                  </a:lnTo>
                  <a:lnTo>
                    <a:pt x="40" y="279"/>
                  </a:lnTo>
                  <a:lnTo>
                    <a:pt x="25" y="279"/>
                  </a:lnTo>
                  <a:lnTo>
                    <a:pt x="21" y="265"/>
                  </a:lnTo>
                  <a:lnTo>
                    <a:pt x="11" y="254"/>
                  </a:lnTo>
                  <a:lnTo>
                    <a:pt x="6" y="239"/>
                  </a:lnTo>
                  <a:lnTo>
                    <a:pt x="6" y="241"/>
                  </a:lnTo>
                  <a:lnTo>
                    <a:pt x="13" y="235"/>
                  </a:lnTo>
                  <a:lnTo>
                    <a:pt x="10" y="228"/>
                  </a:lnTo>
                  <a:lnTo>
                    <a:pt x="0" y="218"/>
                  </a:lnTo>
                  <a:lnTo>
                    <a:pt x="7" y="194"/>
                  </a:lnTo>
                  <a:lnTo>
                    <a:pt x="21" y="192"/>
                  </a:lnTo>
                  <a:lnTo>
                    <a:pt x="44" y="193"/>
                  </a:lnTo>
                  <a:lnTo>
                    <a:pt x="61" y="200"/>
                  </a:lnTo>
                  <a:lnTo>
                    <a:pt x="71" y="183"/>
                  </a:lnTo>
                  <a:lnTo>
                    <a:pt x="78" y="159"/>
                  </a:lnTo>
                  <a:lnTo>
                    <a:pt x="90" y="151"/>
                  </a:lnTo>
                  <a:lnTo>
                    <a:pt x="104" y="149"/>
                  </a:lnTo>
                  <a:lnTo>
                    <a:pt x="114" y="133"/>
                  </a:lnTo>
                  <a:lnTo>
                    <a:pt x="117" y="114"/>
                  </a:lnTo>
                  <a:lnTo>
                    <a:pt x="130" y="113"/>
                  </a:lnTo>
                  <a:lnTo>
                    <a:pt x="140" y="97"/>
                  </a:lnTo>
                  <a:lnTo>
                    <a:pt x="152" y="87"/>
                  </a:lnTo>
                  <a:lnTo>
                    <a:pt x="170" y="75"/>
                  </a:lnTo>
                  <a:lnTo>
                    <a:pt x="182" y="66"/>
                  </a:lnTo>
                  <a:lnTo>
                    <a:pt x="195" y="57"/>
                  </a:lnTo>
                  <a:lnTo>
                    <a:pt x="207" y="48"/>
                  </a:lnTo>
                  <a:lnTo>
                    <a:pt x="218" y="39"/>
                  </a:lnTo>
                  <a:lnTo>
                    <a:pt x="233" y="37"/>
                  </a:lnTo>
                  <a:lnTo>
                    <a:pt x="223" y="53"/>
                  </a:lnTo>
                  <a:lnTo>
                    <a:pt x="227" y="69"/>
                  </a:lnTo>
                  <a:lnTo>
                    <a:pt x="239" y="59"/>
                  </a:lnTo>
                  <a:lnTo>
                    <a:pt x="251" y="50"/>
                  </a:lnTo>
                  <a:lnTo>
                    <a:pt x="261" y="34"/>
                  </a:lnTo>
                  <a:lnTo>
                    <a:pt x="271" y="19"/>
                  </a:lnTo>
                  <a:lnTo>
                    <a:pt x="283" y="9"/>
                  </a:lnTo>
                  <a:lnTo>
                    <a:pt x="295" y="0"/>
                  </a:lnTo>
                  <a:lnTo>
                    <a:pt x="293" y="19"/>
                  </a:lnTo>
                  <a:lnTo>
                    <a:pt x="283" y="36"/>
                  </a:lnTo>
                  <a:lnTo>
                    <a:pt x="273" y="52"/>
                  </a:lnTo>
                  <a:lnTo>
                    <a:pt x="272" y="72"/>
                  </a:lnTo>
                  <a:lnTo>
                    <a:pt x="282" y="83"/>
                  </a:lnTo>
                  <a:lnTo>
                    <a:pt x="303" y="76"/>
                  </a:lnTo>
                  <a:lnTo>
                    <a:pt x="317" y="75"/>
                  </a:lnTo>
                  <a:lnTo>
                    <a:pt x="327" y="85"/>
                  </a:lnTo>
                  <a:lnTo>
                    <a:pt x="331" y="99"/>
                  </a:lnTo>
                  <a:lnTo>
                    <a:pt x="336" y="114"/>
                  </a:lnTo>
                  <a:lnTo>
                    <a:pt x="340" y="129"/>
                  </a:lnTo>
                  <a:lnTo>
                    <a:pt x="355" y="127"/>
                  </a:lnTo>
                  <a:lnTo>
                    <a:pt x="361" y="150"/>
                  </a:lnTo>
                  <a:lnTo>
                    <a:pt x="369" y="154"/>
                  </a:lnTo>
                  <a:lnTo>
                    <a:pt x="371" y="159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71" name="Text Box 38">
              <a:extLst>
                <a:ext uri="{FF2B5EF4-FFF2-40B4-BE49-F238E27FC236}">
                  <a16:creationId xmlns:a16="http://schemas.microsoft.com/office/drawing/2014/main" id="{0311E543-C41F-410E-B7EA-6BB43ED2A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" y="3557"/>
              <a:ext cx="313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Messina</a:t>
              </a:r>
              <a:endParaRPr lang="it-IT" altLang="it-IT" sz="2216"/>
            </a:p>
          </p:txBody>
        </p:sp>
        <p:sp>
          <p:nvSpPr>
            <p:cNvPr id="72" name="Rectangle 39">
              <a:extLst>
                <a:ext uri="{FF2B5EF4-FFF2-40B4-BE49-F238E27FC236}">
                  <a16:creationId xmlns:a16="http://schemas.microsoft.com/office/drawing/2014/main" id="{CC8E268F-1187-435F-9BC8-012D11C74C7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54" y="358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73" name="Text Box 40">
              <a:extLst>
                <a:ext uri="{FF2B5EF4-FFF2-40B4-BE49-F238E27FC236}">
                  <a16:creationId xmlns:a16="http://schemas.microsoft.com/office/drawing/2014/main" id="{11DCCE9B-C701-4CD6-A30B-B53602971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" y="3570"/>
              <a:ext cx="31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Palermo</a:t>
              </a:r>
              <a:endParaRPr lang="it-IT" altLang="it-IT" sz="2216"/>
            </a:p>
          </p:txBody>
        </p:sp>
        <p:sp>
          <p:nvSpPr>
            <p:cNvPr id="74" name="Rectangle 41">
              <a:extLst>
                <a:ext uri="{FF2B5EF4-FFF2-40B4-BE49-F238E27FC236}">
                  <a16:creationId xmlns:a16="http://schemas.microsoft.com/office/drawing/2014/main" id="{FFC8E10D-6277-4851-A289-603B83B3A7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89" y="3597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75" name="Text Box 42">
              <a:extLst>
                <a:ext uri="{FF2B5EF4-FFF2-40B4-BE49-F238E27FC236}">
                  <a16:creationId xmlns:a16="http://schemas.microsoft.com/office/drawing/2014/main" id="{F90ACEC4-6857-4401-B18C-B64A15E28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3842"/>
              <a:ext cx="30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Catania</a:t>
              </a:r>
              <a:endParaRPr lang="it-IT" altLang="it-IT" sz="2216"/>
            </a:p>
          </p:txBody>
        </p:sp>
        <p:sp>
          <p:nvSpPr>
            <p:cNvPr id="76" name="Rectangle 43">
              <a:extLst>
                <a:ext uri="{FF2B5EF4-FFF2-40B4-BE49-F238E27FC236}">
                  <a16:creationId xmlns:a16="http://schemas.microsoft.com/office/drawing/2014/main" id="{E55457C5-5C56-4623-AD6A-E26056D15D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75" y="3870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77" name="Text Box 44">
              <a:extLst>
                <a:ext uri="{FF2B5EF4-FFF2-40B4-BE49-F238E27FC236}">
                  <a16:creationId xmlns:a16="http://schemas.microsoft.com/office/drawing/2014/main" id="{76A94323-7B74-420B-8523-CE1625CC5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" y="2478"/>
              <a:ext cx="294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Sassari</a:t>
              </a:r>
              <a:endParaRPr lang="it-IT" altLang="it-IT" sz="2216"/>
            </a:p>
          </p:txBody>
        </p:sp>
        <p:sp>
          <p:nvSpPr>
            <p:cNvPr id="78" name="Rectangle 45">
              <a:extLst>
                <a:ext uri="{FF2B5EF4-FFF2-40B4-BE49-F238E27FC236}">
                  <a16:creationId xmlns:a16="http://schemas.microsoft.com/office/drawing/2014/main" id="{1D061EDE-D3E8-48FF-BFBB-00E928BE42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8" y="2507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79" name="Text Box 46">
              <a:extLst>
                <a:ext uri="{FF2B5EF4-FFF2-40B4-BE49-F238E27FC236}">
                  <a16:creationId xmlns:a16="http://schemas.microsoft.com/office/drawing/2014/main" id="{79FC08D2-FEFF-4A0C-9517-55414ACE7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" y="3160"/>
              <a:ext cx="298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Cagliari</a:t>
              </a:r>
              <a:endParaRPr lang="it-IT" altLang="it-IT" sz="2216"/>
            </a:p>
          </p:txBody>
        </p:sp>
        <p:sp>
          <p:nvSpPr>
            <p:cNvPr id="80" name="Rectangle 47">
              <a:extLst>
                <a:ext uri="{FF2B5EF4-FFF2-40B4-BE49-F238E27FC236}">
                  <a16:creationId xmlns:a16="http://schemas.microsoft.com/office/drawing/2014/main" id="{B04A21F9-1B15-44BF-BE6E-6D920DCC57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68" y="3188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81" name="Text Box 48">
              <a:extLst>
                <a:ext uri="{FF2B5EF4-FFF2-40B4-BE49-F238E27FC236}">
                  <a16:creationId xmlns:a16="http://schemas.microsoft.com/office/drawing/2014/main" id="{3499DCEB-72F3-4C81-81AE-CEE7B4F70A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" y="919"/>
              <a:ext cx="27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Turino</a:t>
              </a:r>
              <a:endParaRPr lang="it-IT" altLang="it-IT" sz="2216"/>
            </a:p>
          </p:txBody>
        </p:sp>
        <p:sp>
          <p:nvSpPr>
            <p:cNvPr id="82" name="Rectangle 49">
              <a:extLst>
                <a:ext uri="{FF2B5EF4-FFF2-40B4-BE49-F238E27FC236}">
                  <a16:creationId xmlns:a16="http://schemas.microsoft.com/office/drawing/2014/main" id="{2BD4B431-B2D3-4396-9407-B9B29A9DDD0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6" y="947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83" name="Text Box 50">
              <a:extLst>
                <a:ext uri="{FF2B5EF4-FFF2-40B4-BE49-F238E27FC236}">
                  <a16:creationId xmlns:a16="http://schemas.microsoft.com/office/drawing/2014/main" id="{5ED92A73-BBFA-47CD-8BA1-081EC7572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" y="650"/>
              <a:ext cx="25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Aosta</a:t>
              </a:r>
              <a:endParaRPr lang="it-IT" altLang="it-IT" sz="2216"/>
            </a:p>
          </p:txBody>
        </p:sp>
        <p:sp>
          <p:nvSpPr>
            <p:cNvPr id="84" name="Rectangle 51">
              <a:extLst>
                <a:ext uri="{FF2B5EF4-FFF2-40B4-BE49-F238E27FC236}">
                  <a16:creationId xmlns:a16="http://schemas.microsoft.com/office/drawing/2014/main" id="{51A13D7E-B46F-473B-8F5E-29B3FD7BC32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3" y="675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85" name="Text Box 52">
              <a:extLst>
                <a:ext uri="{FF2B5EF4-FFF2-40B4-BE49-F238E27FC236}">
                  <a16:creationId xmlns:a16="http://schemas.microsoft.com/office/drawing/2014/main" id="{658E8A95-6572-40D4-A743-43E7DA20A9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" y="708"/>
              <a:ext cx="276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Milano</a:t>
              </a:r>
              <a:endParaRPr lang="it-IT" altLang="it-IT" sz="2216"/>
            </a:p>
          </p:txBody>
        </p:sp>
        <p:sp>
          <p:nvSpPr>
            <p:cNvPr id="86" name="Rectangle 53">
              <a:extLst>
                <a:ext uri="{FF2B5EF4-FFF2-40B4-BE49-F238E27FC236}">
                  <a16:creationId xmlns:a16="http://schemas.microsoft.com/office/drawing/2014/main" id="{2510AF94-8794-4044-B095-7996C309539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18" y="73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87" name="Text Box 54">
              <a:extLst>
                <a:ext uri="{FF2B5EF4-FFF2-40B4-BE49-F238E27FC236}">
                  <a16:creationId xmlns:a16="http://schemas.microsoft.com/office/drawing/2014/main" id="{615101F1-5FE4-4E67-83ED-26B48F8BF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" y="1127"/>
              <a:ext cx="302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Genova</a:t>
              </a:r>
              <a:endParaRPr lang="it-IT" altLang="it-IT" sz="2216"/>
            </a:p>
          </p:txBody>
        </p:sp>
        <p:sp>
          <p:nvSpPr>
            <p:cNvPr id="88" name="Rectangle 55">
              <a:extLst>
                <a:ext uri="{FF2B5EF4-FFF2-40B4-BE49-F238E27FC236}">
                  <a16:creationId xmlns:a16="http://schemas.microsoft.com/office/drawing/2014/main" id="{7FDDB7B8-37BB-43AC-ABE4-EFEE45682DE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60" y="1155"/>
              <a:ext cx="40" cy="61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89" name="Text Box 56">
              <a:extLst>
                <a:ext uri="{FF2B5EF4-FFF2-40B4-BE49-F238E27FC236}">
                  <a16:creationId xmlns:a16="http://schemas.microsoft.com/office/drawing/2014/main" id="{9B52AD3F-0499-4F88-8C32-8501490DF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" y="1050"/>
              <a:ext cx="312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Bologna</a:t>
              </a:r>
              <a:endParaRPr lang="it-IT" altLang="it-IT" sz="2216"/>
            </a:p>
          </p:txBody>
        </p:sp>
        <p:sp>
          <p:nvSpPr>
            <p:cNvPr id="90" name="Rectangle 57">
              <a:extLst>
                <a:ext uri="{FF2B5EF4-FFF2-40B4-BE49-F238E27FC236}">
                  <a16:creationId xmlns:a16="http://schemas.microsoft.com/office/drawing/2014/main" id="{3DD74D47-6B09-4A66-A2F7-9CA141AF9A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64" y="1075"/>
              <a:ext cx="39" cy="61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1" name="Text Box 58">
              <a:extLst>
                <a:ext uri="{FF2B5EF4-FFF2-40B4-BE49-F238E27FC236}">
                  <a16:creationId xmlns:a16="http://schemas.microsoft.com/office/drawing/2014/main" id="{51F62C71-A1CD-47CF-ABBC-9908B2409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" y="229"/>
              <a:ext cx="309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Bolzano</a:t>
              </a:r>
              <a:endParaRPr lang="it-IT" altLang="it-IT" sz="2216"/>
            </a:p>
          </p:txBody>
        </p:sp>
        <p:sp>
          <p:nvSpPr>
            <p:cNvPr id="92" name="Rectangle 59">
              <a:extLst>
                <a:ext uri="{FF2B5EF4-FFF2-40B4-BE49-F238E27FC236}">
                  <a16:creationId xmlns:a16="http://schemas.microsoft.com/office/drawing/2014/main" id="{542AC309-B0B1-4F7F-A49D-9BC13FA4B2D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26" y="255"/>
              <a:ext cx="40" cy="61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3" name="Text Box 60">
              <a:extLst>
                <a:ext uri="{FF2B5EF4-FFF2-40B4-BE49-F238E27FC236}">
                  <a16:creationId xmlns:a16="http://schemas.microsoft.com/office/drawing/2014/main" id="{6F63BE5F-4774-4D9B-80B6-F18E05601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13"/>
              <a:ext cx="29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Verona</a:t>
              </a:r>
              <a:endParaRPr lang="it-IT" altLang="it-IT" sz="2216"/>
            </a:p>
          </p:txBody>
        </p:sp>
        <p:sp>
          <p:nvSpPr>
            <p:cNvPr id="94" name="Rectangle 61">
              <a:extLst>
                <a:ext uri="{FF2B5EF4-FFF2-40B4-BE49-F238E27FC236}">
                  <a16:creationId xmlns:a16="http://schemas.microsoft.com/office/drawing/2014/main" id="{1E87E82D-0CDB-4F30-87EF-FC92BD6DB75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87" y="739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5" name="Text Box 62">
              <a:extLst>
                <a:ext uri="{FF2B5EF4-FFF2-40B4-BE49-F238E27FC236}">
                  <a16:creationId xmlns:a16="http://schemas.microsoft.com/office/drawing/2014/main" id="{4D002A12-746C-4F28-B7CF-DB558C5DA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" y="352"/>
              <a:ext cx="259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Udine</a:t>
              </a:r>
              <a:endParaRPr lang="it-IT" altLang="it-IT" sz="2216"/>
            </a:p>
          </p:txBody>
        </p:sp>
        <p:sp>
          <p:nvSpPr>
            <p:cNvPr id="96" name="Rectangle 63">
              <a:extLst>
                <a:ext uri="{FF2B5EF4-FFF2-40B4-BE49-F238E27FC236}">
                  <a16:creationId xmlns:a16="http://schemas.microsoft.com/office/drawing/2014/main" id="{87536FD5-12C5-44CB-9353-69C2B062DD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50" y="377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7" name="Text Box 64">
              <a:extLst>
                <a:ext uri="{FF2B5EF4-FFF2-40B4-BE49-F238E27FC236}">
                  <a16:creationId xmlns:a16="http://schemas.microsoft.com/office/drawing/2014/main" id="{1E7DE49F-26B9-4B40-8A2B-19C8404F3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" y="1465"/>
              <a:ext cx="22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Pisa</a:t>
              </a:r>
              <a:endParaRPr lang="it-IT" altLang="it-IT" sz="2216"/>
            </a:p>
          </p:txBody>
        </p:sp>
        <p:sp>
          <p:nvSpPr>
            <p:cNvPr id="98" name="Rectangle 65">
              <a:extLst>
                <a:ext uri="{FF2B5EF4-FFF2-40B4-BE49-F238E27FC236}">
                  <a16:creationId xmlns:a16="http://schemas.microsoft.com/office/drawing/2014/main" id="{41922F4F-1DFF-422E-B054-7254F7B8FE2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08" y="1492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9" name="Text Box 66">
              <a:extLst>
                <a:ext uri="{FF2B5EF4-FFF2-40B4-BE49-F238E27FC236}">
                  <a16:creationId xmlns:a16="http://schemas.microsoft.com/office/drawing/2014/main" id="{9115FAC1-1EDD-4130-9AB4-39ED1DD2A2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" y="1447"/>
              <a:ext cx="294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Firenze</a:t>
              </a:r>
              <a:endParaRPr lang="it-IT" altLang="it-IT" sz="2216"/>
            </a:p>
          </p:txBody>
        </p:sp>
        <p:sp>
          <p:nvSpPr>
            <p:cNvPr id="100" name="Rectangle 67">
              <a:extLst>
                <a:ext uri="{FF2B5EF4-FFF2-40B4-BE49-F238E27FC236}">
                  <a16:creationId xmlns:a16="http://schemas.microsoft.com/office/drawing/2014/main" id="{24C6939B-045C-49D7-A583-0C135AE5D8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39" y="147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1" name="Text Box 68">
              <a:extLst>
                <a:ext uri="{FF2B5EF4-FFF2-40B4-BE49-F238E27FC236}">
                  <a16:creationId xmlns:a16="http://schemas.microsoft.com/office/drawing/2014/main" id="{3F618832-2239-40D8-B42D-EF5BDBC77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1460"/>
              <a:ext cx="298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Ancona</a:t>
              </a:r>
              <a:endParaRPr lang="it-IT" altLang="it-IT" sz="2216"/>
            </a:p>
          </p:txBody>
        </p:sp>
        <p:sp>
          <p:nvSpPr>
            <p:cNvPr id="102" name="Rectangle 69">
              <a:extLst>
                <a:ext uri="{FF2B5EF4-FFF2-40B4-BE49-F238E27FC236}">
                  <a16:creationId xmlns:a16="http://schemas.microsoft.com/office/drawing/2014/main" id="{8156577B-7F17-4283-BCA4-15CF4DD939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22" y="1488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3" name="Text Box 70">
              <a:extLst>
                <a:ext uri="{FF2B5EF4-FFF2-40B4-BE49-F238E27FC236}">
                  <a16:creationId xmlns:a16="http://schemas.microsoft.com/office/drawing/2014/main" id="{26553F9E-D5CF-4811-8C6C-5D5F7F5551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" y="2067"/>
              <a:ext cx="261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Roma</a:t>
              </a:r>
              <a:endParaRPr lang="it-IT" altLang="it-IT" sz="2216"/>
            </a:p>
          </p:txBody>
        </p:sp>
        <p:sp>
          <p:nvSpPr>
            <p:cNvPr id="104" name="Rectangle 71">
              <a:extLst>
                <a:ext uri="{FF2B5EF4-FFF2-40B4-BE49-F238E27FC236}">
                  <a16:creationId xmlns:a16="http://schemas.microsoft.com/office/drawing/2014/main" id="{6A7346CB-5182-432A-887E-91E5C714A3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43" y="2093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5" name="Text Box 72">
              <a:extLst>
                <a:ext uri="{FF2B5EF4-FFF2-40B4-BE49-F238E27FC236}">
                  <a16:creationId xmlns:a16="http://schemas.microsoft.com/office/drawing/2014/main" id="{80EBDF75-505F-4BD9-8E74-06A263FB7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8" y="2440"/>
              <a:ext cx="281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Naploli</a:t>
              </a:r>
              <a:endParaRPr lang="it-IT" altLang="it-IT" sz="2216"/>
            </a:p>
          </p:txBody>
        </p:sp>
        <p:sp>
          <p:nvSpPr>
            <p:cNvPr id="106" name="Rectangle 73">
              <a:extLst>
                <a:ext uri="{FF2B5EF4-FFF2-40B4-BE49-F238E27FC236}">
                  <a16:creationId xmlns:a16="http://schemas.microsoft.com/office/drawing/2014/main" id="{0D14D6D7-525C-42D0-AA39-06D91702FB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17" y="2468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7" name="Text Box 74">
              <a:extLst>
                <a:ext uri="{FF2B5EF4-FFF2-40B4-BE49-F238E27FC236}">
                  <a16:creationId xmlns:a16="http://schemas.microsoft.com/office/drawing/2014/main" id="{2614789E-C5B4-473D-BB0C-CA539B34E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2458"/>
              <a:ext cx="30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Taranto</a:t>
              </a:r>
              <a:endParaRPr lang="it-IT" altLang="it-IT" sz="2216"/>
            </a:p>
          </p:txBody>
        </p:sp>
        <p:sp>
          <p:nvSpPr>
            <p:cNvPr id="108" name="Rectangle 75">
              <a:extLst>
                <a:ext uri="{FF2B5EF4-FFF2-40B4-BE49-F238E27FC236}">
                  <a16:creationId xmlns:a16="http://schemas.microsoft.com/office/drawing/2014/main" id="{673EED24-8B7A-40D6-A8FD-701CDF8E5C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29" y="248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9" name="Text Box 76">
              <a:extLst>
                <a:ext uri="{FF2B5EF4-FFF2-40B4-BE49-F238E27FC236}">
                  <a16:creationId xmlns:a16="http://schemas.microsoft.com/office/drawing/2014/main" id="{B3F9C59E-A60E-471F-BAC1-91D9E1AAA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168"/>
              <a:ext cx="384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San Marino</a:t>
              </a:r>
              <a:endParaRPr lang="it-IT" altLang="it-IT" sz="2216"/>
            </a:p>
          </p:txBody>
        </p:sp>
        <p:sp>
          <p:nvSpPr>
            <p:cNvPr id="110" name="Text Box 77">
              <a:extLst>
                <a:ext uri="{FF2B5EF4-FFF2-40B4-BE49-F238E27FC236}">
                  <a16:creationId xmlns:a16="http://schemas.microsoft.com/office/drawing/2014/main" id="{55BBE812-3BCB-4D62-93D0-2502FFF8E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9" y="4188"/>
              <a:ext cx="36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Pantelleria</a:t>
              </a:r>
              <a:endParaRPr lang="it-IT" altLang="it-IT" sz="2216"/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4A1CCCF7-16AE-457C-8E3C-D65C95998434}"/>
              </a:ext>
            </a:extLst>
          </p:cNvPr>
          <p:cNvSpPr/>
          <p:nvPr/>
        </p:nvSpPr>
        <p:spPr>
          <a:xfrm>
            <a:off x="4049828" y="233100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ct val="30000"/>
              </a:spcBef>
            </a:pPr>
            <a:r>
              <a:rPr lang="it-IT" altLang="it-IT" sz="1800" dirty="0">
                <a:latin typeface="Arial" panose="020B0604020202020204" pitchFamily="34" charset="0"/>
              </a:rPr>
              <a:t>Il meridiano centrale e l'equatore risultano </a:t>
            </a:r>
            <a:br>
              <a:rPr lang="it-IT" altLang="it-IT" sz="1800" dirty="0">
                <a:latin typeface="Arial" panose="020B0604020202020204" pitchFamily="34" charset="0"/>
              </a:rPr>
            </a:br>
            <a:r>
              <a:rPr lang="it-IT" altLang="it-IT" sz="1800" dirty="0">
                <a:latin typeface="Arial" panose="020B0604020202020204" pitchFamily="34" charset="0"/>
              </a:rPr>
              <a:t>rappresentati da due rette ortogonali che </a:t>
            </a:r>
            <a:br>
              <a:rPr lang="it-IT" altLang="it-IT" sz="1800" dirty="0">
                <a:latin typeface="Arial" panose="020B0604020202020204" pitchFamily="34" charset="0"/>
              </a:rPr>
            </a:br>
            <a:r>
              <a:rPr lang="it-IT" altLang="it-IT" sz="1800" dirty="0">
                <a:latin typeface="Arial" panose="020B0604020202020204" pitchFamily="34" charset="0"/>
              </a:rPr>
              <a:t>vengono assunti come sistema di assi </a:t>
            </a:r>
            <a:br>
              <a:rPr lang="it-IT" altLang="it-IT" sz="1800" dirty="0">
                <a:latin typeface="Arial" panose="020B0604020202020204" pitchFamily="34" charset="0"/>
              </a:rPr>
            </a:br>
            <a:r>
              <a:rPr lang="it-IT" altLang="it-IT" sz="1800" dirty="0">
                <a:latin typeface="Arial" panose="020B0604020202020204" pitchFamily="34" charset="0"/>
              </a:rPr>
              <a:t>coordinati cartesiani di riferimento. Le </a:t>
            </a:r>
            <a:br>
              <a:rPr lang="it-IT" altLang="it-IT" sz="1800" dirty="0">
                <a:latin typeface="Arial" panose="020B0604020202020204" pitchFamily="34" charset="0"/>
              </a:rPr>
            </a:br>
            <a:r>
              <a:rPr lang="it-IT" altLang="it-IT" sz="1800" dirty="0">
                <a:latin typeface="Arial" panose="020B0604020202020204" pitchFamily="34" charset="0"/>
              </a:rPr>
              <a:t>deformazioni aumentano procedendo dal </a:t>
            </a:r>
            <a:br>
              <a:rPr lang="it-IT" altLang="it-IT" sz="1800" dirty="0">
                <a:latin typeface="Arial" panose="020B0604020202020204" pitchFamily="34" charset="0"/>
              </a:rPr>
            </a:br>
            <a:r>
              <a:rPr lang="it-IT" altLang="it-IT" sz="1800" dirty="0">
                <a:latin typeface="Arial" panose="020B0604020202020204" pitchFamily="34" charset="0"/>
              </a:rPr>
              <a:t>meridiano tangente alla periferia e </a:t>
            </a:r>
            <a:br>
              <a:rPr lang="it-IT" altLang="it-IT" sz="1800" dirty="0">
                <a:latin typeface="Arial" panose="020B0604020202020204" pitchFamily="34" charset="0"/>
              </a:rPr>
            </a:br>
            <a:r>
              <a:rPr lang="it-IT" altLang="it-IT" sz="1800" dirty="0">
                <a:latin typeface="Arial" panose="020B0604020202020204" pitchFamily="34" charset="0"/>
              </a:rPr>
              <a:t>dall'equatore ai Poli.</a:t>
            </a:r>
            <a:endParaRPr lang="it-IT" altLang="it-IT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5" name="Group 71">
            <a:extLst>
              <a:ext uri="{FF2B5EF4-FFF2-40B4-BE49-F238E27FC236}">
                <a16:creationId xmlns:a16="http://schemas.microsoft.com/office/drawing/2014/main" id="{3FD95AA4-ADCC-433A-8974-134E6E0D916E}"/>
              </a:ext>
            </a:extLst>
          </p:cNvPr>
          <p:cNvGrpSpPr>
            <a:grpSpLocks/>
          </p:cNvGrpSpPr>
          <p:nvPr/>
        </p:nvGrpSpPr>
        <p:grpSpPr bwMode="auto">
          <a:xfrm>
            <a:off x="152448" y="893386"/>
            <a:ext cx="8991552" cy="5684584"/>
            <a:chOff x="64" y="342"/>
            <a:chExt cx="6134" cy="3878"/>
          </a:xfrm>
        </p:grpSpPr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0CA145E6-B515-46CD-B5C5-AC94422E4A4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" y="342"/>
              <a:ext cx="6110" cy="3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49" name="Rectangle 5">
              <a:extLst>
                <a:ext uri="{FF2B5EF4-FFF2-40B4-BE49-F238E27FC236}">
                  <a16:creationId xmlns:a16="http://schemas.microsoft.com/office/drawing/2014/main" id="{A48E29B6-9C22-42BB-9457-DC84029BDD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9" y="983"/>
              <a:ext cx="239" cy="1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grpSp>
          <p:nvGrpSpPr>
            <p:cNvPr id="6154" name="Group 10">
              <a:extLst>
                <a:ext uri="{FF2B5EF4-FFF2-40B4-BE49-F238E27FC236}">
                  <a16:creationId xmlns:a16="http://schemas.microsoft.com/office/drawing/2014/main" id="{60F29DAD-8CF2-422F-93DE-22FCE50A89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3839"/>
              <a:ext cx="5992" cy="238"/>
              <a:chOff x="113" y="3839"/>
              <a:chExt cx="5992" cy="238"/>
            </a:xfrm>
          </p:grpSpPr>
          <p:sp>
            <p:nvSpPr>
              <p:cNvPr id="6150" name="Rectangle 6">
                <a:extLst>
                  <a:ext uri="{FF2B5EF4-FFF2-40B4-BE49-F238E27FC236}">
                    <a16:creationId xmlns:a16="http://schemas.microsoft.com/office/drawing/2014/main" id="{34E94876-2458-4775-BA8B-A22D45E991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5" y="3853"/>
                <a:ext cx="239" cy="11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1" name="Rectangle 7">
                <a:extLst>
                  <a:ext uri="{FF2B5EF4-FFF2-40B4-BE49-F238E27FC236}">
                    <a16:creationId xmlns:a16="http://schemas.microsoft.com/office/drawing/2014/main" id="{68DE8201-F968-4F6B-AE89-D87A8AF15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800" y="3878"/>
                <a:ext cx="237" cy="1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2" name="Text Box 8">
                <a:extLst>
                  <a:ext uri="{FF2B5EF4-FFF2-40B4-BE49-F238E27FC236}">
                    <a16:creationId xmlns:a16="http://schemas.microsoft.com/office/drawing/2014/main" id="{435A398D-799F-40C1-AEDD-431BEF5178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" y="3839"/>
                <a:ext cx="353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it-IT" altLang="it-IT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-90</a:t>
                </a: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3" name="Text Box 9">
                <a:extLst>
                  <a:ext uri="{FF2B5EF4-FFF2-40B4-BE49-F238E27FC236}">
                    <a16:creationId xmlns:a16="http://schemas.microsoft.com/office/drawing/2014/main" id="{A2EF043F-A889-4ADF-AF5D-F5A30E465A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2" y="3839"/>
                <a:ext cx="393" cy="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lnSpc>
                    <a:spcPct val="85000"/>
                  </a:lnSpc>
                  <a:spcBef>
                    <a:spcPct val="30000"/>
                  </a:spcBef>
                </a:pPr>
                <a:r>
                  <a:rPr lang="it-IT" altLang="it-IT" sz="1800" b="1">
                    <a:solidFill>
                      <a:schemeClr val="tx1"/>
                    </a:solidFill>
                    <a:latin typeface="Arial" panose="020B0604020202020204" pitchFamily="34" charset="0"/>
                  </a:rPr>
                  <a:t>+90</a:t>
                </a:r>
                <a:endParaRPr lang="it-IT" altLang="it-IT" sz="1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55" name="Rectangle 11">
              <a:extLst>
                <a:ext uri="{FF2B5EF4-FFF2-40B4-BE49-F238E27FC236}">
                  <a16:creationId xmlns:a16="http://schemas.microsoft.com/office/drawing/2014/main" id="{BAA44FD1-229A-448E-A1DC-FA55120235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7" y="2118"/>
              <a:ext cx="315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56" name="Rectangle 12">
              <a:extLst>
                <a:ext uri="{FF2B5EF4-FFF2-40B4-BE49-F238E27FC236}">
                  <a16:creationId xmlns:a16="http://schemas.microsoft.com/office/drawing/2014/main" id="{4C35EC56-1756-4AC9-B306-C7FE05FB03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53" y="2316"/>
              <a:ext cx="252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57" name="Rectangle 13">
              <a:extLst>
                <a:ext uri="{FF2B5EF4-FFF2-40B4-BE49-F238E27FC236}">
                  <a16:creationId xmlns:a16="http://schemas.microsoft.com/office/drawing/2014/main" id="{2099C88B-41B1-44F2-9D38-8DE6D603387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18" y="2316"/>
              <a:ext cx="252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58" name="Rectangle 14">
              <a:extLst>
                <a:ext uri="{FF2B5EF4-FFF2-40B4-BE49-F238E27FC236}">
                  <a16:creationId xmlns:a16="http://schemas.microsoft.com/office/drawing/2014/main" id="{7C7D794D-CB24-48AE-A499-1558B203F34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732" y="2316"/>
              <a:ext cx="252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59" name="Rectangle 15">
              <a:extLst>
                <a:ext uri="{FF2B5EF4-FFF2-40B4-BE49-F238E27FC236}">
                  <a16:creationId xmlns:a16="http://schemas.microsoft.com/office/drawing/2014/main" id="{0951297D-1439-4D57-8FE3-2875F9CF52B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21" y="2316"/>
              <a:ext cx="252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60" name="Rectangle 16">
              <a:extLst>
                <a:ext uri="{FF2B5EF4-FFF2-40B4-BE49-F238E27FC236}">
                  <a16:creationId xmlns:a16="http://schemas.microsoft.com/office/drawing/2014/main" id="{0398B700-9F6E-4E9E-BE48-E3FDA01E823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91" y="2316"/>
              <a:ext cx="207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61" name="Rectangle 17">
              <a:extLst>
                <a:ext uri="{FF2B5EF4-FFF2-40B4-BE49-F238E27FC236}">
                  <a16:creationId xmlns:a16="http://schemas.microsoft.com/office/drawing/2014/main" id="{8E5FFA51-3513-4205-A234-9D371667AB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32" y="2316"/>
              <a:ext cx="180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62" name="Rectangle 18">
              <a:extLst>
                <a:ext uri="{FF2B5EF4-FFF2-40B4-BE49-F238E27FC236}">
                  <a16:creationId xmlns:a16="http://schemas.microsoft.com/office/drawing/2014/main" id="{AA8DE63B-1CA5-4C45-995A-581682B3019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47" y="2316"/>
              <a:ext cx="180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63" name="Text Box 19">
              <a:extLst>
                <a:ext uri="{FF2B5EF4-FFF2-40B4-BE49-F238E27FC236}">
                  <a16:creationId xmlns:a16="http://schemas.microsoft.com/office/drawing/2014/main" id="{F8F4193C-D40D-4FC3-AD31-EC1DB0FF6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" y="2072"/>
              <a:ext cx="35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-80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64" name="Text Box 20">
              <a:extLst>
                <a:ext uri="{FF2B5EF4-FFF2-40B4-BE49-F238E27FC236}">
                  <a16:creationId xmlns:a16="http://schemas.microsoft.com/office/drawing/2014/main" id="{AD6E5091-F447-4226-AF5C-B6DE9BC07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" y="2219"/>
              <a:ext cx="35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-70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65" name="Text Box 21">
              <a:extLst>
                <a:ext uri="{FF2B5EF4-FFF2-40B4-BE49-F238E27FC236}">
                  <a16:creationId xmlns:a16="http://schemas.microsoft.com/office/drawing/2014/main" id="{F788E96F-1A61-4ADB-AEB1-8C47CDDAD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1" y="2219"/>
              <a:ext cx="35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-60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66" name="Text Box 22">
              <a:extLst>
                <a:ext uri="{FF2B5EF4-FFF2-40B4-BE49-F238E27FC236}">
                  <a16:creationId xmlns:a16="http://schemas.microsoft.com/office/drawing/2014/main" id="{81B4D762-183A-4BC1-BF0C-8B66693F9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4" y="2219"/>
              <a:ext cx="35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-50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67" name="Text Box 23">
              <a:extLst>
                <a:ext uri="{FF2B5EF4-FFF2-40B4-BE49-F238E27FC236}">
                  <a16:creationId xmlns:a16="http://schemas.microsoft.com/office/drawing/2014/main" id="{0376BFF9-5A29-44FA-AB49-22AF6D9AA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7" y="2219"/>
              <a:ext cx="35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-40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68" name="Text Box 24">
              <a:extLst>
                <a:ext uri="{FF2B5EF4-FFF2-40B4-BE49-F238E27FC236}">
                  <a16:creationId xmlns:a16="http://schemas.microsoft.com/office/drawing/2014/main" id="{27A3590F-0DF3-4B1D-8858-5455CB83B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5" y="2219"/>
              <a:ext cx="35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-30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69" name="Text Box 25">
              <a:extLst>
                <a:ext uri="{FF2B5EF4-FFF2-40B4-BE49-F238E27FC236}">
                  <a16:creationId xmlns:a16="http://schemas.microsoft.com/office/drawing/2014/main" id="{A53B79CC-B9BB-44FE-957F-5D92CF3BC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" y="2219"/>
              <a:ext cx="35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-20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70" name="Text Box 26">
              <a:extLst>
                <a:ext uri="{FF2B5EF4-FFF2-40B4-BE49-F238E27FC236}">
                  <a16:creationId xmlns:a16="http://schemas.microsoft.com/office/drawing/2014/main" id="{C7335376-5A86-4EBA-A28A-13A029148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4" y="2219"/>
              <a:ext cx="35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-10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71" name="Rectangle 27">
              <a:extLst>
                <a:ext uri="{FF2B5EF4-FFF2-40B4-BE49-F238E27FC236}">
                  <a16:creationId xmlns:a16="http://schemas.microsoft.com/office/drawing/2014/main" id="{16F46E77-5D3E-462F-9550-6F5495EC87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20" y="2329"/>
              <a:ext cx="189" cy="1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72" name="Rectangle 28">
              <a:extLst>
                <a:ext uri="{FF2B5EF4-FFF2-40B4-BE49-F238E27FC236}">
                  <a16:creationId xmlns:a16="http://schemas.microsoft.com/office/drawing/2014/main" id="{89F7246A-87B6-4D8D-A88A-465DDB60A9C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28" y="2326"/>
              <a:ext cx="202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73" name="Rectangle 29">
              <a:extLst>
                <a:ext uri="{FF2B5EF4-FFF2-40B4-BE49-F238E27FC236}">
                  <a16:creationId xmlns:a16="http://schemas.microsoft.com/office/drawing/2014/main" id="{67B48C71-672E-4E57-AA65-0B89ECFEF91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55" y="2317"/>
              <a:ext cx="177" cy="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74" name="Rectangle 30">
              <a:extLst>
                <a:ext uri="{FF2B5EF4-FFF2-40B4-BE49-F238E27FC236}">
                  <a16:creationId xmlns:a16="http://schemas.microsoft.com/office/drawing/2014/main" id="{431FCD04-F0D6-453C-BD1C-0917CA84491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82" y="2314"/>
              <a:ext cx="214" cy="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75" name="Rectangle 31">
              <a:extLst>
                <a:ext uri="{FF2B5EF4-FFF2-40B4-BE49-F238E27FC236}">
                  <a16:creationId xmlns:a16="http://schemas.microsoft.com/office/drawing/2014/main" id="{06577400-2DC3-4F50-B27A-7DA93235DC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253" y="2317"/>
              <a:ext cx="215" cy="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76" name="Rectangle 32">
              <a:extLst>
                <a:ext uri="{FF2B5EF4-FFF2-40B4-BE49-F238E27FC236}">
                  <a16:creationId xmlns:a16="http://schemas.microsoft.com/office/drawing/2014/main" id="{F0C46ABE-3B20-4A9D-BE7A-C0E734302F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587" y="2320"/>
              <a:ext cx="221" cy="1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77" name="Rectangle 33">
              <a:extLst>
                <a:ext uri="{FF2B5EF4-FFF2-40B4-BE49-F238E27FC236}">
                  <a16:creationId xmlns:a16="http://schemas.microsoft.com/office/drawing/2014/main" id="{58620BCB-E056-4F23-9131-D077DB04CD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048" y="2328"/>
              <a:ext cx="220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78" name="Rectangle 34">
              <a:extLst>
                <a:ext uri="{FF2B5EF4-FFF2-40B4-BE49-F238E27FC236}">
                  <a16:creationId xmlns:a16="http://schemas.microsoft.com/office/drawing/2014/main" id="{B8F1188E-2066-4319-B0C5-1FBEDDDD075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653" y="2139"/>
              <a:ext cx="277" cy="1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79" name="Text Box 35">
              <a:extLst>
                <a:ext uri="{FF2B5EF4-FFF2-40B4-BE49-F238E27FC236}">
                  <a16:creationId xmlns:a16="http://schemas.microsoft.com/office/drawing/2014/main" id="{82DCD161-8018-4031-9AB6-9E7E635D2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" y="2219"/>
              <a:ext cx="3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+20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80" name="Text Box 36">
              <a:extLst>
                <a:ext uri="{FF2B5EF4-FFF2-40B4-BE49-F238E27FC236}">
                  <a16:creationId xmlns:a16="http://schemas.microsoft.com/office/drawing/2014/main" id="{20AD6DDF-E62E-4DFC-ADF6-5CD577415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6" y="2219"/>
              <a:ext cx="3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+30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81" name="Text Box 37">
              <a:extLst>
                <a:ext uri="{FF2B5EF4-FFF2-40B4-BE49-F238E27FC236}">
                  <a16:creationId xmlns:a16="http://schemas.microsoft.com/office/drawing/2014/main" id="{33F21FFF-798D-4123-8253-941835025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2" y="2219"/>
              <a:ext cx="3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+40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82" name="Text Box 38">
              <a:extLst>
                <a:ext uri="{FF2B5EF4-FFF2-40B4-BE49-F238E27FC236}">
                  <a16:creationId xmlns:a16="http://schemas.microsoft.com/office/drawing/2014/main" id="{EB48CF28-2C40-4767-A55B-7049097B3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5" y="2219"/>
              <a:ext cx="3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+50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83" name="Text Box 39">
              <a:extLst>
                <a:ext uri="{FF2B5EF4-FFF2-40B4-BE49-F238E27FC236}">
                  <a16:creationId xmlns:a16="http://schemas.microsoft.com/office/drawing/2014/main" id="{E26FBF2F-766F-434D-AAFD-804F6E965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" y="2219"/>
              <a:ext cx="3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+60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84" name="Text Box 40">
              <a:extLst>
                <a:ext uri="{FF2B5EF4-FFF2-40B4-BE49-F238E27FC236}">
                  <a16:creationId xmlns:a16="http://schemas.microsoft.com/office/drawing/2014/main" id="{08C8D896-0A1C-4F63-8430-E84CA690E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6" y="2219"/>
              <a:ext cx="3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+70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85" name="Text Box 41">
              <a:extLst>
                <a:ext uri="{FF2B5EF4-FFF2-40B4-BE49-F238E27FC236}">
                  <a16:creationId xmlns:a16="http://schemas.microsoft.com/office/drawing/2014/main" id="{805A3EE6-D461-4625-95C6-2A7AC1322A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9" y="2072"/>
              <a:ext cx="3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+80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86" name="Rectangle 42">
              <a:extLst>
                <a:ext uri="{FF2B5EF4-FFF2-40B4-BE49-F238E27FC236}">
                  <a16:creationId xmlns:a16="http://schemas.microsoft.com/office/drawing/2014/main" id="{FFD7AC20-8DA5-483C-B38D-FDE34C723A3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24" y="2307"/>
              <a:ext cx="158" cy="1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87" name="Text Box 43">
              <a:extLst>
                <a:ext uri="{FF2B5EF4-FFF2-40B4-BE49-F238E27FC236}">
                  <a16:creationId xmlns:a16="http://schemas.microsoft.com/office/drawing/2014/main" id="{70E83608-7548-4FE2-998F-69BAA5741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0" y="2219"/>
              <a:ext cx="3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+10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88" name="Rectangle 44">
              <a:extLst>
                <a:ext uri="{FF2B5EF4-FFF2-40B4-BE49-F238E27FC236}">
                  <a16:creationId xmlns:a16="http://schemas.microsoft.com/office/drawing/2014/main" id="{740EAF27-8591-4D5D-AC7E-0FC8A264D7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862" y="1008"/>
              <a:ext cx="237" cy="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89" name="Text Box 45">
              <a:extLst>
                <a:ext uri="{FF2B5EF4-FFF2-40B4-BE49-F238E27FC236}">
                  <a16:creationId xmlns:a16="http://schemas.microsoft.com/office/drawing/2014/main" id="{99B493C2-3F86-49A7-87D7-B4620FAF4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" y="969"/>
              <a:ext cx="35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-90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90" name="Text Box 46">
              <a:extLst>
                <a:ext uri="{FF2B5EF4-FFF2-40B4-BE49-F238E27FC236}">
                  <a16:creationId xmlns:a16="http://schemas.microsoft.com/office/drawing/2014/main" id="{917807F7-F244-41C1-A9B0-F3799CAB1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5" y="969"/>
              <a:ext cx="3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+90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91" name="Rectangle 47">
              <a:extLst>
                <a:ext uri="{FF2B5EF4-FFF2-40B4-BE49-F238E27FC236}">
                  <a16:creationId xmlns:a16="http://schemas.microsoft.com/office/drawing/2014/main" id="{47EB34A8-8E4E-4246-B420-0C5EB7CCD3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78" y="1524"/>
              <a:ext cx="178" cy="1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92" name="Rectangle 48">
              <a:extLst>
                <a:ext uri="{FF2B5EF4-FFF2-40B4-BE49-F238E27FC236}">
                  <a16:creationId xmlns:a16="http://schemas.microsoft.com/office/drawing/2014/main" id="{C916E98F-2E11-49CC-BCF4-11B8283CDF9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86" y="1694"/>
              <a:ext cx="202" cy="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93" name="Rectangle 49">
              <a:extLst>
                <a:ext uri="{FF2B5EF4-FFF2-40B4-BE49-F238E27FC236}">
                  <a16:creationId xmlns:a16="http://schemas.microsoft.com/office/drawing/2014/main" id="{4B5F027D-B4BF-4313-87B3-835799C75C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98" y="1860"/>
              <a:ext cx="210" cy="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94" name="Rectangle 50">
              <a:extLst>
                <a:ext uri="{FF2B5EF4-FFF2-40B4-BE49-F238E27FC236}">
                  <a16:creationId xmlns:a16="http://schemas.microsoft.com/office/drawing/2014/main" id="{A40B8BB2-1B04-4037-B8E3-C163CCE134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202" y="2014"/>
              <a:ext cx="229" cy="1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95" name="Rectangle 51">
              <a:extLst>
                <a:ext uri="{FF2B5EF4-FFF2-40B4-BE49-F238E27FC236}">
                  <a16:creationId xmlns:a16="http://schemas.microsoft.com/office/drawing/2014/main" id="{FF58998E-8BBC-41CB-A397-F882B0B83EC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98" y="2176"/>
              <a:ext cx="230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196" name="Text Box 52">
              <a:extLst>
                <a:ext uri="{FF2B5EF4-FFF2-40B4-BE49-F238E27FC236}">
                  <a16:creationId xmlns:a16="http://schemas.microsoft.com/office/drawing/2014/main" id="{5F9EE113-137D-40B5-BC29-C4CD6EB3D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2" y="2067"/>
              <a:ext cx="3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+10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97" name="Text Box 53">
              <a:extLst>
                <a:ext uri="{FF2B5EF4-FFF2-40B4-BE49-F238E27FC236}">
                  <a16:creationId xmlns:a16="http://schemas.microsoft.com/office/drawing/2014/main" id="{958F24CA-1233-4392-9309-883FB2F76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0" y="1904"/>
              <a:ext cx="3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+20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98" name="Text Box 54">
              <a:extLst>
                <a:ext uri="{FF2B5EF4-FFF2-40B4-BE49-F238E27FC236}">
                  <a16:creationId xmlns:a16="http://schemas.microsoft.com/office/drawing/2014/main" id="{B45EBDC9-15DE-4324-A7A9-D262374A9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" y="1734"/>
              <a:ext cx="3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+30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199" name="Text Box 55">
              <a:extLst>
                <a:ext uri="{FF2B5EF4-FFF2-40B4-BE49-F238E27FC236}">
                  <a16:creationId xmlns:a16="http://schemas.microsoft.com/office/drawing/2014/main" id="{59947C66-B383-46AB-B347-65EAD8616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3" y="1584"/>
              <a:ext cx="3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+40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200" name="Text Box 56">
              <a:extLst>
                <a:ext uri="{FF2B5EF4-FFF2-40B4-BE49-F238E27FC236}">
                  <a16:creationId xmlns:a16="http://schemas.microsoft.com/office/drawing/2014/main" id="{B57737A6-B82F-47F8-8688-6EFC5D9CC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1" y="1425"/>
              <a:ext cx="39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+50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201" name="Rectangle 57">
              <a:extLst>
                <a:ext uri="{FF2B5EF4-FFF2-40B4-BE49-F238E27FC236}">
                  <a16:creationId xmlns:a16="http://schemas.microsoft.com/office/drawing/2014/main" id="{5375AFF3-9FE8-437A-B03A-636AFB79B4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70" y="2588"/>
              <a:ext cx="214" cy="1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202" name="Rectangle 58">
              <a:extLst>
                <a:ext uri="{FF2B5EF4-FFF2-40B4-BE49-F238E27FC236}">
                  <a16:creationId xmlns:a16="http://schemas.microsoft.com/office/drawing/2014/main" id="{D6A795F6-726D-4702-9D18-7B6151567AE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52" y="492"/>
              <a:ext cx="380" cy="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203" name="Rectangle 59">
              <a:extLst>
                <a:ext uri="{FF2B5EF4-FFF2-40B4-BE49-F238E27FC236}">
                  <a16:creationId xmlns:a16="http://schemas.microsoft.com/office/drawing/2014/main" id="{E8878897-834F-42E1-86D1-913679A73C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78" y="2754"/>
              <a:ext cx="190" cy="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204" name="Rectangle 60">
              <a:extLst>
                <a:ext uri="{FF2B5EF4-FFF2-40B4-BE49-F238E27FC236}">
                  <a16:creationId xmlns:a16="http://schemas.microsoft.com/office/drawing/2014/main" id="{B5A5C1C6-3FC3-450B-9B41-0699A16F2E1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46" y="2917"/>
              <a:ext cx="218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205" name="Rectangle 61">
              <a:extLst>
                <a:ext uri="{FF2B5EF4-FFF2-40B4-BE49-F238E27FC236}">
                  <a16:creationId xmlns:a16="http://schemas.microsoft.com/office/drawing/2014/main" id="{DA726292-304A-4A99-904A-E3B5DAF517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38" y="3067"/>
              <a:ext cx="226" cy="1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206" name="Rectangle 62">
              <a:extLst>
                <a:ext uri="{FF2B5EF4-FFF2-40B4-BE49-F238E27FC236}">
                  <a16:creationId xmlns:a16="http://schemas.microsoft.com/office/drawing/2014/main" id="{D8395D93-4D7C-44C9-B49D-E9038B1DA7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134" y="3229"/>
              <a:ext cx="198" cy="1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207" name="Text Box 63">
              <a:extLst>
                <a:ext uri="{FF2B5EF4-FFF2-40B4-BE49-F238E27FC236}">
                  <a16:creationId xmlns:a16="http://schemas.microsoft.com/office/drawing/2014/main" id="{D867E598-B3D6-4F86-B5F6-AB481FD156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2" y="3184"/>
              <a:ext cx="35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-50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208" name="Text Box 64">
              <a:extLst>
                <a:ext uri="{FF2B5EF4-FFF2-40B4-BE49-F238E27FC236}">
                  <a16:creationId xmlns:a16="http://schemas.microsoft.com/office/drawing/2014/main" id="{DBB849F8-3147-4133-ACAD-8D25976C7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6" y="3028"/>
              <a:ext cx="35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-40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209" name="Text Box 65">
              <a:extLst>
                <a:ext uri="{FF2B5EF4-FFF2-40B4-BE49-F238E27FC236}">
                  <a16:creationId xmlns:a16="http://schemas.microsoft.com/office/drawing/2014/main" id="{847F49ED-E25A-402F-9BF3-1C6D495B76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9" y="2876"/>
              <a:ext cx="35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-30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210" name="Text Box 66">
              <a:extLst>
                <a:ext uri="{FF2B5EF4-FFF2-40B4-BE49-F238E27FC236}">
                  <a16:creationId xmlns:a16="http://schemas.microsoft.com/office/drawing/2014/main" id="{6DB8DF1F-0168-45B7-99AC-D8EB5BEEB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1" y="2716"/>
              <a:ext cx="35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-20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211" name="Text Box 67">
              <a:extLst>
                <a:ext uri="{FF2B5EF4-FFF2-40B4-BE49-F238E27FC236}">
                  <a16:creationId xmlns:a16="http://schemas.microsoft.com/office/drawing/2014/main" id="{F323DD51-0CB9-4CCC-8B02-6A589D4C8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8" y="2544"/>
              <a:ext cx="353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>
                  <a:solidFill>
                    <a:schemeClr val="tx1"/>
                  </a:solidFill>
                  <a:latin typeface="Arial" panose="020B0604020202020204" pitchFamily="34" charset="0"/>
                </a:rPr>
                <a:t>-10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212" name="Text Box 68">
              <a:extLst>
                <a:ext uri="{FF2B5EF4-FFF2-40B4-BE49-F238E27FC236}">
                  <a16:creationId xmlns:a16="http://schemas.microsoft.com/office/drawing/2014/main" id="{816B6DF2-4BD1-4830-B9FB-C0825C355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" y="512"/>
              <a:ext cx="419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x=N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  <p:sp>
          <p:nvSpPr>
            <p:cNvPr id="6213" name="Rectangle 69">
              <a:extLst>
                <a:ext uri="{FF2B5EF4-FFF2-40B4-BE49-F238E27FC236}">
                  <a16:creationId xmlns:a16="http://schemas.microsoft.com/office/drawing/2014/main" id="{760BB49A-6E66-47BF-90D7-A94FA56E47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660" y="2444"/>
              <a:ext cx="340" cy="1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214" name="Text Box 70">
              <a:extLst>
                <a:ext uri="{FF2B5EF4-FFF2-40B4-BE49-F238E27FC236}">
                  <a16:creationId xmlns:a16="http://schemas.microsoft.com/office/drawing/2014/main" id="{916FC128-D425-4B8C-BE98-241DF7F55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0" y="2377"/>
              <a:ext cx="41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30000"/>
                </a:spcBef>
              </a:pPr>
              <a:r>
                <a:rPr lang="it-IT" altLang="it-IT" sz="1800" b="1" i="1">
                  <a:solidFill>
                    <a:schemeClr val="tx1"/>
                  </a:solidFill>
                  <a:latin typeface="Arial" panose="020B0604020202020204" pitchFamily="34" charset="0"/>
                </a:rPr>
                <a:t>y=E</a:t>
              </a:r>
              <a:endParaRPr lang="it-IT" altLang="it-IT" sz="1800">
                <a:solidFill>
                  <a:schemeClr val="tx1"/>
                </a:solidFill>
              </a:endParaRPr>
            </a:p>
          </p:txBody>
        </p:sp>
      </p:grpSp>
      <p:sp>
        <p:nvSpPr>
          <p:cNvPr id="6218" name="Freeform 74">
            <a:extLst>
              <a:ext uri="{FF2B5EF4-FFF2-40B4-BE49-F238E27FC236}">
                <a16:creationId xmlns:a16="http://schemas.microsoft.com/office/drawing/2014/main" id="{3AEDBDBD-33AB-4BA2-B9BC-1846E2E131EF}"/>
              </a:ext>
            </a:extLst>
          </p:cNvPr>
          <p:cNvSpPr>
            <a:spLocks/>
          </p:cNvSpPr>
          <p:nvPr/>
        </p:nvSpPr>
        <p:spPr bwMode="auto">
          <a:xfrm>
            <a:off x="4555876" y="2932390"/>
            <a:ext cx="196424" cy="458812"/>
          </a:xfrm>
          <a:custGeom>
            <a:avLst/>
            <a:gdLst>
              <a:gd name="T0" fmla="*/ 18 w 134"/>
              <a:gd name="T1" fmla="*/ 0 h 313"/>
              <a:gd name="T2" fmla="*/ 18 w 134"/>
              <a:gd name="T3" fmla="*/ 101 h 313"/>
              <a:gd name="T4" fmla="*/ 13 w 134"/>
              <a:gd name="T5" fmla="*/ 118 h 313"/>
              <a:gd name="T6" fmla="*/ 15 w 134"/>
              <a:gd name="T7" fmla="*/ 243 h 313"/>
              <a:gd name="T8" fmla="*/ 0 w 134"/>
              <a:gd name="T9" fmla="*/ 248 h 313"/>
              <a:gd name="T10" fmla="*/ 3 w 134"/>
              <a:gd name="T11" fmla="*/ 312 h 313"/>
              <a:gd name="T12" fmla="*/ 130 w 134"/>
              <a:gd name="T13" fmla="*/ 312 h 313"/>
              <a:gd name="T14" fmla="*/ 133 w 134"/>
              <a:gd name="T15" fmla="*/ 0 h 313"/>
              <a:gd name="T16" fmla="*/ 133 w 134"/>
              <a:gd name="T17" fmla="*/ 0 h 313"/>
              <a:gd name="T18" fmla="*/ 18 w 134"/>
              <a:gd name="T19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4" h="313">
                <a:moveTo>
                  <a:pt x="18" y="0"/>
                </a:moveTo>
                <a:lnTo>
                  <a:pt x="18" y="101"/>
                </a:lnTo>
                <a:lnTo>
                  <a:pt x="13" y="118"/>
                </a:lnTo>
                <a:lnTo>
                  <a:pt x="15" y="243"/>
                </a:lnTo>
                <a:lnTo>
                  <a:pt x="0" y="248"/>
                </a:lnTo>
                <a:lnTo>
                  <a:pt x="3" y="312"/>
                </a:lnTo>
                <a:lnTo>
                  <a:pt x="130" y="312"/>
                </a:lnTo>
                <a:lnTo>
                  <a:pt x="133" y="0"/>
                </a:lnTo>
                <a:lnTo>
                  <a:pt x="133" y="0"/>
                </a:lnTo>
                <a:lnTo>
                  <a:pt x="18" y="0"/>
                </a:lnTo>
              </a:path>
            </a:pathLst>
          </a:custGeom>
          <a:noFill/>
          <a:ln w="4064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800">
              <a:solidFill>
                <a:schemeClr val="tx1"/>
              </a:solidFill>
            </a:endParaRPr>
          </a:p>
        </p:txBody>
      </p:sp>
      <p:grpSp>
        <p:nvGrpSpPr>
          <p:cNvPr id="6221" name="Group 77">
            <a:extLst>
              <a:ext uri="{FF2B5EF4-FFF2-40B4-BE49-F238E27FC236}">
                <a16:creationId xmlns:a16="http://schemas.microsoft.com/office/drawing/2014/main" id="{A0349BC0-DBAD-48ED-B8A3-2F226E97B5EA}"/>
              </a:ext>
            </a:extLst>
          </p:cNvPr>
          <p:cNvGrpSpPr>
            <a:grpSpLocks/>
          </p:cNvGrpSpPr>
          <p:nvPr/>
        </p:nvGrpSpPr>
        <p:grpSpPr bwMode="auto">
          <a:xfrm>
            <a:off x="4693666" y="2996887"/>
            <a:ext cx="108473" cy="109939"/>
            <a:chOff x="3162" y="1777"/>
            <a:chExt cx="74" cy="75"/>
          </a:xfrm>
        </p:grpSpPr>
        <p:sp>
          <p:nvSpPr>
            <p:cNvPr id="6219" name="Freeform 75">
              <a:extLst>
                <a:ext uri="{FF2B5EF4-FFF2-40B4-BE49-F238E27FC236}">
                  <a16:creationId xmlns:a16="http://schemas.microsoft.com/office/drawing/2014/main" id="{271A81BE-07F5-4826-B8B7-BA612827C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814"/>
              <a:ext cx="74" cy="1"/>
            </a:xfrm>
            <a:custGeom>
              <a:avLst/>
              <a:gdLst>
                <a:gd name="T0" fmla="*/ 0 w 74"/>
                <a:gd name="T1" fmla="*/ 0 h 1"/>
                <a:gd name="T2" fmla="*/ 73 w 74"/>
                <a:gd name="T3" fmla="*/ 0 h 1"/>
                <a:gd name="T4" fmla="*/ 73 w 7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1">
                  <a:moveTo>
                    <a:pt x="0" y="0"/>
                  </a:moveTo>
                  <a:lnTo>
                    <a:pt x="73" y="0"/>
                  </a:lnTo>
                  <a:lnTo>
                    <a:pt x="73" y="0"/>
                  </a:lnTo>
                </a:path>
              </a:pathLst>
            </a:custGeom>
            <a:noFill/>
            <a:ln w="133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  <p:sp>
          <p:nvSpPr>
            <p:cNvPr id="6220" name="Freeform 76">
              <a:extLst>
                <a:ext uri="{FF2B5EF4-FFF2-40B4-BE49-F238E27FC236}">
                  <a16:creationId xmlns:a16="http://schemas.microsoft.com/office/drawing/2014/main" id="{244968B3-8069-47DE-BB25-41DCA7412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1777"/>
              <a:ext cx="1" cy="75"/>
            </a:xfrm>
            <a:custGeom>
              <a:avLst/>
              <a:gdLst>
                <a:gd name="T0" fmla="*/ 0 w 1"/>
                <a:gd name="T1" fmla="*/ 74 h 75"/>
                <a:gd name="T2" fmla="*/ 0 w 1"/>
                <a:gd name="T3" fmla="*/ 0 h 75"/>
                <a:gd name="T4" fmla="*/ 0 w 1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75">
                  <a:moveTo>
                    <a:pt x="0" y="74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3334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800">
                <a:solidFill>
                  <a:schemeClr val="tx1"/>
                </a:solidFill>
              </a:endParaRPr>
            </a:p>
          </p:txBody>
        </p:sp>
      </p:grpSp>
      <p:sp>
        <p:nvSpPr>
          <p:cNvPr id="6251" name="Text Box 107">
            <a:extLst>
              <a:ext uri="{FF2B5EF4-FFF2-40B4-BE49-F238E27FC236}">
                <a16:creationId xmlns:a16="http://schemas.microsoft.com/office/drawing/2014/main" id="{6CC2499D-C338-4390-9F39-1BC3887F4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27" y="122033"/>
            <a:ext cx="6435101" cy="64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i="1" dirty="0">
                <a:solidFill>
                  <a:schemeClr val="tx1"/>
                </a:solidFill>
              </a:rPr>
              <a:t>Secondo argomento (segue)</a:t>
            </a:r>
          </a:p>
        </p:txBody>
      </p:sp>
      <p:sp>
        <p:nvSpPr>
          <p:cNvPr id="6252" name="Text Box 108">
            <a:extLst>
              <a:ext uri="{FF2B5EF4-FFF2-40B4-BE49-F238E27FC236}">
                <a16:creationId xmlns:a16="http://schemas.microsoft.com/office/drawing/2014/main" id="{41FE47EB-F140-40CA-A575-633E6EDC6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56" y="884590"/>
            <a:ext cx="66139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 b="1" dirty="0">
                <a:solidFill>
                  <a:schemeClr val="tx1"/>
                </a:solidFill>
              </a:rPr>
              <a:t>Cartografia italiana :taglio dei fusi </a:t>
            </a:r>
          </a:p>
        </p:txBody>
      </p:sp>
    </p:spTree>
  </p:cSld>
  <p:clrMapOvr>
    <a:masterClrMapping/>
  </p:clrMapOvr>
  <p:transition spd="med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F1EE0302-3415-44C6-B924-6C6A95FDAEF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6847" y="1554059"/>
            <a:ext cx="8956371" cy="419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9" name="Freeform 3">
            <a:extLst>
              <a:ext uri="{FF2B5EF4-FFF2-40B4-BE49-F238E27FC236}">
                <a16:creationId xmlns:a16="http://schemas.microsoft.com/office/drawing/2014/main" id="{7A970B8A-24B7-416E-AB06-E6A19E59C9B6}"/>
              </a:ext>
            </a:extLst>
          </p:cNvPr>
          <p:cNvSpPr>
            <a:spLocks/>
          </p:cNvSpPr>
          <p:nvPr/>
        </p:nvSpPr>
        <p:spPr bwMode="auto">
          <a:xfrm>
            <a:off x="5501352" y="2433572"/>
            <a:ext cx="461745" cy="293171"/>
          </a:xfrm>
          <a:custGeom>
            <a:avLst/>
            <a:gdLst>
              <a:gd name="T0" fmla="*/ 0 w 315"/>
              <a:gd name="T1" fmla="*/ 22 h 200"/>
              <a:gd name="T2" fmla="*/ 16 w 315"/>
              <a:gd name="T3" fmla="*/ 83 h 200"/>
              <a:gd name="T4" fmla="*/ 132 w 315"/>
              <a:gd name="T5" fmla="*/ 199 h 200"/>
              <a:gd name="T6" fmla="*/ 314 w 315"/>
              <a:gd name="T7" fmla="*/ 94 h 200"/>
              <a:gd name="T8" fmla="*/ 204 w 315"/>
              <a:gd name="T9" fmla="*/ 0 h 200"/>
              <a:gd name="T10" fmla="*/ 204 w 315"/>
              <a:gd name="T11" fmla="*/ 0 h 200"/>
              <a:gd name="T12" fmla="*/ 0 w 315"/>
              <a:gd name="T13" fmla="*/ 2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" h="200">
                <a:moveTo>
                  <a:pt x="0" y="22"/>
                </a:moveTo>
                <a:lnTo>
                  <a:pt x="16" y="83"/>
                </a:lnTo>
                <a:lnTo>
                  <a:pt x="132" y="199"/>
                </a:lnTo>
                <a:lnTo>
                  <a:pt x="314" y="94"/>
                </a:lnTo>
                <a:lnTo>
                  <a:pt x="204" y="0"/>
                </a:lnTo>
                <a:lnTo>
                  <a:pt x="204" y="0"/>
                </a:lnTo>
                <a:lnTo>
                  <a:pt x="0" y="22"/>
                </a:lnTo>
              </a:path>
            </a:pathLst>
          </a:custGeom>
          <a:solidFill>
            <a:srgbClr val="FFFFFF"/>
          </a:solidFill>
          <a:ln w="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780" name="Freeform 4">
            <a:extLst>
              <a:ext uri="{FF2B5EF4-FFF2-40B4-BE49-F238E27FC236}">
                <a16:creationId xmlns:a16="http://schemas.microsoft.com/office/drawing/2014/main" id="{BD2F63CA-4A5A-4A36-B81A-09699B758950}"/>
              </a:ext>
            </a:extLst>
          </p:cNvPr>
          <p:cNvSpPr>
            <a:spLocks/>
          </p:cNvSpPr>
          <p:nvPr/>
        </p:nvSpPr>
        <p:spPr bwMode="auto">
          <a:xfrm>
            <a:off x="5784262" y="2830819"/>
            <a:ext cx="463210" cy="300500"/>
          </a:xfrm>
          <a:custGeom>
            <a:avLst/>
            <a:gdLst>
              <a:gd name="T0" fmla="*/ 0 w 316"/>
              <a:gd name="T1" fmla="*/ 0 h 205"/>
              <a:gd name="T2" fmla="*/ 72 w 316"/>
              <a:gd name="T3" fmla="*/ 204 h 205"/>
              <a:gd name="T4" fmla="*/ 315 w 316"/>
              <a:gd name="T5" fmla="*/ 149 h 205"/>
              <a:gd name="T6" fmla="*/ 298 w 316"/>
              <a:gd name="T7" fmla="*/ 33 h 205"/>
              <a:gd name="T8" fmla="*/ 298 w 316"/>
              <a:gd name="T9" fmla="*/ 33 h 205"/>
              <a:gd name="T10" fmla="*/ 0 w 316"/>
              <a:gd name="T11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6" h="205">
                <a:moveTo>
                  <a:pt x="0" y="0"/>
                </a:moveTo>
                <a:lnTo>
                  <a:pt x="72" y="204"/>
                </a:lnTo>
                <a:lnTo>
                  <a:pt x="315" y="149"/>
                </a:lnTo>
                <a:lnTo>
                  <a:pt x="298" y="33"/>
                </a:lnTo>
                <a:lnTo>
                  <a:pt x="298" y="33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781" name="Freeform 5">
            <a:extLst>
              <a:ext uri="{FF2B5EF4-FFF2-40B4-BE49-F238E27FC236}">
                <a16:creationId xmlns:a16="http://schemas.microsoft.com/office/drawing/2014/main" id="{7DEC622A-E6FF-4332-A4A0-243BD539D14D}"/>
              </a:ext>
            </a:extLst>
          </p:cNvPr>
          <p:cNvSpPr>
            <a:spLocks/>
          </p:cNvSpPr>
          <p:nvPr/>
        </p:nvSpPr>
        <p:spPr bwMode="auto">
          <a:xfrm>
            <a:off x="5071857" y="2256204"/>
            <a:ext cx="414836" cy="162709"/>
          </a:xfrm>
          <a:custGeom>
            <a:avLst/>
            <a:gdLst>
              <a:gd name="T0" fmla="*/ 260 w 283"/>
              <a:gd name="T1" fmla="*/ 110 h 111"/>
              <a:gd name="T2" fmla="*/ 28 w 283"/>
              <a:gd name="T3" fmla="*/ 71 h 111"/>
              <a:gd name="T4" fmla="*/ 0 w 283"/>
              <a:gd name="T5" fmla="*/ 0 h 111"/>
              <a:gd name="T6" fmla="*/ 276 w 283"/>
              <a:gd name="T7" fmla="*/ 5 h 111"/>
              <a:gd name="T8" fmla="*/ 282 w 283"/>
              <a:gd name="T9" fmla="*/ 5 h 111"/>
              <a:gd name="T10" fmla="*/ 260 w 283"/>
              <a:gd name="T11" fmla="*/ 11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3" h="111">
                <a:moveTo>
                  <a:pt x="260" y="110"/>
                </a:moveTo>
                <a:lnTo>
                  <a:pt x="28" y="71"/>
                </a:lnTo>
                <a:lnTo>
                  <a:pt x="0" y="0"/>
                </a:lnTo>
                <a:lnTo>
                  <a:pt x="276" y="5"/>
                </a:lnTo>
                <a:lnTo>
                  <a:pt x="282" y="5"/>
                </a:lnTo>
                <a:lnTo>
                  <a:pt x="260" y="110"/>
                </a:lnTo>
              </a:path>
            </a:pathLst>
          </a:custGeom>
          <a:solidFill>
            <a:srgbClr val="FFFFFF"/>
          </a:solidFill>
          <a:ln w="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782" name="Freeform 6">
            <a:extLst>
              <a:ext uri="{FF2B5EF4-FFF2-40B4-BE49-F238E27FC236}">
                <a16:creationId xmlns:a16="http://schemas.microsoft.com/office/drawing/2014/main" id="{DC0DF260-FDC6-4A5F-85AB-7616BA6B7783}"/>
              </a:ext>
            </a:extLst>
          </p:cNvPr>
          <p:cNvSpPr>
            <a:spLocks/>
          </p:cNvSpPr>
          <p:nvPr/>
        </p:nvSpPr>
        <p:spPr bwMode="auto">
          <a:xfrm>
            <a:off x="5974823" y="3357061"/>
            <a:ext cx="215480" cy="139257"/>
          </a:xfrm>
          <a:custGeom>
            <a:avLst/>
            <a:gdLst>
              <a:gd name="T0" fmla="*/ 0 w 147"/>
              <a:gd name="T1" fmla="*/ 0 h 95"/>
              <a:gd name="T2" fmla="*/ 10 w 147"/>
              <a:gd name="T3" fmla="*/ 94 h 95"/>
              <a:gd name="T4" fmla="*/ 146 w 147"/>
              <a:gd name="T5" fmla="*/ 94 h 95"/>
              <a:gd name="T6" fmla="*/ 146 w 147"/>
              <a:gd name="T7" fmla="*/ 22 h 95"/>
              <a:gd name="T8" fmla="*/ 146 w 147"/>
              <a:gd name="T9" fmla="*/ 22 h 95"/>
              <a:gd name="T10" fmla="*/ 0 w 147"/>
              <a:gd name="T11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" h="95">
                <a:moveTo>
                  <a:pt x="0" y="0"/>
                </a:moveTo>
                <a:lnTo>
                  <a:pt x="10" y="94"/>
                </a:lnTo>
                <a:lnTo>
                  <a:pt x="146" y="94"/>
                </a:lnTo>
                <a:lnTo>
                  <a:pt x="146" y="22"/>
                </a:lnTo>
                <a:lnTo>
                  <a:pt x="146" y="22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783" name="Freeform 7">
            <a:extLst>
              <a:ext uri="{FF2B5EF4-FFF2-40B4-BE49-F238E27FC236}">
                <a16:creationId xmlns:a16="http://schemas.microsoft.com/office/drawing/2014/main" id="{2D9EE528-B39D-4EC8-A900-6990A5AC9210}"/>
              </a:ext>
            </a:extLst>
          </p:cNvPr>
          <p:cNvSpPr>
            <a:spLocks/>
          </p:cNvSpPr>
          <p:nvPr/>
        </p:nvSpPr>
        <p:spPr bwMode="auto">
          <a:xfrm>
            <a:off x="5809181" y="3899427"/>
            <a:ext cx="422166" cy="228673"/>
          </a:xfrm>
          <a:custGeom>
            <a:avLst/>
            <a:gdLst>
              <a:gd name="T0" fmla="*/ 287 w 288"/>
              <a:gd name="T1" fmla="*/ 0 h 156"/>
              <a:gd name="T2" fmla="*/ 237 w 288"/>
              <a:gd name="T3" fmla="*/ 155 h 156"/>
              <a:gd name="T4" fmla="*/ 0 w 288"/>
              <a:gd name="T5" fmla="*/ 132 h 156"/>
              <a:gd name="T6" fmla="*/ 82 w 288"/>
              <a:gd name="T7" fmla="*/ 6 h 156"/>
              <a:gd name="T8" fmla="*/ 88 w 288"/>
              <a:gd name="T9" fmla="*/ 6 h 156"/>
              <a:gd name="T10" fmla="*/ 287 w 288"/>
              <a:gd name="T11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8" h="156">
                <a:moveTo>
                  <a:pt x="287" y="0"/>
                </a:moveTo>
                <a:lnTo>
                  <a:pt x="237" y="155"/>
                </a:lnTo>
                <a:lnTo>
                  <a:pt x="0" y="132"/>
                </a:lnTo>
                <a:lnTo>
                  <a:pt x="82" y="6"/>
                </a:lnTo>
                <a:lnTo>
                  <a:pt x="88" y="6"/>
                </a:lnTo>
                <a:lnTo>
                  <a:pt x="287" y="0"/>
                </a:lnTo>
              </a:path>
            </a:pathLst>
          </a:custGeom>
          <a:solidFill>
            <a:srgbClr val="FFFFFF"/>
          </a:solidFill>
          <a:ln w="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784" name="Freeform 8">
            <a:extLst>
              <a:ext uri="{FF2B5EF4-FFF2-40B4-BE49-F238E27FC236}">
                <a16:creationId xmlns:a16="http://schemas.microsoft.com/office/drawing/2014/main" id="{531D3855-25FA-40BB-B8B6-C7C12F6DC172}"/>
              </a:ext>
            </a:extLst>
          </p:cNvPr>
          <p:cNvSpPr>
            <a:spLocks/>
          </p:cNvSpPr>
          <p:nvPr/>
        </p:nvSpPr>
        <p:spPr bwMode="auto">
          <a:xfrm>
            <a:off x="5469103" y="4328923"/>
            <a:ext cx="381122" cy="236002"/>
          </a:xfrm>
          <a:custGeom>
            <a:avLst/>
            <a:gdLst>
              <a:gd name="T0" fmla="*/ 259 w 260"/>
              <a:gd name="T1" fmla="*/ 27 h 161"/>
              <a:gd name="T2" fmla="*/ 237 w 260"/>
              <a:gd name="T3" fmla="*/ 160 h 161"/>
              <a:gd name="T4" fmla="*/ 0 w 260"/>
              <a:gd name="T5" fmla="*/ 116 h 161"/>
              <a:gd name="T6" fmla="*/ 132 w 260"/>
              <a:gd name="T7" fmla="*/ 0 h 161"/>
              <a:gd name="T8" fmla="*/ 132 w 260"/>
              <a:gd name="T9" fmla="*/ 0 h 161"/>
              <a:gd name="T10" fmla="*/ 259 w 260"/>
              <a:gd name="T11" fmla="*/ 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0" h="161">
                <a:moveTo>
                  <a:pt x="259" y="27"/>
                </a:moveTo>
                <a:lnTo>
                  <a:pt x="237" y="160"/>
                </a:lnTo>
                <a:lnTo>
                  <a:pt x="0" y="116"/>
                </a:lnTo>
                <a:lnTo>
                  <a:pt x="132" y="0"/>
                </a:lnTo>
                <a:lnTo>
                  <a:pt x="132" y="0"/>
                </a:lnTo>
                <a:lnTo>
                  <a:pt x="259" y="27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785" name="Freeform 9">
            <a:extLst>
              <a:ext uri="{FF2B5EF4-FFF2-40B4-BE49-F238E27FC236}">
                <a16:creationId xmlns:a16="http://schemas.microsoft.com/office/drawing/2014/main" id="{ED0510F8-B9F7-42EF-987A-4521517D9A83}"/>
              </a:ext>
            </a:extLst>
          </p:cNvPr>
          <p:cNvSpPr>
            <a:spLocks/>
          </p:cNvSpPr>
          <p:nvPr/>
        </p:nvSpPr>
        <p:spPr bwMode="auto">
          <a:xfrm>
            <a:off x="5087981" y="4619162"/>
            <a:ext cx="300501" cy="131927"/>
          </a:xfrm>
          <a:custGeom>
            <a:avLst/>
            <a:gdLst>
              <a:gd name="T0" fmla="*/ 204 w 205"/>
              <a:gd name="T1" fmla="*/ 0 h 90"/>
              <a:gd name="T2" fmla="*/ 182 w 205"/>
              <a:gd name="T3" fmla="*/ 89 h 90"/>
              <a:gd name="T4" fmla="*/ 17 w 205"/>
              <a:gd name="T5" fmla="*/ 89 h 90"/>
              <a:gd name="T6" fmla="*/ 0 w 205"/>
              <a:gd name="T7" fmla="*/ 50 h 90"/>
              <a:gd name="T8" fmla="*/ 149 w 205"/>
              <a:gd name="T9" fmla="*/ 0 h 90"/>
              <a:gd name="T10" fmla="*/ 149 w 205"/>
              <a:gd name="T11" fmla="*/ 0 h 90"/>
              <a:gd name="T12" fmla="*/ 204 w 205"/>
              <a:gd name="T13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5" h="90">
                <a:moveTo>
                  <a:pt x="204" y="0"/>
                </a:moveTo>
                <a:lnTo>
                  <a:pt x="182" y="89"/>
                </a:lnTo>
                <a:lnTo>
                  <a:pt x="17" y="89"/>
                </a:lnTo>
                <a:lnTo>
                  <a:pt x="0" y="50"/>
                </a:lnTo>
                <a:lnTo>
                  <a:pt x="149" y="0"/>
                </a:lnTo>
                <a:lnTo>
                  <a:pt x="149" y="0"/>
                </a:lnTo>
                <a:lnTo>
                  <a:pt x="204" y="0"/>
                </a:lnTo>
              </a:path>
            </a:pathLst>
          </a:custGeom>
          <a:solidFill>
            <a:srgbClr val="FFFFFF"/>
          </a:solidFill>
          <a:ln w="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786" name="Freeform 10">
            <a:extLst>
              <a:ext uri="{FF2B5EF4-FFF2-40B4-BE49-F238E27FC236}">
                <a16:creationId xmlns:a16="http://schemas.microsoft.com/office/drawing/2014/main" id="{498F6E10-35F5-49D0-A9B6-B3E6729CC10A}"/>
              </a:ext>
            </a:extLst>
          </p:cNvPr>
          <p:cNvSpPr>
            <a:spLocks/>
          </p:cNvSpPr>
          <p:nvPr/>
        </p:nvSpPr>
        <p:spPr bwMode="auto">
          <a:xfrm>
            <a:off x="3639717" y="3510976"/>
            <a:ext cx="268252" cy="178834"/>
          </a:xfrm>
          <a:custGeom>
            <a:avLst/>
            <a:gdLst>
              <a:gd name="T0" fmla="*/ 0 w 183"/>
              <a:gd name="T1" fmla="*/ 0 h 122"/>
              <a:gd name="T2" fmla="*/ 6 w 183"/>
              <a:gd name="T3" fmla="*/ 66 h 122"/>
              <a:gd name="T4" fmla="*/ 182 w 183"/>
              <a:gd name="T5" fmla="*/ 121 h 122"/>
              <a:gd name="T6" fmla="*/ 171 w 183"/>
              <a:gd name="T7" fmla="*/ 11 h 122"/>
              <a:gd name="T8" fmla="*/ 171 w 183"/>
              <a:gd name="T9" fmla="*/ 11 h 122"/>
              <a:gd name="T10" fmla="*/ 0 w 183"/>
              <a:gd name="T11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3" h="122">
                <a:moveTo>
                  <a:pt x="0" y="0"/>
                </a:moveTo>
                <a:lnTo>
                  <a:pt x="6" y="66"/>
                </a:lnTo>
                <a:lnTo>
                  <a:pt x="182" y="121"/>
                </a:lnTo>
                <a:lnTo>
                  <a:pt x="171" y="11"/>
                </a:lnTo>
                <a:lnTo>
                  <a:pt x="171" y="11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787" name="Freeform 11">
            <a:extLst>
              <a:ext uri="{FF2B5EF4-FFF2-40B4-BE49-F238E27FC236}">
                <a16:creationId xmlns:a16="http://schemas.microsoft.com/office/drawing/2014/main" id="{38FB598B-FEE6-4510-A62C-60FC2D17180E}"/>
              </a:ext>
            </a:extLst>
          </p:cNvPr>
          <p:cNvSpPr>
            <a:spLocks/>
          </p:cNvSpPr>
          <p:nvPr/>
        </p:nvSpPr>
        <p:spPr bwMode="auto">
          <a:xfrm>
            <a:off x="4173288" y="3584268"/>
            <a:ext cx="221344" cy="155381"/>
          </a:xfrm>
          <a:custGeom>
            <a:avLst/>
            <a:gdLst>
              <a:gd name="T0" fmla="*/ 0 w 151"/>
              <a:gd name="T1" fmla="*/ 5 h 106"/>
              <a:gd name="T2" fmla="*/ 34 w 151"/>
              <a:gd name="T3" fmla="*/ 88 h 106"/>
              <a:gd name="T4" fmla="*/ 150 w 151"/>
              <a:gd name="T5" fmla="*/ 105 h 106"/>
              <a:gd name="T6" fmla="*/ 122 w 151"/>
              <a:gd name="T7" fmla="*/ 0 h 106"/>
              <a:gd name="T8" fmla="*/ 122 w 151"/>
              <a:gd name="T9" fmla="*/ 0 h 106"/>
              <a:gd name="T10" fmla="*/ 0 w 151"/>
              <a:gd name="T11" fmla="*/ 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" h="106">
                <a:moveTo>
                  <a:pt x="0" y="5"/>
                </a:moveTo>
                <a:lnTo>
                  <a:pt x="34" y="88"/>
                </a:lnTo>
                <a:lnTo>
                  <a:pt x="150" y="105"/>
                </a:lnTo>
                <a:lnTo>
                  <a:pt x="122" y="0"/>
                </a:lnTo>
                <a:lnTo>
                  <a:pt x="122" y="0"/>
                </a:lnTo>
                <a:lnTo>
                  <a:pt x="0" y="5"/>
                </a:lnTo>
              </a:path>
            </a:pathLst>
          </a:custGeom>
          <a:solidFill>
            <a:srgbClr val="FFFFFF"/>
          </a:solidFill>
          <a:ln w="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788" name="Freeform 12">
            <a:extLst>
              <a:ext uri="{FF2B5EF4-FFF2-40B4-BE49-F238E27FC236}">
                <a16:creationId xmlns:a16="http://schemas.microsoft.com/office/drawing/2014/main" id="{5BC8E804-9D56-4D67-816F-4D58EAD20774}"/>
              </a:ext>
            </a:extLst>
          </p:cNvPr>
          <p:cNvSpPr>
            <a:spLocks/>
          </p:cNvSpPr>
          <p:nvPr/>
        </p:nvSpPr>
        <p:spPr bwMode="auto">
          <a:xfrm>
            <a:off x="4958986" y="3568144"/>
            <a:ext cx="325420" cy="146585"/>
          </a:xfrm>
          <a:custGeom>
            <a:avLst/>
            <a:gdLst>
              <a:gd name="T0" fmla="*/ 221 w 222"/>
              <a:gd name="T1" fmla="*/ 0 h 100"/>
              <a:gd name="T2" fmla="*/ 210 w 222"/>
              <a:gd name="T3" fmla="*/ 88 h 100"/>
              <a:gd name="T4" fmla="*/ 0 w 222"/>
              <a:gd name="T5" fmla="*/ 99 h 100"/>
              <a:gd name="T6" fmla="*/ 27 w 222"/>
              <a:gd name="T7" fmla="*/ 5 h 100"/>
              <a:gd name="T8" fmla="*/ 27 w 222"/>
              <a:gd name="T9" fmla="*/ 5 h 100"/>
              <a:gd name="T10" fmla="*/ 221 w 222"/>
              <a:gd name="T11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2" h="100">
                <a:moveTo>
                  <a:pt x="221" y="0"/>
                </a:moveTo>
                <a:lnTo>
                  <a:pt x="210" y="88"/>
                </a:lnTo>
                <a:lnTo>
                  <a:pt x="0" y="99"/>
                </a:lnTo>
                <a:lnTo>
                  <a:pt x="27" y="5"/>
                </a:lnTo>
                <a:lnTo>
                  <a:pt x="27" y="5"/>
                </a:lnTo>
                <a:lnTo>
                  <a:pt x="221" y="0"/>
                </a:lnTo>
              </a:path>
            </a:pathLst>
          </a:custGeom>
          <a:solidFill>
            <a:srgbClr val="FFFFFF"/>
          </a:solidFill>
          <a:ln w="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789" name="Freeform 13">
            <a:extLst>
              <a:ext uri="{FF2B5EF4-FFF2-40B4-BE49-F238E27FC236}">
                <a16:creationId xmlns:a16="http://schemas.microsoft.com/office/drawing/2014/main" id="{12DF6612-6D52-4F97-B0E5-A06515F44F7E}"/>
              </a:ext>
            </a:extLst>
          </p:cNvPr>
          <p:cNvSpPr>
            <a:spLocks/>
          </p:cNvSpPr>
          <p:nvPr/>
        </p:nvSpPr>
        <p:spPr bwMode="auto">
          <a:xfrm>
            <a:off x="5476433" y="3518304"/>
            <a:ext cx="277046" cy="148052"/>
          </a:xfrm>
          <a:custGeom>
            <a:avLst/>
            <a:gdLst>
              <a:gd name="T0" fmla="*/ 6 w 189"/>
              <a:gd name="T1" fmla="*/ 100 h 101"/>
              <a:gd name="T2" fmla="*/ 0 w 189"/>
              <a:gd name="T3" fmla="*/ 0 h 101"/>
              <a:gd name="T4" fmla="*/ 188 w 189"/>
              <a:gd name="T5" fmla="*/ 0 h 101"/>
              <a:gd name="T6" fmla="*/ 188 w 189"/>
              <a:gd name="T7" fmla="*/ 67 h 101"/>
              <a:gd name="T8" fmla="*/ 188 w 189"/>
              <a:gd name="T9" fmla="*/ 72 h 101"/>
              <a:gd name="T10" fmla="*/ 6 w 189"/>
              <a:gd name="T11" fmla="*/ 10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" h="101">
                <a:moveTo>
                  <a:pt x="6" y="100"/>
                </a:moveTo>
                <a:lnTo>
                  <a:pt x="0" y="0"/>
                </a:lnTo>
                <a:lnTo>
                  <a:pt x="188" y="0"/>
                </a:lnTo>
                <a:lnTo>
                  <a:pt x="188" y="67"/>
                </a:lnTo>
                <a:lnTo>
                  <a:pt x="188" y="72"/>
                </a:lnTo>
                <a:lnTo>
                  <a:pt x="6" y="100"/>
                </a:lnTo>
              </a:path>
            </a:pathLst>
          </a:custGeom>
          <a:solidFill>
            <a:srgbClr val="FFFFFF"/>
          </a:solidFill>
          <a:ln w="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790" name="Freeform 14">
            <a:extLst>
              <a:ext uri="{FF2B5EF4-FFF2-40B4-BE49-F238E27FC236}">
                <a16:creationId xmlns:a16="http://schemas.microsoft.com/office/drawing/2014/main" id="{FDFE9A59-1421-4640-9C81-332EEE6AC49D}"/>
              </a:ext>
            </a:extLst>
          </p:cNvPr>
          <p:cNvSpPr>
            <a:spLocks/>
          </p:cNvSpPr>
          <p:nvPr/>
        </p:nvSpPr>
        <p:spPr bwMode="auto">
          <a:xfrm>
            <a:off x="5768138" y="3405434"/>
            <a:ext cx="180301" cy="171505"/>
          </a:xfrm>
          <a:custGeom>
            <a:avLst/>
            <a:gdLst>
              <a:gd name="T0" fmla="*/ 0 w 123"/>
              <a:gd name="T1" fmla="*/ 22 h 117"/>
              <a:gd name="T2" fmla="*/ 16 w 123"/>
              <a:gd name="T3" fmla="*/ 116 h 117"/>
              <a:gd name="T4" fmla="*/ 110 w 123"/>
              <a:gd name="T5" fmla="*/ 77 h 117"/>
              <a:gd name="T6" fmla="*/ 122 w 123"/>
              <a:gd name="T7" fmla="*/ 0 h 117"/>
              <a:gd name="T8" fmla="*/ 122 w 123"/>
              <a:gd name="T9" fmla="*/ 0 h 117"/>
              <a:gd name="T10" fmla="*/ 0 w 123"/>
              <a:gd name="T11" fmla="*/ 2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117">
                <a:moveTo>
                  <a:pt x="0" y="22"/>
                </a:moveTo>
                <a:lnTo>
                  <a:pt x="16" y="116"/>
                </a:lnTo>
                <a:lnTo>
                  <a:pt x="110" y="77"/>
                </a:lnTo>
                <a:lnTo>
                  <a:pt x="122" y="0"/>
                </a:lnTo>
                <a:lnTo>
                  <a:pt x="122" y="0"/>
                </a:lnTo>
                <a:lnTo>
                  <a:pt x="0" y="22"/>
                </a:lnTo>
              </a:path>
            </a:pathLst>
          </a:custGeom>
          <a:solidFill>
            <a:srgbClr val="FFFFFF"/>
          </a:solidFill>
          <a:ln w="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791" name="Text Box 15">
            <a:extLst>
              <a:ext uri="{FF2B5EF4-FFF2-40B4-BE49-F238E27FC236}">
                <a16:creationId xmlns:a16="http://schemas.microsoft.com/office/drawing/2014/main" id="{024EEDD8-AE7C-456B-B2CF-D0C31A285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6818" y="2892542"/>
            <a:ext cx="506870" cy="28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477" b="1">
                <a:latin typeface="Arial" panose="020B0604020202020204" pitchFamily="34" charset="0"/>
              </a:rPr>
              <a:t>+20</a:t>
            </a:r>
            <a:endParaRPr lang="it-IT" altLang="it-IT" sz="2216"/>
          </a:p>
        </p:txBody>
      </p:sp>
      <p:sp>
        <p:nvSpPr>
          <p:cNvPr id="75792" name="Text Box 16">
            <a:extLst>
              <a:ext uri="{FF2B5EF4-FFF2-40B4-BE49-F238E27FC236}">
                <a16:creationId xmlns:a16="http://schemas.microsoft.com/office/drawing/2014/main" id="{D55E0B05-8B3D-49AB-9EEF-EE8A8C253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845" y="3502338"/>
            <a:ext cx="506870" cy="28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477" b="1">
                <a:latin typeface="Arial" panose="020B0604020202020204" pitchFamily="34" charset="0"/>
              </a:rPr>
              <a:t>+20</a:t>
            </a:r>
            <a:endParaRPr lang="it-IT" altLang="it-IT" sz="2216"/>
          </a:p>
        </p:txBody>
      </p:sp>
      <p:sp>
        <p:nvSpPr>
          <p:cNvPr id="75793" name="Text Box 17">
            <a:extLst>
              <a:ext uri="{FF2B5EF4-FFF2-40B4-BE49-F238E27FC236}">
                <a16:creationId xmlns:a16="http://schemas.microsoft.com/office/drawing/2014/main" id="{89BCD1CB-CD06-4741-BB58-F77388871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850" y="3408523"/>
            <a:ext cx="458780" cy="28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477" b="1">
                <a:latin typeface="Arial" panose="020B0604020202020204" pitchFamily="34" charset="0"/>
              </a:rPr>
              <a:t>-20</a:t>
            </a:r>
            <a:endParaRPr lang="it-IT" altLang="it-IT" sz="2216"/>
          </a:p>
        </p:txBody>
      </p:sp>
      <p:sp>
        <p:nvSpPr>
          <p:cNvPr id="75794" name="Text Box 18">
            <a:extLst>
              <a:ext uri="{FF2B5EF4-FFF2-40B4-BE49-F238E27FC236}">
                <a16:creationId xmlns:a16="http://schemas.microsoft.com/office/drawing/2014/main" id="{89E71483-3CBC-4971-86E5-25BC8253A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342" y="3906914"/>
            <a:ext cx="458780" cy="28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477" b="1">
                <a:latin typeface="Arial" panose="020B0604020202020204" pitchFamily="34" charset="0"/>
              </a:rPr>
              <a:t>-20</a:t>
            </a:r>
            <a:endParaRPr lang="it-IT" altLang="it-IT" sz="2216"/>
          </a:p>
        </p:txBody>
      </p:sp>
      <p:sp>
        <p:nvSpPr>
          <p:cNvPr id="75795" name="Text Box 19">
            <a:extLst>
              <a:ext uri="{FF2B5EF4-FFF2-40B4-BE49-F238E27FC236}">
                <a16:creationId xmlns:a16="http://schemas.microsoft.com/office/drawing/2014/main" id="{5AB848D2-C064-403B-8065-94C093EA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91" y="2445457"/>
            <a:ext cx="506870" cy="28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477" b="1">
                <a:latin typeface="Arial" panose="020B0604020202020204" pitchFamily="34" charset="0"/>
              </a:rPr>
              <a:t>+40</a:t>
            </a:r>
            <a:endParaRPr lang="it-IT" altLang="it-IT" sz="2216"/>
          </a:p>
        </p:txBody>
      </p:sp>
      <p:sp>
        <p:nvSpPr>
          <p:cNvPr id="75796" name="Rectangle 20">
            <a:extLst>
              <a:ext uri="{FF2B5EF4-FFF2-40B4-BE49-F238E27FC236}">
                <a16:creationId xmlns:a16="http://schemas.microsoft.com/office/drawing/2014/main" id="{293FB33B-D2DC-4F55-BD9F-0FEA1CCF89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421305" y="3421558"/>
            <a:ext cx="202288" cy="13779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75797" name="Text Box 21">
            <a:extLst>
              <a:ext uri="{FF2B5EF4-FFF2-40B4-BE49-F238E27FC236}">
                <a16:creationId xmlns:a16="http://schemas.microsoft.com/office/drawing/2014/main" id="{1E95FC1A-910E-48DC-B273-74216BDD2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059" y="4324683"/>
            <a:ext cx="458780" cy="28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477" b="1">
                <a:latin typeface="Arial" panose="020B0604020202020204" pitchFamily="34" charset="0"/>
              </a:rPr>
              <a:t>-40</a:t>
            </a:r>
            <a:endParaRPr lang="it-IT" altLang="it-IT" sz="2216"/>
          </a:p>
        </p:txBody>
      </p:sp>
      <p:sp>
        <p:nvSpPr>
          <p:cNvPr id="75798" name="Text Box 22">
            <a:extLst>
              <a:ext uri="{FF2B5EF4-FFF2-40B4-BE49-F238E27FC236}">
                <a16:creationId xmlns:a16="http://schemas.microsoft.com/office/drawing/2014/main" id="{B382DF77-CEB7-4408-85DB-55551C524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123" y="2228511"/>
            <a:ext cx="506870" cy="28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477" b="1">
                <a:latin typeface="Arial" panose="020B0604020202020204" pitchFamily="34" charset="0"/>
              </a:rPr>
              <a:t>+60</a:t>
            </a:r>
            <a:endParaRPr lang="it-IT" altLang="it-IT" sz="2216"/>
          </a:p>
        </p:txBody>
      </p:sp>
      <p:sp>
        <p:nvSpPr>
          <p:cNvPr id="75799" name="Text Box 23">
            <a:extLst>
              <a:ext uri="{FF2B5EF4-FFF2-40B4-BE49-F238E27FC236}">
                <a16:creationId xmlns:a16="http://schemas.microsoft.com/office/drawing/2014/main" id="{4A3BC62A-49A7-474C-830D-8DAA92AB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415" y="3239513"/>
            <a:ext cx="425117" cy="26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293" b="1">
                <a:latin typeface="Arial" panose="020B0604020202020204" pitchFamily="34" charset="0"/>
              </a:rPr>
              <a:t>-60</a:t>
            </a:r>
            <a:endParaRPr lang="it-IT" altLang="it-IT" sz="2216"/>
          </a:p>
        </p:txBody>
      </p:sp>
      <p:sp>
        <p:nvSpPr>
          <p:cNvPr id="75800" name="Text Box 24">
            <a:extLst>
              <a:ext uri="{FF2B5EF4-FFF2-40B4-BE49-F238E27FC236}">
                <a16:creationId xmlns:a16="http://schemas.microsoft.com/office/drawing/2014/main" id="{181957D5-4E39-4C39-B852-7914FA6B0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004" y="3259006"/>
            <a:ext cx="401072" cy="28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477" b="1">
                <a:latin typeface="Arial" panose="020B0604020202020204" pitchFamily="34" charset="0"/>
              </a:rPr>
              <a:t>+0</a:t>
            </a:r>
            <a:endParaRPr lang="it-IT" altLang="it-IT" sz="2216"/>
          </a:p>
        </p:txBody>
      </p:sp>
      <p:sp>
        <p:nvSpPr>
          <p:cNvPr id="75801" name="Text Box 25">
            <a:extLst>
              <a:ext uri="{FF2B5EF4-FFF2-40B4-BE49-F238E27FC236}">
                <a16:creationId xmlns:a16="http://schemas.microsoft.com/office/drawing/2014/main" id="{9D3641F1-7143-4C73-9A1E-A8A8DF312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250" y="3505270"/>
            <a:ext cx="401072" cy="28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477" b="1">
                <a:latin typeface="Arial" panose="020B0604020202020204" pitchFamily="34" charset="0"/>
              </a:rPr>
              <a:t>+0</a:t>
            </a:r>
            <a:endParaRPr lang="it-IT" altLang="it-IT" sz="2216"/>
          </a:p>
        </p:txBody>
      </p:sp>
      <p:sp>
        <p:nvSpPr>
          <p:cNvPr id="75802" name="Text Box 26">
            <a:extLst>
              <a:ext uri="{FF2B5EF4-FFF2-40B4-BE49-F238E27FC236}">
                <a16:creationId xmlns:a16="http://schemas.microsoft.com/office/drawing/2014/main" id="{E03908E7-ABBB-4ADF-88DD-F9C7FC692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627" y="4521107"/>
            <a:ext cx="458780" cy="28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477" b="1" dirty="0">
                <a:latin typeface="Arial" panose="020B0604020202020204" pitchFamily="34" charset="0"/>
              </a:rPr>
              <a:t>-60</a:t>
            </a:r>
            <a:endParaRPr lang="it-IT" altLang="it-IT" sz="2216" dirty="0"/>
          </a:p>
        </p:txBody>
      </p:sp>
      <p:sp>
        <p:nvSpPr>
          <p:cNvPr id="75803" name="Rectangle 27">
            <a:extLst>
              <a:ext uri="{FF2B5EF4-FFF2-40B4-BE49-F238E27FC236}">
                <a16:creationId xmlns:a16="http://schemas.microsoft.com/office/drawing/2014/main" id="{E89FB311-224F-4CA1-8869-A6DD53E3006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675789" y="3389310"/>
            <a:ext cx="271183" cy="14512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75804" name="Text Box 28">
            <a:extLst>
              <a:ext uri="{FF2B5EF4-FFF2-40B4-BE49-F238E27FC236}">
                <a16:creationId xmlns:a16="http://schemas.microsoft.com/office/drawing/2014/main" id="{509F579F-1B46-449E-9CB0-B56265610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114" y="3373297"/>
            <a:ext cx="389850" cy="23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108" b="1">
                <a:latin typeface="Arial" panose="020B0604020202020204" pitchFamily="34" charset="0"/>
              </a:rPr>
              <a:t>-40</a:t>
            </a:r>
            <a:endParaRPr lang="it-IT" altLang="it-IT" sz="2216"/>
          </a:p>
        </p:txBody>
      </p:sp>
      <p:grpSp>
        <p:nvGrpSpPr>
          <p:cNvPr id="75805" name="Group 29">
            <a:extLst>
              <a:ext uri="{FF2B5EF4-FFF2-40B4-BE49-F238E27FC236}">
                <a16:creationId xmlns:a16="http://schemas.microsoft.com/office/drawing/2014/main" id="{D0447D31-45DC-40E0-9756-494B7CF7B67B}"/>
              </a:ext>
            </a:extLst>
          </p:cNvPr>
          <p:cNvGrpSpPr>
            <a:grpSpLocks/>
          </p:cNvGrpSpPr>
          <p:nvPr/>
        </p:nvGrpSpPr>
        <p:grpSpPr bwMode="auto">
          <a:xfrm>
            <a:off x="4396098" y="2769253"/>
            <a:ext cx="561423" cy="502788"/>
            <a:chOff x="2974" y="1565"/>
            <a:chExt cx="383" cy="343"/>
          </a:xfrm>
        </p:grpSpPr>
        <p:sp>
          <p:nvSpPr>
            <p:cNvPr id="75806" name="Freeform 30">
              <a:extLst>
                <a:ext uri="{FF2B5EF4-FFF2-40B4-BE49-F238E27FC236}">
                  <a16:creationId xmlns:a16="http://schemas.microsoft.com/office/drawing/2014/main" id="{D7C9EFEE-A21D-4330-983A-0590D5FB9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" y="1565"/>
              <a:ext cx="63" cy="343"/>
            </a:xfrm>
            <a:custGeom>
              <a:avLst/>
              <a:gdLst>
                <a:gd name="T0" fmla="*/ 62 w 63"/>
                <a:gd name="T1" fmla="*/ 0 h 343"/>
                <a:gd name="T2" fmla="*/ 56 w 63"/>
                <a:gd name="T3" fmla="*/ 20 h 343"/>
                <a:gd name="T4" fmla="*/ 53 w 63"/>
                <a:gd name="T5" fmla="*/ 31 h 343"/>
                <a:gd name="T6" fmla="*/ 50 w 63"/>
                <a:gd name="T7" fmla="*/ 41 h 343"/>
                <a:gd name="T8" fmla="*/ 48 w 63"/>
                <a:gd name="T9" fmla="*/ 51 h 343"/>
                <a:gd name="T10" fmla="*/ 45 w 63"/>
                <a:gd name="T11" fmla="*/ 62 h 343"/>
                <a:gd name="T12" fmla="*/ 42 w 63"/>
                <a:gd name="T13" fmla="*/ 72 h 343"/>
                <a:gd name="T14" fmla="*/ 40 w 63"/>
                <a:gd name="T15" fmla="*/ 83 h 343"/>
                <a:gd name="T16" fmla="*/ 37 w 63"/>
                <a:gd name="T17" fmla="*/ 93 h 343"/>
                <a:gd name="T18" fmla="*/ 35 w 63"/>
                <a:gd name="T19" fmla="*/ 104 h 343"/>
                <a:gd name="T20" fmla="*/ 32 w 63"/>
                <a:gd name="T21" fmla="*/ 114 h 343"/>
                <a:gd name="T22" fmla="*/ 30 w 63"/>
                <a:gd name="T23" fmla="*/ 125 h 343"/>
                <a:gd name="T24" fmla="*/ 28 w 63"/>
                <a:gd name="T25" fmla="*/ 135 h 343"/>
                <a:gd name="T26" fmla="*/ 26 w 63"/>
                <a:gd name="T27" fmla="*/ 146 h 343"/>
                <a:gd name="T28" fmla="*/ 24 w 63"/>
                <a:gd name="T29" fmla="*/ 157 h 343"/>
                <a:gd name="T30" fmla="*/ 22 w 63"/>
                <a:gd name="T31" fmla="*/ 167 h 343"/>
                <a:gd name="T32" fmla="*/ 20 w 63"/>
                <a:gd name="T33" fmla="*/ 178 h 343"/>
                <a:gd name="T34" fmla="*/ 18 w 63"/>
                <a:gd name="T35" fmla="*/ 189 h 343"/>
                <a:gd name="T36" fmla="*/ 16 w 63"/>
                <a:gd name="T37" fmla="*/ 200 h 343"/>
                <a:gd name="T38" fmla="*/ 14 w 63"/>
                <a:gd name="T39" fmla="*/ 211 h 343"/>
                <a:gd name="T40" fmla="*/ 13 w 63"/>
                <a:gd name="T41" fmla="*/ 221 h 343"/>
                <a:gd name="T42" fmla="*/ 11 w 63"/>
                <a:gd name="T43" fmla="*/ 232 h 343"/>
                <a:gd name="T44" fmla="*/ 10 w 63"/>
                <a:gd name="T45" fmla="*/ 243 h 343"/>
                <a:gd name="T46" fmla="*/ 8 w 63"/>
                <a:gd name="T47" fmla="*/ 254 h 343"/>
                <a:gd name="T48" fmla="*/ 7 w 63"/>
                <a:gd name="T49" fmla="*/ 265 h 343"/>
                <a:gd name="T50" fmla="*/ 6 w 63"/>
                <a:gd name="T51" fmla="*/ 276 h 343"/>
                <a:gd name="T52" fmla="*/ 5 w 63"/>
                <a:gd name="T53" fmla="*/ 287 h 343"/>
                <a:gd name="T54" fmla="*/ 4 w 63"/>
                <a:gd name="T55" fmla="*/ 298 h 343"/>
                <a:gd name="T56" fmla="*/ 3 w 63"/>
                <a:gd name="T57" fmla="*/ 309 h 343"/>
                <a:gd name="T58" fmla="*/ 2 w 63"/>
                <a:gd name="T59" fmla="*/ 320 h 343"/>
                <a:gd name="T60" fmla="*/ 1 w 63"/>
                <a:gd name="T61" fmla="*/ 331 h 343"/>
                <a:gd name="T62" fmla="*/ 0 w 63"/>
                <a:gd name="T63" fmla="*/ 34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343">
                  <a:moveTo>
                    <a:pt x="62" y="0"/>
                  </a:moveTo>
                  <a:lnTo>
                    <a:pt x="56" y="20"/>
                  </a:lnTo>
                  <a:lnTo>
                    <a:pt x="53" y="31"/>
                  </a:lnTo>
                  <a:lnTo>
                    <a:pt x="50" y="41"/>
                  </a:lnTo>
                  <a:lnTo>
                    <a:pt x="48" y="51"/>
                  </a:lnTo>
                  <a:lnTo>
                    <a:pt x="45" y="62"/>
                  </a:lnTo>
                  <a:lnTo>
                    <a:pt x="42" y="72"/>
                  </a:lnTo>
                  <a:lnTo>
                    <a:pt x="40" y="83"/>
                  </a:lnTo>
                  <a:lnTo>
                    <a:pt x="37" y="93"/>
                  </a:lnTo>
                  <a:lnTo>
                    <a:pt x="35" y="104"/>
                  </a:lnTo>
                  <a:lnTo>
                    <a:pt x="32" y="114"/>
                  </a:lnTo>
                  <a:lnTo>
                    <a:pt x="30" y="125"/>
                  </a:lnTo>
                  <a:lnTo>
                    <a:pt x="28" y="135"/>
                  </a:lnTo>
                  <a:lnTo>
                    <a:pt x="26" y="146"/>
                  </a:lnTo>
                  <a:lnTo>
                    <a:pt x="24" y="157"/>
                  </a:lnTo>
                  <a:lnTo>
                    <a:pt x="22" y="167"/>
                  </a:lnTo>
                  <a:lnTo>
                    <a:pt x="20" y="178"/>
                  </a:lnTo>
                  <a:lnTo>
                    <a:pt x="18" y="189"/>
                  </a:lnTo>
                  <a:lnTo>
                    <a:pt x="16" y="200"/>
                  </a:lnTo>
                  <a:lnTo>
                    <a:pt x="14" y="211"/>
                  </a:lnTo>
                  <a:lnTo>
                    <a:pt x="13" y="221"/>
                  </a:lnTo>
                  <a:lnTo>
                    <a:pt x="11" y="232"/>
                  </a:lnTo>
                  <a:lnTo>
                    <a:pt x="10" y="243"/>
                  </a:lnTo>
                  <a:lnTo>
                    <a:pt x="8" y="254"/>
                  </a:lnTo>
                  <a:lnTo>
                    <a:pt x="7" y="265"/>
                  </a:lnTo>
                  <a:lnTo>
                    <a:pt x="6" y="276"/>
                  </a:lnTo>
                  <a:lnTo>
                    <a:pt x="5" y="287"/>
                  </a:lnTo>
                  <a:lnTo>
                    <a:pt x="4" y="298"/>
                  </a:lnTo>
                  <a:lnTo>
                    <a:pt x="3" y="309"/>
                  </a:lnTo>
                  <a:lnTo>
                    <a:pt x="2" y="320"/>
                  </a:lnTo>
                  <a:lnTo>
                    <a:pt x="1" y="331"/>
                  </a:lnTo>
                  <a:lnTo>
                    <a:pt x="0" y="342"/>
                  </a:lnTo>
                </a:path>
              </a:pathLst>
            </a:custGeom>
            <a:noFill/>
            <a:ln w="7493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75807" name="Freeform 31">
              <a:extLst>
                <a:ext uri="{FF2B5EF4-FFF2-40B4-BE49-F238E27FC236}">
                  <a16:creationId xmlns:a16="http://schemas.microsoft.com/office/drawing/2014/main" id="{DB2203DA-CC40-4B43-9461-92F93E09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565"/>
              <a:ext cx="63" cy="343"/>
            </a:xfrm>
            <a:custGeom>
              <a:avLst/>
              <a:gdLst>
                <a:gd name="T0" fmla="*/ 0 w 63"/>
                <a:gd name="T1" fmla="*/ 0 h 343"/>
                <a:gd name="T2" fmla="*/ 6 w 63"/>
                <a:gd name="T3" fmla="*/ 20 h 343"/>
                <a:gd name="T4" fmla="*/ 9 w 63"/>
                <a:gd name="T5" fmla="*/ 31 h 343"/>
                <a:gd name="T6" fmla="*/ 11 w 63"/>
                <a:gd name="T7" fmla="*/ 41 h 343"/>
                <a:gd name="T8" fmla="*/ 14 w 63"/>
                <a:gd name="T9" fmla="*/ 51 h 343"/>
                <a:gd name="T10" fmla="*/ 17 w 63"/>
                <a:gd name="T11" fmla="*/ 62 h 343"/>
                <a:gd name="T12" fmla="*/ 20 w 63"/>
                <a:gd name="T13" fmla="*/ 72 h 343"/>
                <a:gd name="T14" fmla="*/ 22 w 63"/>
                <a:gd name="T15" fmla="*/ 83 h 343"/>
                <a:gd name="T16" fmla="*/ 25 w 63"/>
                <a:gd name="T17" fmla="*/ 93 h 343"/>
                <a:gd name="T18" fmla="*/ 27 w 63"/>
                <a:gd name="T19" fmla="*/ 104 h 343"/>
                <a:gd name="T20" fmla="*/ 29 w 63"/>
                <a:gd name="T21" fmla="*/ 114 h 343"/>
                <a:gd name="T22" fmla="*/ 32 w 63"/>
                <a:gd name="T23" fmla="*/ 125 h 343"/>
                <a:gd name="T24" fmla="*/ 34 w 63"/>
                <a:gd name="T25" fmla="*/ 135 h 343"/>
                <a:gd name="T26" fmla="*/ 36 w 63"/>
                <a:gd name="T27" fmla="*/ 146 h 343"/>
                <a:gd name="T28" fmla="*/ 38 w 63"/>
                <a:gd name="T29" fmla="*/ 157 h 343"/>
                <a:gd name="T30" fmla="*/ 40 w 63"/>
                <a:gd name="T31" fmla="*/ 167 h 343"/>
                <a:gd name="T32" fmla="*/ 42 w 63"/>
                <a:gd name="T33" fmla="*/ 178 h 343"/>
                <a:gd name="T34" fmla="*/ 44 w 63"/>
                <a:gd name="T35" fmla="*/ 189 h 343"/>
                <a:gd name="T36" fmla="*/ 46 w 63"/>
                <a:gd name="T37" fmla="*/ 200 h 343"/>
                <a:gd name="T38" fmla="*/ 47 w 63"/>
                <a:gd name="T39" fmla="*/ 211 h 343"/>
                <a:gd name="T40" fmla="*/ 49 w 63"/>
                <a:gd name="T41" fmla="*/ 221 h 343"/>
                <a:gd name="T42" fmla="*/ 51 w 63"/>
                <a:gd name="T43" fmla="*/ 232 h 343"/>
                <a:gd name="T44" fmla="*/ 52 w 63"/>
                <a:gd name="T45" fmla="*/ 243 h 343"/>
                <a:gd name="T46" fmla="*/ 53 w 63"/>
                <a:gd name="T47" fmla="*/ 254 h 343"/>
                <a:gd name="T48" fmla="*/ 55 w 63"/>
                <a:gd name="T49" fmla="*/ 265 h 343"/>
                <a:gd name="T50" fmla="*/ 56 w 63"/>
                <a:gd name="T51" fmla="*/ 276 h 343"/>
                <a:gd name="T52" fmla="*/ 57 w 63"/>
                <a:gd name="T53" fmla="*/ 287 h 343"/>
                <a:gd name="T54" fmla="*/ 58 w 63"/>
                <a:gd name="T55" fmla="*/ 298 h 343"/>
                <a:gd name="T56" fmla="*/ 59 w 63"/>
                <a:gd name="T57" fmla="*/ 309 h 343"/>
                <a:gd name="T58" fmla="*/ 60 w 63"/>
                <a:gd name="T59" fmla="*/ 320 h 343"/>
                <a:gd name="T60" fmla="*/ 61 w 63"/>
                <a:gd name="T61" fmla="*/ 331 h 343"/>
                <a:gd name="T62" fmla="*/ 62 w 63"/>
                <a:gd name="T63" fmla="*/ 34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343">
                  <a:moveTo>
                    <a:pt x="0" y="0"/>
                  </a:moveTo>
                  <a:lnTo>
                    <a:pt x="6" y="20"/>
                  </a:lnTo>
                  <a:lnTo>
                    <a:pt x="9" y="31"/>
                  </a:lnTo>
                  <a:lnTo>
                    <a:pt x="11" y="41"/>
                  </a:lnTo>
                  <a:lnTo>
                    <a:pt x="14" y="51"/>
                  </a:lnTo>
                  <a:lnTo>
                    <a:pt x="17" y="62"/>
                  </a:lnTo>
                  <a:lnTo>
                    <a:pt x="20" y="72"/>
                  </a:lnTo>
                  <a:lnTo>
                    <a:pt x="22" y="83"/>
                  </a:lnTo>
                  <a:lnTo>
                    <a:pt x="25" y="93"/>
                  </a:lnTo>
                  <a:lnTo>
                    <a:pt x="27" y="104"/>
                  </a:lnTo>
                  <a:lnTo>
                    <a:pt x="29" y="114"/>
                  </a:lnTo>
                  <a:lnTo>
                    <a:pt x="32" y="125"/>
                  </a:lnTo>
                  <a:lnTo>
                    <a:pt x="34" y="135"/>
                  </a:lnTo>
                  <a:lnTo>
                    <a:pt x="36" y="146"/>
                  </a:lnTo>
                  <a:lnTo>
                    <a:pt x="38" y="157"/>
                  </a:lnTo>
                  <a:lnTo>
                    <a:pt x="40" y="167"/>
                  </a:lnTo>
                  <a:lnTo>
                    <a:pt x="42" y="178"/>
                  </a:lnTo>
                  <a:lnTo>
                    <a:pt x="44" y="189"/>
                  </a:lnTo>
                  <a:lnTo>
                    <a:pt x="46" y="200"/>
                  </a:lnTo>
                  <a:lnTo>
                    <a:pt x="47" y="211"/>
                  </a:lnTo>
                  <a:lnTo>
                    <a:pt x="49" y="221"/>
                  </a:lnTo>
                  <a:lnTo>
                    <a:pt x="51" y="232"/>
                  </a:lnTo>
                  <a:lnTo>
                    <a:pt x="52" y="243"/>
                  </a:lnTo>
                  <a:lnTo>
                    <a:pt x="53" y="254"/>
                  </a:lnTo>
                  <a:lnTo>
                    <a:pt x="55" y="265"/>
                  </a:lnTo>
                  <a:lnTo>
                    <a:pt x="56" y="276"/>
                  </a:lnTo>
                  <a:lnTo>
                    <a:pt x="57" y="287"/>
                  </a:lnTo>
                  <a:lnTo>
                    <a:pt x="58" y="298"/>
                  </a:lnTo>
                  <a:lnTo>
                    <a:pt x="59" y="309"/>
                  </a:lnTo>
                  <a:lnTo>
                    <a:pt x="60" y="320"/>
                  </a:lnTo>
                  <a:lnTo>
                    <a:pt x="61" y="331"/>
                  </a:lnTo>
                  <a:lnTo>
                    <a:pt x="62" y="342"/>
                  </a:lnTo>
                </a:path>
              </a:pathLst>
            </a:custGeom>
            <a:noFill/>
            <a:ln w="7493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75808" name="Freeform 32">
              <a:extLst>
                <a:ext uri="{FF2B5EF4-FFF2-40B4-BE49-F238E27FC236}">
                  <a16:creationId xmlns:a16="http://schemas.microsoft.com/office/drawing/2014/main" id="{F52ACDD7-2E7B-4560-B6DB-05E6D00D6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1901"/>
              <a:ext cx="383" cy="1"/>
            </a:xfrm>
            <a:custGeom>
              <a:avLst/>
              <a:gdLst>
                <a:gd name="T0" fmla="*/ 0 w 383"/>
                <a:gd name="T1" fmla="*/ 0 h 1"/>
                <a:gd name="T2" fmla="*/ 2 w 383"/>
                <a:gd name="T3" fmla="*/ 0 h 1"/>
                <a:gd name="T4" fmla="*/ 5 w 383"/>
                <a:gd name="T5" fmla="*/ 0 h 1"/>
                <a:gd name="T6" fmla="*/ 8 w 383"/>
                <a:gd name="T7" fmla="*/ 0 h 1"/>
                <a:gd name="T8" fmla="*/ 13 w 383"/>
                <a:gd name="T9" fmla="*/ 0 h 1"/>
                <a:gd name="T10" fmla="*/ 19 w 383"/>
                <a:gd name="T11" fmla="*/ 0 h 1"/>
                <a:gd name="T12" fmla="*/ 25 w 383"/>
                <a:gd name="T13" fmla="*/ 0 h 1"/>
                <a:gd name="T14" fmla="*/ 32 w 383"/>
                <a:gd name="T15" fmla="*/ 0 h 1"/>
                <a:gd name="T16" fmla="*/ 41 w 383"/>
                <a:gd name="T17" fmla="*/ 0 h 1"/>
                <a:gd name="T18" fmla="*/ 50 w 383"/>
                <a:gd name="T19" fmla="*/ 0 h 1"/>
                <a:gd name="T20" fmla="*/ 60 w 383"/>
                <a:gd name="T21" fmla="*/ 0 h 1"/>
                <a:gd name="T22" fmla="*/ 70 w 383"/>
                <a:gd name="T23" fmla="*/ 0 h 1"/>
                <a:gd name="T24" fmla="*/ 81 w 383"/>
                <a:gd name="T25" fmla="*/ 0 h 1"/>
                <a:gd name="T26" fmla="*/ 93 w 383"/>
                <a:gd name="T27" fmla="*/ 0 h 1"/>
                <a:gd name="T28" fmla="*/ 106 w 383"/>
                <a:gd name="T29" fmla="*/ 0 h 1"/>
                <a:gd name="T30" fmla="*/ 119 w 383"/>
                <a:gd name="T31" fmla="*/ 0 h 1"/>
                <a:gd name="T32" fmla="*/ 132 w 383"/>
                <a:gd name="T33" fmla="*/ 0 h 1"/>
                <a:gd name="T34" fmla="*/ 147 w 383"/>
                <a:gd name="T35" fmla="*/ 0 h 1"/>
                <a:gd name="T36" fmla="*/ 161 w 383"/>
                <a:gd name="T37" fmla="*/ 0 h 1"/>
                <a:gd name="T38" fmla="*/ 176 w 383"/>
                <a:gd name="T39" fmla="*/ 0 h 1"/>
                <a:gd name="T40" fmla="*/ 192 w 383"/>
                <a:gd name="T41" fmla="*/ 0 h 1"/>
                <a:gd name="T42" fmla="*/ 208 w 383"/>
                <a:gd name="T43" fmla="*/ 0 h 1"/>
                <a:gd name="T44" fmla="*/ 224 w 383"/>
                <a:gd name="T45" fmla="*/ 0 h 1"/>
                <a:gd name="T46" fmla="*/ 241 w 383"/>
                <a:gd name="T47" fmla="*/ 0 h 1"/>
                <a:gd name="T48" fmla="*/ 258 w 383"/>
                <a:gd name="T49" fmla="*/ 0 h 1"/>
                <a:gd name="T50" fmla="*/ 275 w 383"/>
                <a:gd name="T51" fmla="*/ 0 h 1"/>
                <a:gd name="T52" fmla="*/ 292 w 383"/>
                <a:gd name="T53" fmla="*/ 0 h 1"/>
                <a:gd name="T54" fmla="*/ 310 w 383"/>
                <a:gd name="T55" fmla="*/ 0 h 1"/>
                <a:gd name="T56" fmla="*/ 327 w 383"/>
                <a:gd name="T57" fmla="*/ 0 h 1"/>
                <a:gd name="T58" fmla="*/ 345 w 383"/>
                <a:gd name="T59" fmla="*/ 0 h 1"/>
                <a:gd name="T60" fmla="*/ 363 w 383"/>
                <a:gd name="T61" fmla="*/ 0 h 1"/>
                <a:gd name="T62" fmla="*/ 381 w 383"/>
                <a:gd name="T63" fmla="*/ 0 h 1"/>
                <a:gd name="T64" fmla="*/ 381 w 383"/>
                <a:gd name="T65" fmla="*/ 0 h 1"/>
                <a:gd name="T66" fmla="*/ 381 w 383"/>
                <a:gd name="T67" fmla="*/ 0 h 1"/>
                <a:gd name="T68" fmla="*/ 381 w 383"/>
                <a:gd name="T69" fmla="*/ 0 h 1"/>
                <a:gd name="T70" fmla="*/ 381 w 383"/>
                <a:gd name="T71" fmla="*/ 0 h 1"/>
                <a:gd name="T72" fmla="*/ 381 w 383"/>
                <a:gd name="T73" fmla="*/ 0 h 1"/>
                <a:gd name="T74" fmla="*/ 381 w 383"/>
                <a:gd name="T75" fmla="*/ 0 h 1"/>
                <a:gd name="T76" fmla="*/ 381 w 383"/>
                <a:gd name="T77" fmla="*/ 0 h 1"/>
                <a:gd name="T78" fmla="*/ 381 w 383"/>
                <a:gd name="T79" fmla="*/ 0 h 1"/>
                <a:gd name="T80" fmla="*/ 381 w 383"/>
                <a:gd name="T81" fmla="*/ 0 h 1"/>
                <a:gd name="T82" fmla="*/ 381 w 383"/>
                <a:gd name="T83" fmla="*/ 0 h 1"/>
                <a:gd name="T84" fmla="*/ 381 w 383"/>
                <a:gd name="T85" fmla="*/ 0 h 1"/>
                <a:gd name="T86" fmla="*/ 381 w 383"/>
                <a:gd name="T87" fmla="*/ 0 h 1"/>
                <a:gd name="T88" fmla="*/ 382 w 383"/>
                <a:gd name="T89" fmla="*/ 0 h 1"/>
                <a:gd name="T90" fmla="*/ 382 w 383"/>
                <a:gd name="T91" fmla="*/ 0 h 1"/>
                <a:gd name="T92" fmla="*/ 382 w 383"/>
                <a:gd name="T93" fmla="*/ 0 h 1"/>
                <a:gd name="T94" fmla="*/ 382 w 383"/>
                <a:gd name="T95" fmla="*/ 0 h 1"/>
                <a:gd name="T96" fmla="*/ 382 w 383"/>
                <a:gd name="T97" fmla="*/ 0 h 1"/>
                <a:gd name="T98" fmla="*/ 382 w 383"/>
                <a:gd name="T99" fmla="*/ 0 h 1"/>
                <a:gd name="T100" fmla="*/ 382 w 383"/>
                <a:gd name="T101" fmla="*/ 0 h 1"/>
                <a:gd name="T102" fmla="*/ 382 w 383"/>
                <a:gd name="T103" fmla="*/ 0 h 1"/>
                <a:gd name="T104" fmla="*/ 382 w 383"/>
                <a:gd name="T105" fmla="*/ 0 h 1"/>
                <a:gd name="T106" fmla="*/ 382 w 383"/>
                <a:gd name="T107" fmla="*/ 0 h 1"/>
                <a:gd name="T108" fmla="*/ 382 w 383"/>
                <a:gd name="T109" fmla="*/ 0 h 1"/>
                <a:gd name="T110" fmla="*/ 382 w 383"/>
                <a:gd name="T111" fmla="*/ 0 h 1"/>
                <a:gd name="T112" fmla="*/ 382 w 383"/>
                <a:gd name="T113" fmla="*/ 0 h 1"/>
                <a:gd name="T114" fmla="*/ 382 w 383"/>
                <a:gd name="T115" fmla="*/ 0 h 1"/>
                <a:gd name="T116" fmla="*/ 382 w 383"/>
                <a:gd name="T117" fmla="*/ 0 h 1"/>
                <a:gd name="T118" fmla="*/ 382 w 383"/>
                <a:gd name="T119" fmla="*/ 0 h 1"/>
                <a:gd name="T120" fmla="*/ 382 w 383"/>
                <a:gd name="T121" fmla="*/ 0 h 1"/>
                <a:gd name="T122" fmla="*/ 382 w 383"/>
                <a:gd name="T123" fmla="*/ 0 h 1"/>
                <a:gd name="T124" fmla="*/ 382 w 383"/>
                <a:gd name="T1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3" h="1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3" y="0"/>
                  </a:lnTo>
                  <a:lnTo>
                    <a:pt x="106" y="0"/>
                  </a:lnTo>
                  <a:lnTo>
                    <a:pt x="119" y="0"/>
                  </a:lnTo>
                  <a:lnTo>
                    <a:pt x="132" y="0"/>
                  </a:lnTo>
                  <a:lnTo>
                    <a:pt x="147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08" y="0"/>
                  </a:lnTo>
                  <a:lnTo>
                    <a:pt x="224" y="0"/>
                  </a:lnTo>
                  <a:lnTo>
                    <a:pt x="241" y="0"/>
                  </a:lnTo>
                  <a:lnTo>
                    <a:pt x="258" y="0"/>
                  </a:lnTo>
                  <a:lnTo>
                    <a:pt x="275" y="0"/>
                  </a:lnTo>
                  <a:lnTo>
                    <a:pt x="292" y="0"/>
                  </a:lnTo>
                  <a:lnTo>
                    <a:pt x="310" y="0"/>
                  </a:lnTo>
                  <a:lnTo>
                    <a:pt x="327" y="0"/>
                  </a:lnTo>
                  <a:lnTo>
                    <a:pt x="345" y="0"/>
                  </a:lnTo>
                  <a:lnTo>
                    <a:pt x="363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  <a:lnTo>
                    <a:pt x="382" y="0"/>
                  </a:lnTo>
                </a:path>
              </a:pathLst>
            </a:custGeom>
            <a:noFill/>
            <a:ln w="7493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75809" name="Freeform 33">
              <a:extLst>
                <a:ext uri="{FF2B5EF4-FFF2-40B4-BE49-F238E27FC236}">
                  <a16:creationId xmlns:a16="http://schemas.microsoft.com/office/drawing/2014/main" id="{07EDCAF8-436A-4A26-A700-3E7BEBEE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" y="1570"/>
              <a:ext cx="253" cy="1"/>
            </a:xfrm>
            <a:custGeom>
              <a:avLst/>
              <a:gdLst>
                <a:gd name="T0" fmla="*/ 0 w 253"/>
                <a:gd name="T1" fmla="*/ 0 h 1"/>
                <a:gd name="T2" fmla="*/ 252 w 253"/>
                <a:gd name="T3" fmla="*/ 0 h 1"/>
                <a:gd name="T4" fmla="*/ 252 w 25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3" h="1">
                  <a:moveTo>
                    <a:pt x="0" y="0"/>
                  </a:moveTo>
                  <a:lnTo>
                    <a:pt x="252" y="0"/>
                  </a:lnTo>
                  <a:lnTo>
                    <a:pt x="252" y="0"/>
                  </a:lnTo>
                </a:path>
              </a:pathLst>
            </a:custGeom>
            <a:noFill/>
            <a:ln w="7493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</p:grpSp>
      <p:sp>
        <p:nvSpPr>
          <p:cNvPr id="75810" name="Freeform 34">
            <a:extLst>
              <a:ext uri="{FF2B5EF4-FFF2-40B4-BE49-F238E27FC236}">
                <a16:creationId xmlns:a16="http://schemas.microsoft.com/office/drawing/2014/main" id="{CAD06200-D11D-4A9F-BA64-CBDEE16C53D0}"/>
              </a:ext>
            </a:extLst>
          </p:cNvPr>
          <p:cNvSpPr>
            <a:spLocks/>
          </p:cNvSpPr>
          <p:nvPr/>
        </p:nvSpPr>
        <p:spPr bwMode="auto">
          <a:xfrm>
            <a:off x="1281158" y="1697714"/>
            <a:ext cx="6874857" cy="584876"/>
          </a:xfrm>
          <a:custGeom>
            <a:avLst/>
            <a:gdLst>
              <a:gd name="T0" fmla="*/ 0 w 4690"/>
              <a:gd name="T1" fmla="*/ 361 h 399"/>
              <a:gd name="T2" fmla="*/ 0 w 4690"/>
              <a:gd name="T3" fmla="*/ 0 h 399"/>
              <a:gd name="T4" fmla="*/ 4676 w 4690"/>
              <a:gd name="T5" fmla="*/ 38 h 399"/>
              <a:gd name="T6" fmla="*/ 4676 w 4690"/>
              <a:gd name="T7" fmla="*/ 398 h 399"/>
              <a:gd name="T8" fmla="*/ 4689 w 4690"/>
              <a:gd name="T9" fmla="*/ 398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90" h="399">
                <a:moveTo>
                  <a:pt x="0" y="361"/>
                </a:moveTo>
                <a:lnTo>
                  <a:pt x="0" y="0"/>
                </a:lnTo>
                <a:lnTo>
                  <a:pt x="4676" y="38"/>
                </a:lnTo>
                <a:lnTo>
                  <a:pt x="4676" y="398"/>
                </a:lnTo>
                <a:lnTo>
                  <a:pt x="4689" y="398"/>
                </a:lnTo>
              </a:path>
            </a:pathLst>
          </a:custGeom>
          <a:noFill/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811" name="Freeform 35">
            <a:extLst>
              <a:ext uri="{FF2B5EF4-FFF2-40B4-BE49-F238E27FC236}">
                <a16:creationId xmlns:a16="http://schemas.microsoft.com/office/drawing/2014/main" id="{569BB1EB-D0A0-4452-9669-4F253A4B4165}"/>
              </a:ext>
            </a:extLst>
          </p:cNvPr>
          <p:cNvSpPr>
            <a:spLocks/>
          </p:cNvSpPr>
          <p:nvPr/>
        </p:nvSpPr>
        <p:spPr bwMode="auto">
          <a:xfrm>
            <a:off x="1207865" y="4745225"/>
            <a:ext cx="6948150" cy="567285"/>
          </a:xfrm>
          <a:custGeom>
            <a:avLst/>
            <a:gdLst>
              <a:gd name="T0" fmla="*/ 0 w 4740"/>
              <a:gd name="T1" fmla="*/ 0 h 387"/>
              <a:gd name="T2" fmla="*/ 0 w 4740"/>
              <a:gd name="T3" fmla="*/ 361 h 387"/>
              <a:gd name="T4" fmla="*/ 4739 w 4740"/>
              <a:gd name="T5" fmla="*/ 386 h 387"/>
              <a:gd name="T6" fmla="*/ 4739 w 4740"/>
              <a:gd name="T7" fmla="*/ 25 h 387"/>
              <a:gd name="T8" fmla="*/ 4739 w 4740"/>
              <a:gd name="T9" fmla="*/ 25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40" h="387">
                <a:moveTo>
                  <a:pt x="0" y="0"/>
                </a:moveTo>
                <a:lnTo>
                  <a:pt x="0" y="361"/>
                </a:lnTo>
                <a:lnTo>
                  <a:pt x="4739" y="386"/>
                </a:lnTo>
                <a:lnTo>
                  <a:pt x="4739" y="25"/>
                </a:lnTo>
                <a:lnTo>
                  <a:pt x="4739" y="25"/>
                </a:lnTo>
              </a:path>
            </a:pathLst>
          </a:custGeom>
          <a:noFill/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812" name="Freeform 36">
            <a:extLst>
              <a:ext uri="{FF2B5EF4-FFF2-40B4-BE49-F238E27FC236}">
                <a16:creationId xmlns:a16="http://schemas.microsoft.com/office/drawing/2014/main" id="{BB084DB6-D3E9-4B56-8628-B98CBFD47C25}"/>
              </a:ext>
            </a:extLst>
          </p:cNvPr>
          <p:cNvSpPr>
            <a:spLocks/>
          </p:cNvSpPr>
          <p:nvPr/>
        </p:nvSpPr>
        <p:spPr bwMode="auto">
          <a:xfrm>
            <a:off x="7733849" y="2263533"/>
            <a:ext cx="806220" cy="2531531"/>
          </a:xfrm>
          <a:custGeom>
            <a:avLst/>
            <a:gdLst>
              <a:gd name="T0" fmla="*/ 238 w 550"/>
              <a:gd name="T1" fmla="*/ 1724 h 1727"/>
              <a:gd name="T2" fmla="*/ 201 w 550"/>
              <a:gd name="T3" fmla="*/ 1708 h 1727"/>
              <a:gd name="T4" fmla="*/ 165 w 550"/>
              <a:gd name="T5" fmla="*/ 1679 h 1727"/>
              <a:gd name="T6" fmla="*/ 131 w 550"/>
              <a:gd name="T7" fmla="*/ 1638 h 1727"/>
              <a:gd name="T8" fmla="*/ 99 w 550"/>
              <a:gd name="T9" fmla="*/ 1585 h 1727"/>
              <a:gd name="T10" fmla="*/ 71 w 550"/>
              <a:gd name="T11" fmla="*/ 1521 h 1727"/>
              <a:gd name="T12" fmla="*/ 45 w 550"/>
              <a:gd name="T13" fmla="*/ 1430 h 1727"/>
              <a:gd name="T14" fmla="*/ 28 w 550"/>
              <a:gd name="T15" fmla="*/ 1344 h 1727"/>
              <a:gd name="T16" fmla="*/ 16 w 550"/>
              <a:gd name="T17" fmla="*/ 1248 h 1727"/>
              <a:gd name="T18" fmla="*/ 8 w 550"/>
              <a:gd name="T19" fmla="*/ 1146 h 1727"/>
              <a:gd name="T20" fmla="*/ 3 w 550"/>
              <a:gd name="T21" fmla="*/ 1040 h 1727"/>
              <a:gd name="T22" fmla="*/ 0 w 550"/>
              <a:gd name="T23" fmla="*/ 930 h 1727"/>
              <a:gd name="T24" fmla="*/ 1 w 550"/>
              <a:gd name="T25" fmla="*/ 796 h 1727"/>
              <a:gd name="T26" fmla="*/ 5 w 550"/>
              <a:gd name="T27" fmla="*/ 689 h 1727"/>
              <a:gd name="T28" fmla="*/ 15 w 550"/>
              <a:gd name="T29" fmla="*/ 586 h 1727"/>
              <a:gd name="T30" fmla="*/ 27 w 550"/>
              <a:gd name="T31" fmla="*/ 489 h 1727"/>
              <a:gd name="T32" fmla="*/ 43 w 550"/>
              <a:gd name="T33" fmla="*/ 398 h 1727"/>
              <a:gd name="T34" fmla="*/ 63 w 550"/>
              <a:gd name="T35" fmla="*/ 314 h 1727"/>
              <a:gd name="T36" fmla="*/ 90 w 550"/>
              <a:gd name="T37" fmla="*/ 224 h 1727"/>
              <a:gd name="T38" fmla="*/ 115 w 550"/>
              <a:gd name="T39" fmla="*/ 159 h 1727"/>
              <a:gd name="T40" fmla="*/ 143 w 550"/>
              <a:gd name="T41" fmla="*/ 104 h 1727"/>
              <a:gd name="T42" fmla="*/ 173 w 550"/>
              <a:gd name="T43" fmla="*/ 60 h 1727"/>
              <a:gd name="T44" fmla="*/ 205 w 550"/>
              <a:gd name="T45" fmla="*/ 27 h 1727"/>
              <a:gd name="T46" fmla="*/ 239 w 550"/>
              <a:gd name="T47" fmla="*/ 7 h 1727"/>
              <a:gd name="T48" fmla="*/ 274 w 550"/>
              <a:gd name="T49" fmla="*/ 0 h 1727"/>
              <a:gd name="T50" fmla="*/ 316 w 550"/>
              <a:gd name="T51" fmla="*/ 10 h 1727"/>
              <a:gd name="T52" fmla="*/ 349 w 550"/>
              <a:gd name="T53" fmla="*/ 32 h 1727"/>
              <a:gd name="T54" fmla="*/ 381 w 550"/>
              <a:gd name="T55" fmla="*/ 68 h 1727"/>
              <a:gd name="T56" fmla="*/ 411 w 550"/>
              <a:gd name="T57" fmla="*/ 114 h 1727"/>
              <a:gd name="T58" fmla="*/ 438 w 550"/>
              <a:gd name="T59" fmla="*/ 171 h 1727"/>
              <a:gd name="T60" fmla="*/ 463 w 550"/>
              <a:gd name="T61" fmla="*/ 238 h 1727"/>
              <a:gd name="T62" fmla="*/ 490 w 550"/>
              <a:gd name="T63" fmla="*/ 330 h 1727"/>
              <a:gd name="T64" fmla="*/ 509 w 550"/>
              <a:gd name="T65" fmla="*/ 415 h 1727"/>
              <a:gd name="T66" fmla="*/ 524 w 550"/>
              <a:gd name="T67" fmla="*/ 508 h 1727"/>
              <a:gd name="T68" fmla="*/ 536 w 550"/>
              <a:gd name="T69" fmla="*/ 606 h 1727"/>
              <a:gd name="T70" fmla="*/ 544 w 550"/>
              <a:gd name="T71" fmla="*/ 710 h 1727"/>
              <a:gd name="T72" fmla="*/ 548 w 550"/>
              <a:gd name="T73" fmla="*/ 818 h 1727"/>
              <a:gd name="T74" fmla="*/ 547 w 550"/>
              <a:gd name="T75" fmla="*/ 951 h 1727"/>
              <a:gd name="T76" fmla="*/ 541 w 550"/>
              <a:gd name="T77" fmla="*/ 1058 h 1727"/>
              <a:gd name="T78" fmla="*/ 531 w 550"/>
              <a:gd name="T79" fmla="*/ 1160 h 1727"/>
              <a:gd name="T80" fmla="*/ 517 w 550"/>
              <a:gd name="T81" fmla="*/ 1256 h 1727"/>
              <a:gd name="T82" fmla="*/ 499 w 550"/>
              <a:gd name="T83" fmla="*/ 1346 h 1727"/>
              <a:gd name="T84" fmla="*/ 479 w 550"/>
              <a:gd name="T85" fmla="*/ 1428 h 1727"/>
              <a:gd name="T86" fmla="*/ 457 w 550"/>
              <a:gd name="T87" fmla="*/ 1495 h 1727"/>
              <a:gd name="T88" fmla="*/ 442 w 550"/>
              <a:gd name="T89" fmla="*/ 1529 h 1727"/>
              <a:gd name="T90" fmla="*/ 425 w 550"/>
              <a:gd name="T91" fmla="*/ 1560 h 1727"/>
              <a:gd name="T92" fmla="*/ 406 w 550"/>
              <a:gd name="T93" fmla="*/ 1588 h 1727"/>
              <a:gd name="T94" fmla="*/ 387 w 550"/>
              <a:gd name="T95" fmla="*/ 1613 h 1727"/>
              <a:gd name="T96" fmla="*/ 369 w 550"/>
              <a:gd name="T97" fmla="*/ 1636 h 1727"/>
              <a:gd name="T98" fmla="*/ 351 w 550"/>
              <a:gd name="T99" fmla="*/ 1661 h 1727"/>
              <a:gd name="T100" fmla="*/ 338 w 550"/>
              <a:gd name="T101" fmla="*/ 1678 h 1727"/>
              <a:gd name="T102" fmla="*/ 326 w 550"/>
              <a:gd name="T103" fmla="*/ 1694 h 1727"/>
              <a:gd name="T104" fmla="*/ 315 w 550"/>
              <a:gd name="T105" fmla="*/ 1707 h 1727"/>
              <a:gd name="T106" fmla="*/ 303 w 550"/>
              <a:gd name="T107" fmla="*/ 1717 h 1727"/>
              <a:gd name="T108" fmla="*/ 290 w 550"/>
              <a:gd name="T109" fmla="*/ 1724 h 1727"/>
              <a:gd name="T110" fmla="*/ 274 w 550"/>
              <a:gd name="T111" fmla="*/ 1726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0" h="1727">
                <a:moveTo>
                  <a:pt x="274" y="1726"/>
                </a:moveTo>
                <a:lnTo>
                  <a:pt x="260" y="1726"/>
                </a:lnTo>
                <a:lnTo>
                  <a:pt x="253" y="1726"/>
                </a:lnTo>
                <a:lnTo>
                  <a:pt x="245" y="1725"/>
                </a:lnTo>
                <a:lnTo>
                  <a:pt x="238" y="1724"/>
                </a:lnTo>
                <a:lnTo>
                  <a:pt x="231" y="1722"/>
                </a:lnTo>
                <a:lnTo>
                  <a:pt x="223" y="1719"/>
                </a:lnTo>
                <a:lnTo>
                  <a:pt x="216" y="1716"/>
                </a:lnTo>
                <a:lnTo>
                  <a:pt x="209" y="1712"/>
                </a:lnTo>
                <a:lnTo>
                  <a:pt x="201" y="1708"/>
                </a:lnTo>
                <a:lnTo>
                  <a:pt x="194" y="1703"/>
                </a:lnTo>
                <a:lnTo>
                  <a:pt x="187" y="1698"/>
                </a:lnTo>
                <a:lnTo>
                  <a:pt x="180" y="1692"/>
                </a:lnTo>
                <a:lnTo>
                  <a:pt x="173" y="1686"/>
                </a:lnTo>
                <a:lnTo>
                  <a:pt x="165" y="1679"/>
                </a:lnTo>
                <a:lnTo>
                  <a:pt x="158" y="1672"/>
                </a:lnTo>
                <a:lnTo>
                  <a:pt x="151" y="1664"/>
                </a:lnTo>
                <a:lnTo>
                  <a:pt x="145" y="1656"/>
                </a:lnTo>
                <a:lnTo>
                  <a:pt x="137" y="1647"/>
                </a:lnTo>
                <a:lnTo>
                  <a:pt x="131" y="1638"/>
                </a:lnTo>
                <a:lnTo>
                  <a:pt x="124" y="1628"/>
                </a:lnTo>
                <a:lnTo>
                  <a:pt x="118" y="1618"/>
                </a:lnTo>
                <a:lnTo>
                  <a:pt x="111" y="1607"/>
                </a:lnTo>
                <a:lnTo>
                  <a:pt x="105" y="1596"/>
                </a:lnTo>
                <a:lnTo>
                  <a:pt x="99" y="1585"/>
                </a:lnTo>
                <a:lnTo>
                  <a:pt x="93" y="1573"/>
                </a:lnTo>
                <a:lnTo>
                  <a:pt x="87" y="1560"/>
                </a:lnTo>
                <a:lnTo>
                  <a:pt x="82" y="1548"/>
                </a:lnTo>
                <a:lnTo>
                  <a:pt x="77" y="1535"/>
                </a:lnTo>
                <a:lnTo>
                  <a:pt x="71" y="1521"/>
                </a:lnTo>
                <a:lnTo>
                  <a:pt x="66" y="1507"/>
                </a:lnTo>
                <a:lnTo>
                  <a:pt x="62" y="1493"/>
                </a:lnTo>
                <a:lnTo>
                  <a:pt x="53" y="1462"/>
                </a:lnTo>
                <a:lnTo>
                  <a:pt x="49" y="1446"/>
                </a:lnTo>
                <a:lnTo>
                  <a:pt x="45" y="1430"/>
                </a:lnTo>
                <a:lnTo>
                  <a:pt x="41" y="1414"/>
                </a:lnTo>
                <a:lnTo>
                  <a:pt x="37" y="1397"/>
                </a:lnTo>
                <a:lnTo>
                  <a:pt x="34" y="1380"/>
                </a:lnTo>
                <a:lnTo>
                  <a:pt x="31" y="1362"/>
                </a:lnTo>
                <a:lnTo>
                  <a:pt x="28" y="1344"/>
                </a:lnTo>
                <a:lnTo>
                  <a:pt x="25" y="1325"/>
                </a:lnTo>
                <a:lnTo>
                  <a:pt x="23" y="1306"/>
                </a:lnTo>
                <a:lnTo>
                  <a:pt x="20" y="1288"/>
                </a:lnTo>
                <a:lnTo>
                  <a:pt x="18" y="1268"/>
                </a:lnTo>
                <a:lnTo>
                  <a:pt x="16" y="1248"/>
                </a:lnTo>
                <a:lnTo>
                  <a:pt x="14" y="1228"/>
                </a:lnTo>
                <a:lnTo>
                  <a:pt x="12" y="1208"/>
                </a:lnTo>
                <a:lnTo>
                  <a:pt x="11" y="1188"/>
                </a:lnTo>
                <a:lnTo>
                  <a:pt x="9" y="1167"/>
                </a:lnTo>
                <a:lnTo>
                  <a:pt x="8" y="1146"/>
                </a:lnTo>
                <a:lnTo>
                  <a:pt x="7" y="1126"/>
                </a:lnTo>
                <a:lnTo>
                  <a:pt x="5" y="1104"/>
                </a:lnTo>
                <a:lnTo>
                  <a:pt x="4" y="1083"/>
                </a:lnTo>
                <a:lnTo>
                  <a:pt x="3" y="1062"/>
                </a:lnTo>
                <a:lnTo>
                  <a:pt x="3" y="1040"/>
                </a:lnTo>
                <a:lnTo>
                  <a:pt x="2" y="1018"/>
                </a:lnTo>
                <a:lnTo>
                  <a:pt x="1" y="996"/>
                </a:lnTo>
                <a:lnTo>
                  <a:pt x="1" y="974"/>
                </a:lnTo>
                <a:lnTo>
                  <a:pt x="1" y="952"/>
                </a:lnTo>
                <a:lnTo>
                  <a:pt x="0" y="930"/>
                </a:lnTo>
                <a:lnTo>
                  <a:pt x="0" y="908"/>
                </a:lnTo>
                <a:lnTo>
                  <a:pt x="0" y="885"/>
                </a:lnTo>
                <a:lnTo>
                  <a:pt x="0" y="863"/>
                </a:lnTo>
                <a:lnTo>
                  <a:pt x="0" y="818"/>
                </a:lnTo>
                <a:lnTo>
                  <a:pt x="1" y="796"/>
                </a:lnTo>
                <a:lnTo>
                  <a:pt x="1" y="775"/>
                </a:lnTo>
                <a:lnTo>
                  <a:pt x="2" y="753"/>
                </a:lnTo>
                <a:lnTo>
                  <a:pt x="3" y="732"/>
                </a:lnTo>
                <a:lnTo>
                  <a:pt x="4" y="710"/>
                </a:lnTo>
                <a:lnTo>
                  <a:pt x="5" y="689"/>
                </a:lnTo>
                <a:lnTo>
                  <a:pt x="7" y="668"/>
                </a:lnTo>
                <a:lnTo>
                  <a:pt x="9" y="647"/>
                </a:lnTo>
                <a:lnTo>
                  <a:pt x="11" y="626"/>
                </a:lnTo>
                <a:lnTo>
                  <a:pt x="12" y="606"/>
                </a:lnTo>
                <a:lnTo>
                  <a:pt x="15" y="586"/>
                </a:lnTo>
                <a:lnTo>
                  <a:pt x="17" y="566"/>
                </a:lnTo>
                <a:lnTo>
                  <a:pt x="19" y="546"/>
                </a:lnTo>
                <a:lnTo>
                  <a:pt x="22" y="527"/>
                </a:lnTo>
                <a:lnTo>
                  <a:pt x="24" y="508"/>
                </a:lnTo>
                <a:lnTo>
                  <a:pt x="27" y="489"/>
                </a:lnTo>
                <a:lnTo>
                  <a:pt x="30" y="470"/>
                </a:lnTo>
                <a:lnTo>
                  <a:pt x="33" y="452"/>
                </a:lnTo>
                <a:lnTo>
                  <a:pt x="36" y="433"/>
                </a:lnTo>
                <a:lnTo>
                  <a:pt x="40" y="415"/>
                </a:lnTo>
                <a:lnTo>
                  <a:pt x="43" y="398"/>
                </a:lnTo>
                <a:lnTo>
                  <a:pt x="47" y="380"/>
                </a:lnTo>
                <a:lnTo>
                  <a:pt x="51" y="363"/>
                </a:lnTo>
                <a:lnTo>
                  <a:pt x="55" y="346"/>
                </a:lnTo>
                <a:lnTo>
                  <a:pt x="59" y="330"/>
                </a:lnTo>
                <a:lnTo>
                  <a:pt x="63" y="314"/>
                </a:lnTo>
                <a:lnTo>
                  <a:pt x="67" y="298"/>
                </a:lnTo>
                <a:lnTo>
                  <a:pt x="71" y="282"/>
                </a:lnTo>
                <a:lnTo>
                  <a:pt x="76" y="267"/>
                </a:lnTo>
                <a:lnTo>
                  <a:pt x="81" y="253"/>
                </a:lnTo>
                <a:lnTo>
                  <a:pt x="90" y="224"/>
                </a:lnTo>
                <a:lnTo>
                  <a:pt x="95" y="210"/>
                </a:lnTo>
                <a:lnTo>
                  <a:pt x="100" y="197"/>
                </a:lnTo>
                <a:lnTo>
                  <a:pt x="105" y="184"/>
                </a:lnTo>
                <a:lnTo>
                  <a:pt x="110" y="171"/>
                </a:lnTo>
                <a:lnTo>
                  <a:pt x="115" y="159"/>
                </a:lnTo>
                <a:lnTo>
                  <a:pt x="121" y="147"/>
                </a:lnTo>
                <a:lnTo>
                  <a:pt x="127" y="136"/>
                </a:lnTo>
                <a:lnTo>
                  <a:pt x="132" y="125"/>
                </a:lnTo>
                <a:lnTo>
                  <a:pt x="138" y="114"/>
                </a:lnTo>
                <a:lnTo>
                  <a:pt x="143" y="104"/>
                </a:lnTo>
                <a:lnTo>
                  <a:pt x="149" y="94"/>
                </a:lnTo>
                <a:lnTo>
                  <a:pt x="155" y="85"/>
                </a:lnTo>
                <a:lnTo>
                  <a:pt x="161" y="76"/>
                </a:lnTo>
                <a:lnTo>
                  <a:pt x="167" y="68"/>
                </a:lnTo>
                <a:lnTo>
                  <a:pt x="173" y="60"/>
                </a:lnTo>
                <a:lnTo>
                  <a:pt x="180" y="52"/>
                </a:lnTo>
                <a:lnTo>
                  <a:pt x="186" y="45"/>
                </a:lnTo>
                <a:lnTo>
                  <a:pt x="193" y="38"/>
                </a:lnTo>
                <a:lnTo>
                  <a:pt x="199" y="32"/>
                </a:lnTo>
                <a:lnTo>
                  <a:pt x="205" y="27"/>
                </a:lnTo>
                <a:lnTo>
                  <a:pt x="212" y="22"/>
                </a:lnTo>
                <a:lnTo>
                  <a:pt x="219" y="17"/>
                </a:lnTo>
                <a:lnTo>
                  <a:pt x="225" y="13"/>
                </a:lnTo>
                <a:lnTo>
                  <a:pt x="232" y="10"/>
                </a:lnTo>
                <a:lnTo>
                  <a:pt x="239" y="7"/>
                </a:lnTo>
                <a:lnTo>
                  <a:pt x="246" y="4"/>
                </a:lnTo>
                <a:lnTo>
                  <a:pt x="253" y="2"/>
                </a:lnTo>
                <a:lnTo>
                  <a:pt x="260" y="1"/>
                </a:lnTo>
                <a:lnTo>
                  <a:pt x="267" y="0"/>
                </a:lnTo>
                <a:lnTo>
                  <a:pt x="274" y="0"/>
                </a:lnTo>
                <a:lnTo>
                  <a:pt x="288" y="1"/>
                </a:lnTo>
                <a:lnTo>
                  <a:pt x="295" y="2"/>
                </a:lnTo>
                <a:lnTo>
                  <a:pt x="302" y="4"/>
                </a:lnTo>
                <a:lnTo>
                  <a:pt x="309" y="7"/>
                </a:lnTo>
                <a:lnTo>
                  <a:pt x="316" y="10"/>
                </a:lnTo>
                <a:lnTo>
                  <a:pt x="323" y="13"/>
                </a:lnTo>
                <a:lnTo>
                  <a:pt x="329" y="17"/>
                </a:lnTo>
                <a:lnTo>
                  <a:pt x="336" y="22"/>
                </a:lnTo>
                <a:lnTo>
                  <a:pt x="343" y="27"/>
                </a:lnTo>
                <a:lnTo>
                  <a:pt x="349" y="32"/>
                </a:lnTo>
                <a:lnTo>
                  <a:pt x="356" y="38"/>
                </a:lnTo>
                <a:lnTo>
                  <a:pt x="362" y="45"/>
                </a:lnTo>
                <a:lnTo>
                  <a:pt x="369" y="52"/>
                </a:lnTo>
                <a:lnTo>
                  <a:pt x="375" y="60"/>
                </a:lnTo>
                <a:lnTo>
                  <a:pt x="381" y="68"/>
                </a:lnTo>
                <a:lnTo>
                  <a:pt x="387" y="76"/>
                </a:lnTo>
                <a:lnTo>
                  <a:pt x="393" y="85"/>
                </a:lnTo>
                <a:lnTo>
                  <a:pt x="399" y="94"/>
                </a:lnTo>
                <a:lnTo>
                  <a:pt x="405" y="104"/>
                </a:lnTo>
                <a:lnTo>
                  <a:pt x="411" y="114"/>
                </a:lnTo>
                <a:lnTo>
                  <a:pt x="416" y="125"/>
                </a:lnTo>
                <a:lnTo>
                  <a:pt x="422" y="136"/>
                </a:lnTo>
                <a:lnTo>
                  <a:pt x="427" y="147"/>
                </a:lnTo>
                <a:lnTo>
                  <a:pt x="433" y="159"/>
                </a:lnTo>
                <a:lnTo>
                  <a:pt x="438" y="171"/>
                </a:lnTo>
                <a:lnTo>
                  <a:pt x="443" y="184"/>
                </a:lnTo>
                <a:lnTo>
                  <a:pt x="449" y="197"/>
                </a:lnTo>
                <a:lnTo>
                  <a:pt x="453" y="210"/>
                </a:lnTo>
                <a:lnTo>
                  <a:pt x="459" y="224"/>
                </a:lnTo>
                <a:lnTo>
                  <a:pt x="463" y="238"/>
                </a:lnTo>
                <a:lnTo>
                  <a:pt x="468" y="253"/>
                </a:lnTo>
                <a:lnTo>
                  <a:pt x="477" y="282"/>
                </a:lnTo>
                <a:lnTo>
                  <a:pt x="481" y="298"/>
                </a:lnTo>
                <a:lnTo>
                  <a:pt x="486" y="314"/>
                </a:lnTo>
                <a:lnTo>
                  <a:pt x="490" y="330"/>
                </a:lnTo>
                <a:lnTo>
                  <a:pt x="494" y="346"/>
                </a:lnTo>
                <a:lnTo>
                  <a:pt x="498" y="363"/>
                </a:lnTo>
                <a:lnTo>
                  <a:pt x="501" y="380"/>
                </a:lnTo>
                <a:lnTo>
                  <a:pt x="505" y="398"/>
                </a:lnTo>
                <a:lnTo>
                  <a:pt x="509" y="415"/>
                </a:lnTo>
                <a:lnTo>
                  <a:pt x="512" y="433"/>
                </a:lnTo>
                <a:lnTo>
                  <a:pt x="515" y="452"/>
                </a:lnTo>
                <a:lnTo>
                  <a:pt x="518" y="470"/>
                </a:lnTo>
                <a:lnTo>
                  <a:pt x="521" y="489"/>
                </a:lnTo>
                <a:lnTo>
                  <a:pt x="524" y="508"/>
                </a:lnTo>
                <a:lnTo>
                  <a:pt x="527" y="527"/>
                </a:lnTo>
                <a:lnTo>
                  <a:pt x="529" y="546"/>
                </a:lnTo>
                <a:lnTo>
                  <a:pt x="532" y="566"/>
                </a:lnTo>
                <a:lnTo>
                  <a:pt x="534" y="586"/>
                </a:lnTo>
                <a:lnTo>
                  <a:pt x="536" y="606"/>
                </a:lnTo>
                <a:lnTo>
                  <a:pt x="538" y="626"/>
                </a:lnTo>
                <a:lnTo>
                  <a:pt x="540" y="647"/>
                </a:lnTo>
                <a:lnTo>
                  <a:pt x="541" y="668"/>
                </a:lnTo>
                <a:lnTo>
                  <a:pt x="543" y="689"/>
                </a:lnTo>
                <a:lnTo>
                  <a:pt x="544" y="710"/>
                </a:lnTo>
                <a:lnTo>
                  <a:pt x="545" y="732"/>
                </a:lnTo>
                <a:lnTo>
                  <a:pt x="546" y="753"/>
                </a:lnTo>
                <a:lnTo>
                  <a:pt x="547" y="775"/>
                </a:lnTo>
                <a:lnTo>
                  <a:pt x="547" y="796"/>
                </a:lnTo>
                <a:lnTo>
                  <a:pt x="548" y="818"/>
                </a:lnTo>
                <a:lnTo>
                  <a:pt x="548" y="841"/>
                </a:lnTo>
                <a:lnTo>
                  <a:pt x="549" y="863"/>
                </a:lnTo>
                <a:lnTo>
                  <a:pt x="548" y="907"/>
                </a:lnTo>
                <a:lnTo>
                  <a:pt x="547" y="929"/>
                </a:lnTo>
                <a:lnTo>
                  <a:pt x="547" y="951"/>
                </a:lnTo>
                <a:lnTo>
                  <a:pt x="546" y="973"/>
                </a:lnTo>
                <a:lnTo>
                  <a:pt x="545" y="994"/>
                </a:lnTo>
                <a:lnTo>
                  <a:pt x="544" y="1016"/>
                </a:lnTo>
                <a:lnTo>
                  <a:pt x="542" y="1037"/>
                </a:lnTo>
                <a:lnTo>
                  <a:pt x="541" y="1058"/>
                </a:lnTo>
                <a:lnTo>
                  <a:pt x="539" y="1078"/>
                </a:lnTo>
                <a:lnTo>
                  <a:pt x="537" y="1099"/>
                </a:lnTo>
                <a:lnTo>
                  <a:pt x="535" y="1120"/>
                </a:lnTo>
                <a:lnTo>
                  <a:pt x="533" y="1140"/>
                </a:lnTo>
                <a:lnTo>
                  <a:pt x="531" y="1160"/>
                </a:lnTo>
                <a:lnTo>
                  <a:pt x="528" y="1179"/>
                </a:lnTo>
                <a:lnTo>
                  <a:pt x="525" y="1199"/>
                </a:lnTo>
                <a:lnTo>
                  <a:pt x="523" y="1218"/>
                </a:lnTo>
                <a:lnTo>
                  <a:pt x="520" y="1237"/>
                </a:lnTo>
                <a:lnTo>
                  <a:pt x="517" y="1256"/>
                </a:lnTo>
                <a:lnTo>
                  <a:pt x="513" y="1274"/>
                </a:lnTo>
                <a:lnTo>
                  <a:pt x="510" y="1292"/>
                </a:lnTo>
                <a:lnTo>
                  <a:pt x="507" y="1310"/>
                </a:lnTo>
                <a:lnTo>
                  <a:pt x="503" y="1328"/>
                </a:lnTo>
                <a:lnTo>
                  <a:pt x="499" y="1346"/>
                </a:lnTo>
                <a:lnTo>
                  <a:pt x="495" y="1362"/>
                </a:lnTo>
                <a:lnTo>
                  <a:pt x="491" y="1379"/>
                </a:lnTo>
                <a:lnTo>
                  <a:pt x="487" y="1396"/>
                </a:lnTo>
                <a:lnTo>
                  <a:pt x="483" y="1412"/>
                </a:lnTo>
                <a:lnTo>
                  <a:pt x="479" y="1428"/>
                </a:lnTo>
                <a:lnTo>
                  <a:pt x="474" y="1443"/>
                </a:lnTo>
                <a:lnTo>
                  <a:pt x="470" y="1458"/>
                </a:lnTo>
                <a:lnTo>
                  <a:pt x="465" y="1474"/>
                </a:lnTo>
                <a:lnTo>
                  <a:pt x="460" y="1488"/>
                </a:lnTo>
                <a:lnTo>
                  <a:pt x="457" y="1495"/>
                </a:lnTo>
                <a:lnTo>
                  <a:pt x="455" y="1502"/>
                </a:lnTo>
                <a:lnTo>
                  <a:pt x="451" y="1509"/>
                </a:lnTo>
                <a:lnTo>
                  <a:pt x="449" y="1516"/>
                </a:lnTo>
                <a:lnTo>
                  <a:pt x="445" y="1522"/>
                </a:lnTo>
                <a:lnTo>
                  <a:pt x="442" y="1529"/>
                </a:lnTo>
                <a:lnTo>
                  <a:pt x="439" y="1535"/>
                </a:lnTo>
                <a:lnTo>
                  <a:pt x="435" y="1542"/>
                </a:lnTo>
                <a:lnTo>
                  <a:pt x="432" y="1548"/>
                </a:lnTo>
                <a:lnTo>
                  <a:pt x="428" y="1554"/>
                </a:lnTo>
                <a:lnTo>
                  <a:pt x="425" y="1560"/>
                </a:lnTo>
                <a:lnTo>
                  <a:pt x="421" y="1566"/>
                </a:lnTo>
                <a:lnTo>
                  <a:pt x="417" y="1571"/>
                </a:lnTo>
                <a:lnTo>
                  <a:pt x="414" y="1577"/>
                </a:lnTo>
                <a:lnTo>
                  <a:pt x="410" y="1582"/>
                </a:lnTo>
                <a:lnTo>
                  <a:pt x="406" y="1588"/>
                </a:lnTo>
                <a:lnTo>
                  <a:pt x="403" y="1593"/>
                </a:lnTo>
                <a:lnTo>
                  <a:pt x="399" y="1598"/>
                </a:lnTo>
                <a:lnTo>
                  <a:pt x="395" y="1603"/>
                </a:lnTo>
                <a:lnTo>
                  <a:pt x="391" y="1608"/>
                </a:lnTo>
                <a:lnTo>
                  <a:pt x="387" y="1613"/>
                </a:lnTo>
                <a:lnTo>
                  <a:pt x="384" y="1618"/>
                </a:lnTo>
                <a:lnTo>
                  <a:pt x="380" y="1622"/>
                </a:lnTo>
                <a:lnTo>
                  <a:pt x="377" y="1627"/>
                </a:lnTo>
                <a:lnTo>
                  <a:pt x="373" y="1632"/>
                </a:lnTo>
                <a:lnTo>
                  <a:pt x="369" y="1636"/>
                </a:lnTo>
                <a:lnTo>
                  <a:pt x="366" y="1640"/>
                </a:lnTo>
                <a:lnTo>
                  <a:pt x="363" y="1645"/>
                </a:lnTo>
                <a:lnTo>
                  <a:pt x="359" y="1649"/>
                </a:lnTo>
                <a:lnTo>
                  <a:pt x="357" y="1653"/>
                </a:lnTo>
                <a:lnTo>
                  <a:pt x="351" y="1661"/>
                </a:lnTo>
                <a:lnTo>
                  <a:pt x="348" y="1664"/>
                </a:lnTo>
                <a:lnTo>
                  <a:pt x="345" y="1668"/>
                </a:lnTo>
                <a:lnTo>
                  <a:pt x="343" y="1672"/>
                </a:lnTo>
                <a:lnTo>
                  <a:pt x="340" y="1675"/>
                </a:lnTo>
                <a:lnTo>
                  <a:pt x="338" y="1678"/>
                </a:lnTo>
                <a:lnTo>
                  <a:pt x="335" y="1682"/>
                </a:lnTo>
                <a:lnTo>
                  <a:pt x="333" y="1685"/>
                </a:lnTo>
                <a:lnTo>
                  <a:pt x="331" y="1688"/>
                </a:lnTo>
                <a:lnTo>
                  <a:pt x="328" y="1691"/>
                </a:lnTo>
                <a:lnTo>
                  <a:pt x="326" y="1694"/>
                </a:lnTo>
                <a:lnTo>
                  <a:pt x="324" y="1697"/>
                </a:lnTo>
                <a:lnTo>
                  <a:pt x="322" y="1700"/>
                </a:lnTo>
                <a:lnTo>
                  <a:pt x="319" y="1702"/>
                </a:lnTo>
                <a:lnTo>
                  <a:pt x="317" y="1705"/>
                </a:lnTo>
                <a:lnTo>
                  <a:pt x="315" y="1707"/>
                </a:lnTo>
                <a:lnTo>
                  <a:pt x="313" y="1710"/>
                </a:lnTo>
                <a:lnTo>
                  <a:pt x="310" y="1712"/>
                </a:lnTo>
                <a:lnTo>
                  <a:pt x="308" y="1714"/>
                </a:lnTo>
                <a:lnTo>
                  <a:pt x="305" y="1716"/>
                </a:lnTo>
                <a:lnTo>
                  <a:pt x="303" y="1717"/>
                </a:lnTo>
                <a:lnTo>
                  <a:pt x="301" y="1719"/>
                </a:lnTo>
                <a:lnTo>
                  <a:pt x="298" y="1720"/>
                </a:lnTo>
                <a:lnTo>
                  <a:pt x="295" y="1722"/>
                </a:lnTo>
                <a:lnTo>
                  <a:pt x="293" y="1723"/>
                </a:lnTo>
                <a:lnTo>
                  <a:pt x="290" y="1724"/>
                </a:lnTo>
                <a:lnTo>
                  <a:pt x="287" y="1724"/>
                </a:lnTo>
                <a:lnTo>
                  <a:pt x="284" y="1725"/>
                </a:lnTo>
                <a:lnTo>
                  <a:pt x="281" y="1726"/>
                </a:lnTo>
                <a:lnTo>
                  <a:pt x="277" y="1726"/>
                </a:lnTo>
                <a:lnTo>
                  <a:pt x="274" y="1726"/>
                </a:lnTo>
              </a:path>
            </a:pathLst>
          </a:custGeom>
          <a:noFill/>
          <a:ln w="13334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813" name="Freeform 37">
            <a:extLst>
              <a:ext uri="{FF2B5EF4-FFF2-40B4-BE49-F238E27FC236}">
                <a16:creationId xmlns:a16="http://schemas.microsoft.com/office/drawing/2014/main" id="{8A5E21C1-3177-4EF8-9797-BA8269FBD42C}"/>
              </a:ext>
            </a:extLst>
          </p:cNvPr>
          <p:cNvSpPr>
            <a:spLocks/>
          </p:cNvSpPr>
          <p:nvPr/>
        </p:nvSpPr>
        <p:spPr bwMode="auto">
          <a:xfrm>
            <a:off x="4649691" y="4060671"/>
            <a:ext cx="1171217" cy="708008"/>
          </a:xfrm>
          <a:custGeom>
            <a:avLst/>
            <a:gdLst>
              <a:gd name="T0" fmla="*/ 798 w 799"/>
              <a:gd name="T1" fmla="*/ 0 h 483"/>
              <a:gd name="T2" fmla="*/ 767 w 799"/>
              <a:gd name="T3" fmla="*/ 52 h 483"/>
              <a:gd name="T4" fmla="*/ 751 w 799"/>
              <a:gd name="T5" fmla="*/ 77 h 483"/>
              <a:gd name="T6" fmla="*/ 733 w 799"/>
              <a:gd name="T7" fmla="*/ 102 h 483"/>
              <a:gd name="T8" fmla="*/ 715 w 799"/>
              <a:gd name="T9" fmla="*/ 126 h 483"/>
              <a:gd name="T10" fmla="*/ 697 w 799"/>
              <a:gd name="T11" fmla="*/ 149 h 483"/>
              <a:gd name="T12" fmla="*/ 677 w 799"/>
              <a:gd name="T13" fmla="*/ 172 h 483"/>
              <a:gd name="T14" fmla="*/ 657 w 799"/>
              <a:gd name="T15" fmla="*/ 194 h 483"/>
              <a:gd name="T16" fmla="*/ 636 w 799"/>
              <a:gd name="T17" fmla="*/ 215 h 483"/>
              <a:gd name="T18" fmla="*/ 614 w 799"/>
              <a:gd name="T19" fmla="*/ 236 h 483"/>
              <a:gd name="T20" fmla="*/ 591 w 799"/>
              <a:gd name="T21" fmla="*/ 256 h 483"/>
              <a:gd name="T22" fmla="*/ 569 w 799"/>
              <a:gd name="T23" fmla="*/ 276 h 483"/>
              <a:gd name="T24" fmla="*/ 545 w 799"/>
              <a:gd name="T25" fmla="*/ 294 h 483"/>
              <a:gd name="T26" fmla="*/ 521 w 799"/>
              <a:gd name="T27" fmla="*/ 312 h 483"/>
              <a:gd name="T28" fmla="*/ 496 w 799"/>
              <a:gd name="T29" fmla="*/ 329 h 483"/>
              <a:gd name="T30" fmla="*/ 470 w 799"/>
              <a:gd name="T31" fmla="*/ 345 h 483"/>
              <a:gd name="T32" fmla="*/ 444 w 799"/>
              <a:gd name="T33" fmla="*/ 361 h 483"/>
              <a:gd name="T34" fmla="*/ 418 w 799"/>
              <a:gd name="T35" fmla="*/ 375 h 483"/>
              <a:gd name="T36" fmla="*/ 391 w 799"/>
              <a:gd name="T37" fmla="*/ 389 h 483"/>
              <a:gd name="T38" fmla="*/ 363 w 799"/>
              <a:gd name="T39" fmla="*/ 402 h 483"/>
              <a:gd name="T40" fmla="*/ 335 w 799"/>
              <a:gd name="T41" fmla="*/ 414 h 483"/>
              <a:gd name="T42" fmla="*/ 307 w 799"/>
              <a:gd name="T43" fmla="*/ 425 h 483"/>
              <a:gd name="T44" fmla="*/ 278 w 799"/>
              <a:gd name="T45" fmla="*/ 435 h 483"/>
              <a:gd name="T46" fmla="*/ 248 w 799"/>
              <a:gd name="T47" fmla="*/ 444 h 483"/>
              <a:gd name="T48" fmla="*/ 219 w 799"/>
              <a:gd name="T49" fmla="*/ 452 h 483"/>
              <a:gd name="T50" fmla="*/ 188 w 799"/>
              <a:gd name="T51" fmla="*/ 460 h 483"/>
              <a:gd name="T52" fmla="*/ 158 w 799"/>
              <a:gd name="T53" fmla="*/ 466 h 483"/>
              <a:gd name="T54" fmla="*/ 127 w 799"/>
              <a:gd name="T55" fmla="*/ 471 h 483"/>
              <a:gd name="T56" fmla="*/ 95 w 799"/>
              <a:gd name="T57" fmla="*/ 475 h 483"/>
              <a:gd name="T58" fmla="*/ 64 w 799"/>
              <a:gd name="T59" fmla="*/ 478 h 483"/>
              <a:gd name="T60" fmla="*/ 32 w 799"/>
              <a:gd name="T61" fmla="*/ 480 h 483"/>
              <a:gd name="T62" fmla="*/ 0 w 799"/>
              <a:gd name="T63" fmla="*/ 482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9" h="483">
                <a:moveTo>
                  <a:pt x="798" y="0"/>
                </a:moveTo>
                <a:lnTo>
                  <a:pt x="767" y="52"/>
                </a:lnTo>
                <a:lnTo>
                  <a:pt x="751" y="77"/>
                </a:lnTo>
                <a:lnTo>
                  <a:pt x="733" y="102"/>
                </a:lnTo>
                <a:lnTo>
                  <a:pt x="715" y="126"/>
                </a:lnTo>
                <a:lnTo>
                  <a:pt x="697" y="149"/>
                </a:lnTo>
                <a:lnTo>
                  <a:pt x="677" y="172"/>
                </a:lnTo>
                <a:lnTo>
                  <a:pt x="657" y="194"/>
                </a:lnTo>
                <a:lnTo>
                  <a:pt x="636" y="215"/>
                </a:lnTo>
                <a:lnTo>
                  <a:pt x="614" y="236"/>
                </a:lnTo>
                <a:lnTo>
                  <a:pt x="591" y="256"/>
                </a:lnTo>
                <a:lnTo>
                  <a:pt x="569" y="276"/>
                </a:lnTo>
                <a:lnTo>
                  <a:pt x="545" y="294"/>
                </a:lnTo>
                <a:lnTo>
                  <a:pt x="521" y="312"/>
                </a:lnTo>
                <a:lnTo>
                  <a:pt x="496" y="329"/>
                </a:lnTo>
                <a:lnTo>
                  <a:pt x="470" y="345"/>
                </a:lnTo>
                <a:lnTo>
                  <a:pt x="444" y="361"/>
                </a:lnTo>
                <a:lnTo>
                  <a:pt x="418" y="375"/>
                </a:lnTo>
                <a:lnTo>
                  <a:pt x="391" y="389"/>
                </a:lnTo>
                <a:lnTo>
                  <a:pt x="363" y="402"/>
                </a:lnTo>
                <a:lnTo>
                  <a:pt x="335" y="414"/>
                </a:lnTo>
                <a:lnTo>
                  <a:pt x="307" y="425"/>
                </a:lnTo>
                <a:lnTo>
                  <a:pt x="278" y="435"/>
                </a:lnTo>
                <a:lnTo>
                  <a:pt x="248" y="444"/>
                </a:lnTo>
                <a:lnTo>
                  <a:pt x="219" y="452"/>
                </a:lnTo>
                <a:lnTo>
                  <a:pt x="188" y="460"/>
                </a:lnTo>
                <a:lnTo>
                  <a:pt x="158" y="466"/>
                </a:lnTo>
                <a:lnTo>
                  <a:pt x="127" y="471"/>
                </a:lnTo>
                <a:lnTo>
                  <a:pt x="95" y="475"/>
                </a:lnTo>
                <a:lnTo>
                  <a:pt x="64" y="478"/>
                </a:lnTo>
                <a:lnTo>
                  <a:pt x="32" y="480"/>
                </a:lnTo>
                <a:lnTo>
                  <a:pt x="0" y="482"/>
                </a:lnTo>
              </a:path>
            </a:pathLst>
          </a:custGeom>
          <a:noFill/>
          <a:ln w="13334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814" name="Freeform 38">
            <a:extLst>
              <a:ext uri="{FF2B5EF4-FFF2-40B4-BE49-F238E27FC236}">
                <a16:creationId xmlns:a16="http://schemas.microsoft.com/office/drawing/2014/main" id="{7B214175-98C8-49E9-882A-A5D55D454BBC}"/>
              </a:ext>
            </a:extLst>
          </p:cNvPr>
          <p:cNvSpPr>
            <a:spLocks/>
          </p:cNvSpPr>
          <p:nvPr/>
        </p:nvSpPr>
        <p:spPr bwMode="auto">
          <a:xfrm>
            <a:off x="3529778" y="4051876"/>
            <a:ext cx="1171217" cy="708008"/>
          </a:xfrm>
          <a:custGeom>
            <a:avLst/>
            <a:gdLst>
              <a:gd name="T0" fmla="*/ 0 w 799"/>
              <a:gd name="T1" fmla="*/ 0 h 483"/>
              <a:gd name="T2" fmla="*/ 30 w 799"/>
              <a:gd name="T3" fmla="*/ 52 h 483"/>
              <a:gd name="T4" fmla="*/ 47 w 799"/>
              <a:gd name="T5" fmla="*/ 78 h 483"/>
              <a:gd name="T6" fmla="*/ 64 w 799"/>
              <a:gd name="T7" fmla="*/ 102 h 483"/>
              <a:gd name="T8" fmla="*/ 82 w 799"/>
              <a:gd name="T9" fmla="*/ 126 h 483"/>
              <a:gd name="T10" fmla="*/ 101 w 799"/>
              <a:gd name="T11" fmla="*/ 150 h 483"/>
              <a:gd name="T12" fmla="*/ 121 w 799"/>
              <a:gd name="T13" fmla="*/ 172 h 483"/>
              <a:gd name="T14" fmla="*/ 141 w 799"/>
              <a:gd name="T15" fmla="*/ 195 h 483"/>
              <a:gd name="T16" fmla="*/ 162 w 799"/>
              <a:gd name="T17" fmla="*/ 216 h 483"/>
              <a:gd name="T18" fmla="*/ 184 w 799"/>
              <a:gd name="T19" fmla="*/ 237 h 483"/>
              <a:gd name="T20" fmla="*/ 206 w 799"/>
              <a:gd name="T21" fmla="*/ 257 h 483"/>
              <a:gd name="T22" fmla="*/ 229 w 799"/>
              <a:gd name="T23" fmla="*/ 276 h 483"/>
              <a:gd name="T24" fmla="*/ 253 w 799"/>
              <a:gd name="T25" fmla="*/ 295 h 483"/>
              <a:gd name="T26" fmla="*/ 277 w 799"/>
              <a:gd name="T27" fmla="*/ 313 h 483"/>
              <a:gd name="T28" fmla="*/ 302 w 799"/>
              <a:gd name="T29" fmla="*/ 330 h 483"/>
              <a:gd name="T30" fmla="*/ 327 w 799"/>
              <a:gd name="T31" fmla="*/ 346 h 483"/>
              <a:gd name="T32" fmla="*/ 353 w 799"/>
              <a:gd name="T33" fmla="*/ 362 h 483"/>
              <a:gd name="T34" fmla="*/ 380 w 799"/>
              <a:gd name="T35" fmla="*/ 376 h 483"/>
              <a:gd name="T36" fmla="*/ 407 w 799"/>
              <a:gd name="T37" fmla="*/ 390 h 483"/>
              <a:gd name="T38" fmla="*/ 434 w 799"/>
              <a:gd name="T39" fmla="*/ 403 h 483"/>
              <a:gd name="T40" fmla="*/ 462 w 799"/>
              <a:gd name="T41" fmla="*/ 414 h 483"/>
              <a:gd name="T42" fmla="*/ 491 w 799"/>
              <a:gd name="T43" fmla="*/ 426 h 483"/>
              <a:gd name="T44" fmla="*/ 520 w 799"/>
              <a:gd name="T45" fmla="*/ 436 h 483"/>
              <a:gd name="T46" fmla="*/ 549 w 799"/>
              <a:gd name="T47" fmla="*/ 445 h 483"/>
              <a:gd name="T48" fmla="*/ 579 w 799"/>
              <a:gd name="T49" fmla="*/ 453 h 483"/>
              <a:gd name="T50" fmla="*/ 609 w 799"/>
              <a:gd name="T51" fmla="*/ 460 h 483"/>
              <a:gd name="T52" fmla="*/ 640 w 799"/>
              <a:gd name="T53" fmla="*/ 467 h 483"/>
              <a:gd name="T54" fmla="*/ 671 w 799"/>
              <a:gd name="T55" fmla="*/ 472 h 483"/>
              <a:gd name="T56" fmla="*/ 702 w 799"/>
              <a:gd name="T57" fmla="*/ 476 h 483"/>
              <a:gd name="T58" fmla="*/ 733 w 799"/>
              <a:gd name="T59" fmla="*/ 479 h 483"/>
              <a:gd name="T60" fmla="*/ 765 w 799"/>
              <a:gd name="T61" fmla="*/ 481 h 483"/>
              <a:gd name="T62" fmla="*/ 798 w 799"/>
              <a:gd name="T63" fmla="*/ 482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9" h="483">
                <a:moveTo>
                  <a:pt x="0" y="0"/>
                </a:moveTo>
                <a:lnTo>
                  <a:pt x="30" y="52"/>
                </a:lnTo>
                <a:lnTo>
                  <a:pt x="47" y="78"/>
                </a:lnTo>
                <a:lnTo>
                  <a:pt x="64" y="102"/>
                </a:lnTo>
                <a:lnTo>
                  <a:pt x="82" y="126"/>
                </a:lnTo>
                <a:lnTo>
                  <a:pt x="101" y="150"/>
                </a:lnTo>
                <a:lnTo>
                  <a:pt x="121" y="172"/>
                </a:lnTo>
                <a:lnTo>
                  <a:pt x="141" y="195"/>
                </a:lnTo>
                <a:lnTo>
                  <a:pt x="162" y="216"/>
                </a:lnTo>
                <a:lnTo>
                  <a:pt x="184" y="237"/>
                </a:lnTo>
                <a:lnTo>
                  <a:pt x="206" y="257"/>
                </a:lnTo>
                <a:lnTo>
                  <a:pt x="229" y="276"/>
                </a:lnTo>
                <a:lnTo>
                  <a:pt x="253" y="295"/>
                </a:lnTo>
                <a:lnTo>
                  <a:pt x="277" y="313"/>
                </a:lnTo>
                <a:lnTo>
                  <a:pt x="302" y="330"/>
                </a:lnTo>
                <a:lnTo>
                  <a:pt x="327" y="346"/>
                </a:lnTo>
                <a:lnTo>
                  <a:pt x="353" y="362"/>
                </a:lnTo>
                <a:lnTo>
                  <a:pt x="380" y="376"/>
                </a:lnTo>
                <a:lnTo>
                  <a:pt x="407" y="390"/>
                </a:lnTo>
                <a:lnTo>
                  <a:pt x="434" y="403"/>
                </a:lnTo>
                <a:lnTo>
                  <a:pt x="462" y="414"/>
                </a:lnTo>
                <a:lnTo>
                  <a:pt x="491" y="426"/>
                </a:lnTo>
                <a:lnTo>
                  <a:pt x="520" y="436"/>
                </a:lnTo>
                <a:lnTo>
                  <a:pt x="549" y="445"/>
                </a:lnTo>
                <a:lnTo>
                  <a:pt x="579" y="453"/>
                </a:lnTo>
                <a:lnTo>
                  <a:pt x="609" y="460"/>
                </a:lnTo>
                <a:lnTo>
                  <a:pt x="640" y="467"/>
                </a:lnTo>
                <a:lnTo>
                  <a:pt x="671" y="472"/>
                </a:lnTo>
                <a:lnTo>
                  <a:pt x="702" y="476"/>
                </a:lnTo>
                <a:lnTo>
                  <a:pt x="733" y="479"/>
                </a:lnTo>
                <a:lnTo>
                  <a:pt x="765" y="481"/>
                </a:lnTo>
                <a:lnTo>
                  <a:pt x="798" y="482"/>
                </a:lnTo>
              </a:path>
            </a:pathLst>
          </a:custGeom>
          <a:noFill/>
          <a:ln w="13334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sz="1293"/>
          </a:p>
        </p:txBody>
      </p:sp>
      <p:sp>
        <p:nvSpPr>
          <p:cNvPr id="75815" name="Rectangle 39">
            <a:extLst>
              <a:ext uri="{FF2B5EF4-FFF2-40B4-BE49-F238E27FC236}">
                <a16:creationId xmlns:a16="http://schemas.microsoft.com/office/drawing/2014/main" id="{F32EDEC8-C577-48C1-85C3-C1B60C8B158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718586" y="1963034"/>
            <a:ext cx="197891" cy="2770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75816" name="Rectangle 40">
            <a:extLst>
              <a:ext uri="{FF2B5EF4-FFF2-40B4-BE49-F238E27FC236}">
                <a16:creationId xmlns:a16="http://schemas.microsoft.com/office/drawing/2014/main" id="{92F86786-2653-4526-B269-F9F14172F46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65815" y="4789200"/>
            <a:ext cx="156847" cy="1803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75817" name="Text Box 41">
            <a:extLst>
              <a:ext uri="{FF2B5EF4-FFF2-40B4-BE49-F238E27FC236}">
                <a16:creationId xmlns:a16="http://schemas.microsoft.com/office/drawing/2014/main" id="{2EDA03BB-28AC-4A5F-96D1-D29EE147A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695" y="4759485"/>
            <a:ext cx="335349" cy="32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754" b="1">
                <a:latin typeface="Arial" panose="020B0604020202020204" pitchFamily="34" charset="0"/>
              </a:rPr>
              <a:t>S</a:t>
            </a:r>
            <a:endParaRPr lang="it-IT" altLang="it-IT" sz="2216"/>
          </a:p>
        </p:txBody>
      </p:sp>
      <p:sp>
        <p:nvSpPr>
          <p:cNvPr id="75818" name="Text Box 42">
            <a:extLst>
              <a:ext uri="{FF2B5EF4-FFF2-40B4-BE49-F238E27FC236}">
                <a16:creationId xmlns:a16="http://schemas.microsoft.com/office/drawing/2014/main" id="{835DB17A-303C-4276-A8B3-21FA30159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352" y="1867354"/>
            <a:ext cx="346570" cy="32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754" b="1">
                <a:latin typeface="Arial" panose="020B0604020202020204" pitchFamily="34" charset="0"/>
              </a:rPr>
              <a:t>N</a:t>
            </a:r>
            <a:endParaRPr lang="it-IT" altLang="it-IT" sz="2216"/>
          </a:p>
        </p:txBody>
      </p:sp>
      <p:sp>
        <p:nvSpPr>
          <p:cNvPr id="75819" name="Text Box 43">
            <a:extLst>
              <a:ext uri="{FF2B5EF4-FFF2-40B4-BE49-F238E27FC236}">
                <a16:creationId xmlns:a16="http://schemas.microsoft.com/office/drawing/2014/main" id="{0A6DA592-36FC-4C59-B712-E687972C7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723" y="3334793"/>
            <a:ext cx="466794" cy="261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293" b="1">
                <a:latin typeface="Arial" panose="020B0604020202020204" pitchFamily="34" charset="0"/>
              </a:rPr>
              <a:t>+60</a:t>
            </a:r>
            <a:endParaRPr lang="it-IT" altLang="it-IT" sz="2216"/>
          </a:p>
        </p:txBody>
      </p:sp>
      <p:sp>
        <p:nvSpPr>
          <p:cNvPr id="75820" name="Text Box 44">
            <a:extLst>
              <a:ext uri="{FF2B5EF4-FFF2-40B4-BE49-F238E27FC236}">
                <a16:creationId xmlns:a16="http://schemas.microsoft.com/office/drawing/2014/main" id="{C046ED43-1FD6-45AC-B1B3-8954DEA13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540" y="3465647"/>
            <a:ext cx="425117" cy="23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108" b="1">
                <a:latin typeface="Arial" panose="020B0604020202020204" pitchFamily="34" charset="0"/>
              </a:rPr>
              <a:t>+40</a:t>
            </a:r>
            <a:endParaRPr lang="it-IT" altLang="it-IT" sz="2216"/>
          </a:p>
        </p:txBody>
      </p:sp>
      <p:sp>
        <p:nvSpPr>
          <p:cNvPr id="75821" name="Text Box 45">
            <a:extLst>
              <a:ext uri="{FF2B5EF4-FFF2-40B4-BE49-F238E27FC236}">
                <a16:creationId xmlns:a16="http://schemas.microsoft.com/office/drawing/2014/main" id="{C63779A2-57C9-420D-8EDB-89980F1D4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383" y="5648098"/>
            <a:ext cx="4365298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it-IT" altLang="it-IT" sz="1800" b="1" i="1" dirty="0">
                <a:solidFill>
                  <a:schemeClr val="tx1"/>
                </a:solidFill>
                <a:latin typeface="Arial" panose="020B0604020202020204" pitchFamily="34" charset="0"/>
              </a:rPr>
              <a:t>CARTOGRAF IA UFFICIALE ITALIANA</a:t>
            </a:r>
            <a:br>
              <a:rPr lang="it-IT" altLang="it-IT" sz="1800" b="1" i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it-IT" altLang="it-IT" sz="1800" b="1" i="1" dirty="0">
                <a:solidFill>
                  <a:schemeClr val="tx1"/>
                </a:solidFill>
                <a:latin typeface="Arial" panose="020B0604020202020204" pitchFamily="34" charset="0"/>
              </a:rPr>
              <a:t>- TAGLIO FUSI -</a:t>
            </a:r>
            <a:endParaRPr lang="it-IT" altLang="it-IT" sz="1800" dirty="0">
              <a:solidFill>
                <a:schemeClr val="tx1"/>
              </a:solidFill>
            </a:endParaRPr>
          </a:p>
        </p:txBody>
      </p:sp>
      <p:sp>
        <p:nvSpPr>
          <p:cNvPr id="75824" name="Text Box 48">
            <a:extLst>
              <a:ext uri="{FF2B5EF4-FFF2-40B4-BE49-F238E27FC236}">
                <a16:creationId xmlns:a16="http://schemas.microsoft.com/office/drawing/2014/main" id="{8829382A-C9E2-4337-ACCC-62133639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09" y="520234"/>
            <a:ext cx="65548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i="1" dirty="0">
                <a:solidFill>
                  <a:schemeClr val="tx1"/>
                </a:solidFill>
              </a:rPr>
              <a:t>Secondo argomento (segue)</a:t>
            </a:r>
          </a:p>
        </p:txBody>
      </p:sp>
    </p:spTree>
  </p:cSld>
  <p:clrMapOvr>
    <a:masterClrMapping/>
  </p:clrMapOvr>
  <p:transition spd="med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>
            <a:extLst>
              <a:ext uri="{FF2B5EF4-FFF2-40B4-BE49-F238E27FC236}">
                <a16:creationId xmlns:a16="http://schemas.microsoft.com/office/drawing/2014/main" id="{B518CF00-850D-45AE-98DE-4CA4F1409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96" y="514314"/>
            <a:ext cx="65754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i="1" dirty="0">
                <a:solidFill>
                  <a:schemeClr val="tx1"/>
                </a:solidFill>
              </a:rPr>
              <a:t>Secondo argomento (segue)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4679C0CE-3EEA-41D1-8B39-07DAFB26C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221" y="3006834"/>
            <a:ext cx="6262130" cy="1200329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800">
                <a:solidFill>
                  <a:schemeClr val="tx1"/>
                </a:solidFill>
              </a:rPr>
              <a:t> Per costruire le carte viene sfruttato solo il fuso centrale in quanto le deformazioni lineari e superficiali ,per punti fuori dal fuso, non sarebbero tollerabili in una buona carta topografica </a:t>
            </a:r>
          </a:p>
        </p:txBody>
      </p:sp>
      <p:sp>
        <p:nvSpPr>
          <p:cNvPr id="57479" name="Text Box 135">
            <a:extLst>
              <a:ext uri="{FF2B5EF4-FFF2-40B4-BE49-F238E27FC236}">
                <a16:creationId xmlns:a16="http://schemas.microsoft.com/office/drawing/2014/main" id="{E8CDB05F-2648-4E67-9D25-4A991B5ED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237" y="1852907"/>
            <a:ext cx="2665654" cy="46166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400" dirty="0">
                <a:solidFill>
                  <a:schemeClr val="tx1"/>
                </a:solidFill>
              </a:rPr>
              <a:t>Deformazioni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27" name="Text Box 115">
            <a:extLst>
              <a:ext uri="{FF2B5EF4-FFF2-40B4-BE49-F238E27FC236}">
                <a16:creationId xmlns:a16="http://schemas.microsoft.com/office/drawing/2014/main" id="{874AA1F0-341B-4C7C-A479-B77676DAD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65" y="377535"/>
            <a:ext cx="49956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b="1" i="1">
                <a:solidFill>
                  <a:schemeClr val="tx1"/>
                </a:solidFill>
              </a:rPr>
              <a:t>Secondo argomento (segue)</a:t>
            </a:r>
          </a:p>
        </p:txBody>
      </p:sp>
      <p:grpSp>
        <p:nvGrpSpPr>
          <p:cNvPr id="64629" name="Group 117">
            <a:extLst>
              <a:ext uri="{FF2B5EF4-FFF2-40B4-BE49-F238E27FC236}">
                <a16:creationId xmlns:a16="http://schemas.microsoft.com/office/drawing/2014/main" id="{B1FBF735-B535-4B01-98E0-D867370A9517}"/>
              </a:ext>
            </a:extLst>
          </p:cNvPr>
          <p:cNvGrpSpPr>
            <a:grpSpLocks/>
          </p:cNvGrpSpPr>
          <p:nvPr/>
        </p:nvGrpSpPr>
        <p:grpSpPr bwMode="auto">
          <a:xfrm>
            <a:off x="1177006" y="1237673"/>
            <a:ext cx="7966994" cy="5320897"/>
            <a:chOff x="368" y="350"/>
            <a:chExt cx="5824" cy="3964"/>
          </a:xfrm>
          <a:noFill/>
        </p:grpSpPr>
        <p:grpSp>
          <p:nvGrpSpPr>
            <p:cNvPr id="64514" name="Group 2">
              <a:extLst>
                <a:ext uri="{FF2B5EF4-FFF2-40B4-BE49-F238E27FC236}">
                  <a16:creationId xmlns:a16="http://schemas.microsoft.com/office/drawing/2014/main" id="{BEF106A4-198F-4714-9D9D-F4E93C802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6" y="1091"/>
              <a:ext cx="2243" cy="2606"/>
              <a:chOff x="1996" y="1091"/>
              <a:chExt cx="2243" cy="2606"/>
            </a:xfrm>
            <a:grpFill/>
          </p:grpSpPr>
          <p:sp>
            <p:nvSpPr>
              <p:cNvPr id="64515" name="Freeform 3">
                <a:extLst>
                  <a:ext uri="{FF2B5EF4-FFF2-40B4-BE49-F238E27FC236}">
                    <a16:creationId xmlns:a16="http://schemas.microsoft.com/office/drawing/2014/main" id="{BE371677-3BD4-4E6E-97BC-9406905FD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6" y="1091"/>
                <a:ext cx="2243" cy="2254"/>
              </a:xfrm>
              <a:custGeom>
                <a:avLst/>
                <a:gdLst>
                  <a:gd name="T0" fmla="*/ 618 w 2243"/>
                  <a:gd name="T1" fmla="*/ 125 h 2254"/>
                  <a:gd name="T2" fmla="*/ 680 w 2243"/>
                  <a:gd name="T3" fmla="*/ 92 h 2254"/>
                  <a:gd name="T4" fmla="*/ 811 w 2243"/>
                  <a:gd name="T5" fmla="*/ 24 h 2254"/>
                  <a:gd name="T6" fmla="*/ 986 w 2243"/>
                  <a:gd name="T7" fmla="*/ 0 h 2254"/>
                  <a:gd name="T8" fmla="*/ 1046 w 2243"/>
                  <a:gd name="T9" fmla="*/ 94 h 2254"/>
                  <a:gd name="T10" fmla="*/ 1231 w 2243"/>
                  <a:gd name="T11" fmla="*/ 131 h 2254"/>
                  <a:gd name="T12" fmla="*/ 1236 w 2243"/>
                  <a:gd name="T13" fmla="*/ 239 h 2254"/>
                  <a:gd name="T14" fmla="*/ 1297 w 2243"/>
                  <a:gd name="T15" fmla="*/ 373 h 2254"/>
                  <a:gd name="T16" fmla="*/ 1236 w 2243"/>
                  <a:gd name="T17" fmla="*/ 332 h 2254"/>
                  <a:gd name="T18" fmla="*/ 1106 w 2243"/>
                  <a:gd name="T19" fmla="*/ 368 h 2254"/>
                  <a:gd name="T20" fmla="*/ 986 w 2243"/>
                  <a:gd name="T21" fmla="*/ 426 h 2254"/>
                  <a:gd name="T22" fmla="*/ 1020 w 2243"/>
                  <a:gd name="T23" fmla="*/ 513 h 2254"/>
                  <a:gd name="T24" fmla="*/ 1004 w 2243"/>
                  <a:gd name="T25" fmla="*/ 568 h 2254"/>
                  <a:gd name="T26" fmla="*/ 941 w 2243"/>
                  <a:gd name="T27" fmla="*/ 594 h 2254"/>
                  <a:gd name="T28" fmla="*/ 1006 w 2243"/>
                  <a:gd name="T29" fmla="*/ 616 h 2254"/>
                  <a:gd name="T30" fmla="*/ 1140 w 2243"/>
                  <a:gd name="T31" fmla="*/ 815 h 2254"/>
                  <a:gd name="T32" fmla="*/ 1358 w 2243"/>
                  <a:gd name="T33" fmla="*/ 1127 h 2254"/>
                  <a:gd name="T34" fmla="*/ 1583 w 2243"/>
                  <a:gd name="T35" fmla="*/ 1291 h 2254"/>
                  <a:gd name="T36" fmla="*/ 1698 w 2243"/>
                  <a:gd name="T37" fmla="*/ 1272 h 2254"/>
                  <a:gd name="T38" fmla="*/ 1721 w 2243"/>
                  <a:gd name="T39" fmla="*/ 1345 h 2254"/>
                  <a:gd name="T40" fmla="*/ 1733 w 2243"/>
                  <a:gd name="T41" fmla="*/ 1424 h 2254"/>
                  <a:gd name="T42" fmla="*/ 1978 w 2243"/>
                  <a:gd name="T43" fmla="*/ 1515 h 2254"/>
                  <a:gd name="T44" fmla="*/ 2143 w 2243"/>
                  <a:gd name="T45" fmla="*/ 1599 h 2254"/>
                  <a:gd name="T46" fmla="*/ 2169 w 2243"/>
                  <a:gd name="T47" fmla="*/ 1762 h 2254"/>
                  <a:gd name="T48" fmla="*/ 2031 w 2243"/>
                  <a:gd name="T49" fmla="*/ 1658 h 2254"/>
                  <a:gd name="T50" fmla="*/ 1920 w 2243"/>
                  <a:gd name="T51" fmla="*/ 1634 h 2254"/>
                  <a:gd name="T52" fmla="*/ 1861 w 2243"/>
                  <a:gd name="T53" fmla="*/ 1762 h 2254"/>
                  <a:gd name="T54" fmla="*/ 1935 w 2243"/>
                  <a:gd name="T55" fmla="*/ 1870 h 2254"/>
                  <a:gd name="T56" fmla="*/ 1970 w 2243"/>
                  <a:gd name="T57" fmla="*/ 2023 h 2254"/>
                  <a:gd name="T58" fmla="*/ 1880 w 2243"/>
                  <a:gd name="T59" fmla="*/ 2151 h 2254"/>
                  <a:gd name="T60" fmla="*/ 1774 w 2243"/>
                  <a:gd name="T61" fmla="*/ 2247 h 2254"/>
                  <a:gd name="T62" fmla="*/ 1750 w 2243"/>
                  <a:gd name="T63" fmla="*/ 2139 h 2254"/>
                  <a:gd name="T64" fmla="*/ 1777 w 2243"/>
                  <a:gd name="T65" fmla="*/ 2006 h 2254"/>
                  <a:gd name="T66" fmla="*/ 1673 w 2243"/>
                  <a:gd name="T67" fmla="*/ 1749 h 2254"/>
                  <a:gd name="T68" fmla="*/ 1540 w 2243"/>
                  <a:gd name="T69" fmla="*/ 1712 h 2254"/>
                  <a:gd name="T70" fmla="*/ 1484 w 2243"/>
                  <a:gd name="T71" fmla="*/ 1590 h 2254"/>
                  <a:gd name="T72" fmla="*/ 1436 w 2243"/>
                  <a:gd name="T73" fmla="*/ 1603 h 2254"/>
                  <a:gd name="T74" fmla="*/ 1319 w 2243"/>
                  <a:gd name="T75" fmla="*/ 1499 h 2254"/>
                  <a:gd name="T76" fmla="*/ 1195 w 2243"/>
                  <a:gd name="T77" fmla="*/ 1458 h 2254"/>
                  <a:gd name="T78" fmla="*/ 1053 w 2243"/>
                  <a:gd name="T79" fmla="*/ 1373 h 2254"/>
                  <a:gd name="T80" fmla="*/ 985 w 2243"/>
                  <a:gd name="T81" fmla="*/ 1301 h 2254"/>
                  <a:gd name="T82" fmla="*/ 844 w 2243"/>
                  <a:gd name="T83" fmla="*/ 1187 h 2254"/>
                  <a:gd name="T84" fmla="*/ 748 w 2243"/>
                  <a:gd name="T85" fmla="*/ 1088 h 2254"/>
                  <a:gd name="T86" fmla="*/ 678 w 2243"/>
                  <a:gd name="T87" fmla="*/ 1018 h 2254"/>
                  <a:gd name="T88" fmla="*/ 626 w 2243"/>
                  <a:gd name="T89" fmla="*/ 806 h 2254"/>
                  <a:gd name="T90" fmla="*/ 454 w 2243"/>
                  <a:gd name="T91" fmla="*/ 680 h 2254"/>
                  <a:gd name="T92" fmla="*/ 302 w 2243"/>
                  <a:gd name="T93" fmla="*/ 713 h 2254"/>
                  <a:gd name="T94" fmla="*/ 154 w 2243"/>
                  <a:gd name="T95" fmla="*/ 805 h 2254"/>
                  <a:gd name="T96" fmla="*/ 138 w 2243"/>
                  <a:gd name="T97" fmla="*/ 696 h 2254"/>
                  <a:gd name="T98" fmla="*/ 22 w 2243"/>
                  <a:gd name="T99" fmla="*/ 608 h 2254"/>
                  <a:gd name="T100" fmla="*/ 30 w 2243"/>
                  <a:gd name="T101" fmla="*/ 514 h 2254"/>
                  <a:gd name="T102" fmla="*/ 64 w 2243"/>
                  <a:gd name="T103" fmla="*/ 433 h 2254"/>
                  <a:gd name="T104" fmla="*/ 57 w 2243"/>
                  <a:gd name="T105" fmla="*/ 321 h 2254"/>
                  <a:gd name="T106" fmla="*/ 129 w 2243"/>
                  <a:gd name="T107" fmla="*/ 264 h 2254"/>
                  <a:gd name="T108" fmla="*/ 244 w 2243"/>
                  <a:gd name="T109" fmla="*/ 241 h 2254"/>
                  <a:gd name="T110" fmla="*/ 312 w 2243"/>
                  <a:gd name="T111" fmla="*/ 146 h 2254"/>
                  <a:gd name="T112" fmla="*/ 399 w 2243"/>
                  <a:gd name="T113" fmla="*/ 210 h 2254"/>
                  <a:gd name="T114" fmla="*/ 410 w 2243"/>
                  <a:gd name="T115" fmla="*/ 289 h 2254"/>
                  <a:gd name="T116" fmla="*/ 469 w 2243"/>
                  <a:gd name="T117" fmla="*/ 137 h 2254"/>
                  <a:gd name="T118" fmla="*/ 589 w 2243"/>
                  <a:gd name="T119" fmla="*/ 173 h 2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43" h="2254">
                    <a:moveTo>
                      <a:pt x="636" y="209"/>
                    </a:moveTo>
                    <a:lnTo>
                      <a:pt x="638" y="203"/>
                    </a:lnTo>
                    <a:lnTo>
                      <a:pt x="634" y="191"/>
                    </a:lnTo>
                    <a:lnTo>
                      <a:pt x="626" y="180"/>
                    </a:lnTo>
                    <a:lnTo>
                      <a:pt x="627" y="174"/>
                    </a:lnTo>
                    <a:lnTo>
                      <a:pt x="638" y="165"/>
                    </a:lnTo>
                    <a:lnTo>
                      <a:pt x="638" y="161"/>
                    </a:lnTo>
                    <a:lnTo>
                      <a:pt x="634" y="154"/>
                    </a:lnTo>
                    <a:lnTo>
                      <a:pt x="630" y="153"/>
                    </a:lnTo>
                    <a:lnTo>
                      <a:pt x="627" y="151"/>
                    </a:lnTo>
                    <a:lnTo>
                      <a:pt x="620" y="150"/>
                    </a:lnTo>
                    <a:lnTo>
                      <a:pt x="618" y="149"/>
                    </a:lnTo>
                    <a:lnTo>
                      <a:pt x="617" y="137"/>
                    </a:lnTo>
                    <a:lnTo>
                      <a:pt x="618" y="133"/>
                    </a:lnTo>
                    <a:lnTo>
                      <a:pt x="620" y="129"/>
                    </a:lnTo>
                    <a:lnTo>
                      <a:pt x="618" y="125"/>
                    </a:lnTo>
                    <a:lnTo>
                      <a:pt x="617" y="120"/>
                    </a:lnTo>
                    <a:lnTo>
                      <a:pt x="627" y="112"/>
                    </a:lnTo>
                    <a:lnTo>
                      <a:pt x="635" y="112"/>
                    </a:lnTo>
                    <a:lnTo>
                      <a:pt x="648" y="116"/>
                    </a:lnTo>
                    <a:lnTo>
                      <a:pt x="654" y="119"/>
                    </a:lnTo>
                    <a:lnTo>
                      <a:pt x="660" y="129"/>
                    </a:lnTo>
                    <a:lnTo>
                      <a:pt x="671" y="133"/>
                    </a:lnTo>
                    <a:lnTo>
                      <a:pt x="678" y="136"/>
                    </a:lnTo>
                    <a:lnTo>
                      <a:pt x="687" y="135"/>
                    </a:lnTo>
                    <a:lnTo>
                      <a:pt x="693" y="135"/>
                    </a:lnTo>
                    <a:lnTo>
                      <a:pt x="696" y="129"/>
                    </a:lnTo>
                    <a:lnTo>
                      <a:pt x="696" y="120"/>
                    </a:lnTo>
                    <a:lnTo>
                      <a:pt x="694" y="111"/>
                    </a:lnTo>
                    <a:lnTo>
                      <a:pt x="688" y="105"/>
                    </a:lnTo>
                    <a:lnTo>
                      <a:pt x="681" y="101"/>
                    </a:lnTo>
                    <a:lnTo>
                      <a:pt x="680" y="92"/>
                    </a:lnTo>
                    <a:lnTo>
                      <a:pt x="689" y="71"/>
                    </a:lnTo>
                    <a:lnTo>
                      <a:pt x="687" y="61"/>
                    </a:lnTo>
                    <a:lnTo>
                      <a:pt x="696" y="53"/>
                    </a:lnTo>
                    <a:lnTo>
                      <a:pt x="705" y="54"/>
                    </a:lnTo>
                    <a:lnTo>
                      <a:pt x="713" y="53"/>
                    </a:lnTo>
                    <a:lnTo>
                      <a:pt x="724" y="46"/>
                    </a:lnTo>
                    <a:lnTo>
                      <a:pt x="731" y="47"/>
                    </a:lnTo>
                    <a:lnTo>
                      <a:pt x="739" y="53"/>
                    </a:lnTo>
                    <a:lnTo>
                      <a:pt x="743" y="56"/>
                    </a:lnTo>
                    <a:lnTo>
                      <a:pt x="750" y="66"/>
                    </a:lnTo>
                    <a:lnTo>
                      <a:pt x="766" y="73"/>
                    </a:lnTo>
                    <a:lnTo>
                      <a:pt x="784" y="75"/>
                    </a:lnTo>
                    <a:lnTo>
                      <a:pt x="786" y="72"/>
                    </a:lnTo>
                    <a:lnTo>
                      <a:pt x="791" y="59"/>
                    </a:lnTo>
                    <a:lnTo>
                      <a:pt x="799" y="44"/>
                    </a:lnTo>
                    <a:lnTo>
                      <a:pt x="811" y="24"/>
                    </a:lnTo>
                    <a:lnTo>
                      <a:pt x="817" y="21"/>
                    </a:lnTo>
                    <a:lnTo>
                      <a:pt x="827" y="19"/>
                    </a:lnTo>
                    <a:lnTo>
                      <a:pt x="845" y="20"/>
                    </a:lnTo>
                    <a:lnTo>
                      <a:pt x="871" y="23"/>
                    </a:lnTo>
                    <a:lnTo>
                      <a:pt x="888" y="19"/>
                    </a:lnTo>
                    <a:lnTo>
                      <a:pt x="898" y="18"/>
                    </a:lnTo>
                    <a:lnTo>
                      <a:pt x="904" y="20"/>
                    </a:lnTo>
                    <a:lnTo>
                      <a:pt x="915" y="22"/>
                    </a:lnTo>
                    <a:lnTo>
                      <a:pt x="921" y="23"/>
                    </a:lnTo>
                    <a:lnTo>
                      <a:pt x="932" y="20"/>
                    </a:lnTo>
                    <a:lnTo>
                      <a:pt x="940" y="10"/>
                    </a:lnTo>
                    <a:lnTo>
                      <a:pt x="951" y="3"/>
                    </a:lnTo>
                    <a:lnTo>
                      <a:pt x="957" y="2"/>
                    </a:lnTo>
                    <a:lnTo>
                      <a:pt x="968" y="3"/>
                    </a:lnTo>
                    <a:lnTo>
                      <a:pt x="974" y="2"/>
                    </a:lnTo>
                    <a:lnTo>
                      <a:pt x="986" y="0"/>
                    </a:lnTo>
                    <a:lnTo>
                      <a:pt x="991" y="1"/>
                    </a:lnTo>
                    <a:lnTo>
                      <a:pt x="985" y="11"/>
                    </a:lnTo>
                    <a:lnTo>
                      <a:pt x="983" y="19"/>
                    </a:lnTo>
                    <a:lnTo>
                      <a:pt x="983" y="27"/>
                    </a:lnTo>
                    <a:lnTo>
                      <a:pt x="987" y="33"/>
                    </a:lnTo>
                    <a:lnTo>
                      <a:pt x="991" y="41"/>
                    </a:lnTo>
                    <a:lnTo>
                      <a:pt x="994" y="45"/>
                    </a:lnTo>
                    <a:lnTo>
                      <a:pt x="1004" y="53"/>
                    </a:lnTo>
                    <a:lnTo>
                      <a:pt x="1010" y="54"/>
                    </a:lnTo>
                    <a:lnTo>
                      <a:pt x="1010" y="69"/>
                    </a:lnTo>
                    <a:lnTo>
                      <a:pt x="1009" y="81"/>
                    </a:lnTo>
                    <a:lnTo>
                      <a:pt x="1019" y="85"/>
                    </a:lnTo>
                    <a:lnTo>
                      <a:pt x="1024" y="89"/>
                    </a:lnTo>
                    <a:lnTo>
                      <a:pt x="1028" y="94"/>
                    </a:lnTo>
                    <a:lnTo>
                      <a:pt x="1036" y="94"/>
                    </a:lnTo>
                    <a:lnTo>
                      <a:pt x="1046" y="94"/>
                    </a:lnTo>
                    <a:lnTo>
                      <a:pt x="1054" y="97"/>
                    </a:lnTo>
                    <a:lnTo>
                      <a:pt x="1062" y="102"/>
                    </a:lnTo>
                    <a:lnTo>
                      <a:pt x="1065" y="103"/>
                    </a:lnTo>
                    <a:lnTo>
                      <a:pt x="1073" y="103"/>
                    </a:lnTo>
                    <a:lnTo>
                      <a:pt x="1081" y="103"/>
                    </a:lnTo>
                    <a:lnTo>
                      <a:pt x="1089" y="103"/>
                    </a:lnTo>
                    <a:lnTo>
                      <a:pt x="1097" y="105"/>
                    </a:lnTo>
                    <a:lnTo>
                      <a:pt x="1110" y="106"/>
                    </a:lnTo>
                    <a:lnTo>
                      <a:pt x="1115" y="107"/>
                    </a:lnTo>
                    <a:lnTo>
                      <a:pt x="1159" y="118"/>
                    </a:lnTo>
                    <a:lnTo>
                      <a:pt x="1188" y="126"/>
                    </a:lnTo>
                    <a:lnTo>
                      <a:pt x="1198" y="127"/>
                    </a:lnTo>
                    <a:lnTo>
                      <a:pt x="1207" y="127"/>
                    </a:lnTo>
                    <a:lnTo>
                      <a:pt x="1217" y="129"/>
                    </a:lnTo>
                    <a:lnTo>
                      <a:pt x="1218" y="125"/>
                    </a:lnTo>
                    <a:lnTo>
                      <a:pt x="1231" y="131"/>
                    </a:lnTo>
                    <a:lnTo>
                      <a:pt x="1240" y="137"/>
                    </a:lnTo>
                    <a:lnTo>
                      <a:pt x="1245" y="146"/>
                    </a:lnTo>
                    <a:lnTo>
                      <a:pt x="1242" y="149"/>
                    </a:lnTo>
                    <a:lnTo>
                      <a:pt x="1235" y="151"/>
                    </a:lnTo>
                    <a:lnTo>
                      <a:pt x="1211" y="163"/>
                    </a:lnTo>
                    <a:lnTo>
                      <a:pt x="1202" y="170"/>
                    </a:lnTo>
                    <a:lnTo>
                      <a:pt x="1196" y="177"/>
                    </a:lnTo>
                    <a:lnTo>
                      <a:pt x="1192" y="188"/>
                    </a:lnTo>
                    <a:lnTo>
                      <a:pt x="1192" y="197"/>
                    </a:lnTo>
                    <a:lnTo>
                      <a:pt x="1196" y="206"/>
                    </a:lnTo>
                    <a:lnTo>
                      <a:pt x="1201" y="214"/>
                    </a:lnTo>
                    <a:lnTo>
                      <a:pt x="1211" y="215"/>
                    </a:lnTo>
                    <a:lnTo>
                      <a:pt x="1219" y="222"/>
                    </a:lnTo>
                    <a:lnTo>
                      <a:pt x="1232" y="229"/>
                    </a:lnTo>
                    <a:lnTo>
                      <a:pt x="1238" y="233"/>
                    </a:lnTo>
                    <a:lnTo>
                      <a:pt x="1236" y="239"/>
                    </a:lnTo>
                    <a:lnTo>
                      <a:pt x="1228" y="252"/>
                    </a:lnTo>
                    <a:lnTo>
                      <a:pt x="1228" y="264"/>
                    </a:lnTo>
                    <a:lnTo>
                      <a:pt x="1234" y="269"/>
                    </a:lnTo>
                    <a:lnTo>
                      <a:pt x="1240" y="272"/>
                    </a:lnTo>
                    <a:lnTo>
                      <a:pt x="1239" y="277"/>
                    </a:lnTo>
                    <a:lnTo>
                      <a:pt x="1234" y="285"/>
                    </a:lnTo>
                    <a:lnTo>
                      <a:pt x="1234" y="291"/>
                    </a:lnTo>
                    <a:lnTo>
                      <a:pt x="1236" y="298"/>
                    </a:lnTo>
                    <a:lnTo>
                      <a:pt x="1249" y="306"/>
                    </a:lnTo>
                    <a:lnTo>
                      <a:pt x="1248" y="306"/>
                    </a:lnTo>
                    <a:lnTo>
                      <a:pt x="1257" y="313"/>
                    </a:lnTo>
                    <a:lnTo>
                      <a:pt x="1264" y="319"/>
                    </a:lnTo>
                    <a:lnTo>
                      <a:pt x="1282" y="334"/>
                    </a:lnTo>
                    <a:lnTo>
                      <a:pt x="1292" y="348"/>
                    </a:lnTo>
                    <a:lnTo>
                      <a:pt x="1297" y="365"/>
                    </a:lnTo>
                    <a:lnTo>
                      <a:pt x="1297" y="373"/>
                    </a:lnTo>
                    <a:lnTo>
                      <a:pt x="1294" y="379"/>
                    </a:lnTo>
                    <a:lnTo>
                      <a:pt x="1289" y="381"/>
                    </a:lnTo>
                    <a:lnTo>
                      <a:pt x="1285" y="379"/>
                    </a:lnTo>
                    <a:lnTo>
                      <a:pt x="1282" y="376"/>
                    </a:lnTo>
                    <a:lnTo>
                      <a:pt x="1281" y="371"/>
                    </a:lnTo>
                    <a:lnTo>
                      <a:pt x="1278" y="360"/>
                    </a:lnTo>
                    <a:lnTo>
                      <a:pt x="1277" y="354"/>
                    </a:lnTo>
                    <a:lnTo>
                      <a:pt x="1274" y="349"/>
                    </a:lnTo>
                    <a:lnTo>
                      <a:pt x="1272" y="346"/>
                    </a:lnTo>
                    <a:lnTo>
                      <a:pt x="1268" y="341"/>
                    </a:lnTo>
                    <a:lnTo>
                      <a:pt x="1255" y="329"/>
                    </a:lnTo>
                    <a:lnTo>
                      <a:pt x="1247" y="321"/>
                    </a:lnTo>
                    <a:lnTo>
                      <a:pt x="1236" y="315"/>
                    </a:lnTo>
                    <a:lnTo>
                      <a:pt x="1232" y="319"/>
                    </a:lnTo>
                    <a:lnTo>
                      <a:pt x="1232" y="321"/>
                    </a:lnTo>
                    <a:lnTo>
                      <a:pt x="1236" y="332"/>
                    </a:lnTo>
                    <a:lnTo>
                      <a:pt x="1232" y="335"/>
                    </a:lnTo>
                    <a:lnTo>
                      <a:pt x="1210" y="334"/>
                    </a:lnTo>
                    <a:lnTo>
                      <a:pt x="1198" y="333"/>
                    </a:lnTo>
                    <a:lnTo>
                      <a:pt x="1190" y="332"/>
                    </a:lnTo>
                    <a:lnTo>
                      <a:pt x="1185" y="330"/>
                    </a:lnTo>
                    <a:lnTo>
                      <a:pt x="1175" y="324"/>
                    </a:lnTo>
                    <a:lnTo>
                      <a:pt x="1172" y="321"/>
                    </a:lnTo>
                    <a:lnTo>
                      <a:pt x="1166" y="324"/>
                    </a:lnTo>
                    <a:lnTo>
                      <a:pt x="1166" y="332"/>
                    </a:lnTo>
                    <a:lnTo>
                      <a:pt x="1160" y="337"/>
                    </a:lnTo>
                    <a:lnTo>
                      <a:pt x="1158" y="349"/>
                    </a:lnTo>
                    <a:lnTo>
                      <a:pt x="1156" y="353"/>
                    </a:lnTo>
                    <a:lnTo>
                      <a:pt x="1149" y="357"/>
                    </a:lnTo>
                    <a:lnTo>
                      <a:pt x="1140" y="357"/>
                    </a:lnTo>
                    <a:lnTo>
                      <a:pt x="1127" y="359"/>
                    </a:lnTo>
                    <a:lnTo>
                      <a:pt x="1106" y="368"/>
                    </a:lnTo>
                    <a:lnTo>
                      <a:pt x="1097" y="375"/>
                    </a:lnTo>
                    <a:lnTo>
                      <a:pt x="1062" y="400"/>
                    </a:lnTo>
                    <a:lnTo>
                      <a:pt x="1044" y="408"/>
                    </a:lnTo>
                    <a:lnTo>
                      <a:pt x="1037" y="407"/>
                    </a:lnTo>
                    <a:lnTo>
                      <a:pt x="1036" y="400"/>
                    </a:lnTo>
                    <a:lnTo>
                      <a:pt x="1046" y="389"/>
                    </a:lnTo>
                    <a:lnTo>
                      <a:pt x="1031" y="397"/>
                    </a:lnTo>
                    <a:lnTo>
                      <a:pt x="1022" y="396"/>
                    </a:lnTo>
                    <a:lnTo>
                      <a:pt x="1011" y="397"/>
                    </a:lnTo>
                    <a:lnTo>
                      <a:pt x="1007" y="399"/>
                    </a:lnTo>
                    <a:lnTo>
                      <a:pt x="1007" y="402"/>
                    </a:lnTo>
                    <a:lnTo>
                      <a:pt x="1004" y="407"/>
                    </a:lnTo>
                    <a:lnTo>
                      <a:pt x="1001" y="417"/>
                    </a:lnTo>
                    <a:lnTo>
                      <a:pt x="999" y="422"/>
                    </a:lnTo>
                    <a:lnTo>
                      <a:pt x="989" y="424"/>
                    </a:lnTo>
                    <a:lnTo>
                      <a:pt x="986" y="426"/>
                    </a:lnTo>
                    <a:lnTo>
                      <a:pt x="986" y="434"/>
                    </a:lnTo>
                    <a:lnTo>
                      <a:pt x="988" y="447"/>
                    </a:lnTo>
                    <a:lnTo>
                      <a:pt x="993" y="452"/>
                    </a:lnTo>
                    <a:lnTo>
                      <a:pt x="998" y="449"/>
                    </a:lnTo>
                    <a:lnTo>
                      <a:pt x="1004" y="443"/>
                    </a:lnTo>
                    <a:lnTo>
                      <a:pt x="1004" y="459"/>
                    </a:lnTo>
                    <a:lnTo>
                      <a:pt x="1002" y="471"/>
                    </a:lnTo>
                    <a:lnTo>
                      <a:pt x="1009" y="476"/>
                    </a:lnTo>
                    <a:lnTo>
                      <a:pt x="1011" y="483"/>
                    </a:lnTo>
                    <a:lnTo>
                      <a:pt x="1010" y="484"/>
                    </a:lnTo>
                    <a:lnTo>
                      <a:pt x="1008" y="489"/>
                    </a:lnTo>
                    <a:lnTo>
                      <a:pt x="1012" y="499"/>
                    </a:lnTo>
                    <a:lnTo>
                      <a:pt x="1012" y="501"/>
                    </a:lnTo>
                    <a:lnTo>
                      <a:pt x="1011" y="506"/>
                    </a:lnTo>
                    <a:lnTo>
                      <a:pt x="1011" y="508"/>
                    </a:lnTo>
                    <a:lnTo>
                      <a:pt x="1020" y="513"/>
                    </a:lnTo>
                    <a:lnTo>
                      <a:pt x="1027" y="518"/>
                    </a:lnTo>
                    <a:lnTo>
                      <a:pt x="1030" y="526"/>
                    </a:lnTo>
                    <a:lnTo>
                      <a:pt x="1036" y="531"/>
                    </a:lnTo>
                    <a:lnTo>
                      <a:pt x="1036" y="535"/>
                    </a:lnTo>
                    <a:lnTo>
                      <a:pt x="1040" y="545"/>
                    </a:lnTo>
                    <a:lnTo>
                      <a:pt x="1041" y="561"/>
                    </a:lnTo>
                    <a:lnTo>
                      <a:pt x="1040" y="569"/>
                    </a:lnTo>
                    <a:lnTo>
                      <a:pt x="1036" y="569"/>
                    </a:lnTo>
                    <a:lnTo>
                      <a:pt x="1030" y="564"/>
                    </a:lnTo>
                    <a:lnTo>
                      <a:pt x="1024" y="558"/>
                    </a:lnTo>
                    <a:lnTo>
                      <a:pt x="1027" y="569"/>
                    </a:lnTo>
                    <a:lnTo>
                      <a:pt x="1027" y="577"/>
                    </a:lnTo>
                    <a:lnTo>
                      <a:pt x="1021" y="582"/>
                    </a:lnTo>
                    <a:lnTo>
                      <a:pt x="1013" y="577"/>
                    </a:lnTo>
                    <a:lnTo>
                      <a:pt x="1010" y="572"/>
                    </a:lnTo>
                    <a:lnTo>
                      <a:pt x="1004" y="568"/>
                    </a:lnTo>
                    <a:lnTo>
                      <a:pt x="1001" y="561"/>
                    </a:lnTo>
                    <a:lnTo>
                      <a:pt x="996" y="559"/>
                    </a:lnTo>
                    <a:lnTo>
                      <a:pt x="992" y="561"/>
                    </a:lnTo>
                    <a:lnTo>
                      <a:pt x="992" y="569"/>
                    </a:lnTo>
                    <a:lnTo>
                      <a:pt x="998" y="577"/>
                    </a:lnTo>
                    <a:lnTo>
                      <a:pt x="1004" y="582"/>
                    </a:lnTo>
                    <a:lnTo>
                      <a:pt x="1004" y="589"/>
                    </a:lnTo>
                    <a:lnTo>
                      <a:pt x="1001" y="595"/>
                    </a:lnTo>
                    <a:lnTo>
                      <a:pt x="996" y="597"/>
                    </a:lnTo>
                    <a:lnTo>
                      <a:pt x="992" y="595"/>
                    </a:lnTo>
                    <a:lnTo>
                      <a:pt x="986" y="590"/>
                    </a:lnTo>
                    <a:lnTo>
                      <a:pt x="974" y="595"/>
                    </a:lnTo>
                    <a:lnTo>
                      <a:pt x="966" y="595"/>
                    </a:lnTo>
                    <a:lnTo>
                      <a:pt x="955" y="591"/>
                    </a:lnTo>
                    <a:lnTo>
                      <a:pt x="946" y="591"/>
                    </a:lnTo>
                    <a:lnTo>
                      <a:pt x="941" y="594"/>
                    </a:lnTo>
                    <a:lnTo>
                      <a:pt x="942" y="603"/>
                    </a:lnTo>
                    <a:lnTo>
                      <a:pt x="948" y="611"/>
                    </a:lnTo>
                    <a:lnTo>
                      <a:pt x="955" y="622"/>
                    </a:lnTo>
                    <a:lnTo>
                      <a:pt x="957" y="628"/>
                    </a:lnTo>
                    <a:lnTo>
                      <a:pt x="966" y="637"/>
                    </a:lnTo>
                    <a:lnTo>
                      <a:pt x="976" y="636"/>
                    </a:lnTo>
                    <a:lnTo>
                      <a:pt x="983" y="637"/>
                    </a:lnTo>
                    <a:lnTo>
                      <a:pt x="989" y="636"/>
                    </a:lnTo>
                    <a:lnTo>
                      <a:pt x="995" y="629"/>
                    </a:lnTo>
                    <a:lnTo>
                      <a:pt x="996" y="619"/>
                    </a:lnTo>
                    <a:lnTo>
                      <a:pt x="992" y="611"/>
                    </a:lnTo>
                    <a:lnTo>
                      <a:pt x="992" y="603"/>
                    </a:lnTo>
                    <a:lnTo>
                      <a:pt x="996" y="601"/>
                    </a:lnTo>
                    <a:lnTo>
                      <a:pt x="1001" y="603"/>
                    </a:lnTo>
                    <a:lnTo>
                      <a:pt x="1004" y="611"/>
                    </a:lnTo>
                    <a:lnTo>
                      <a:pt x="1006" y="616"/>
                    </a:lnTo>
                    <a:lnTo>
                      <a:pt x="1009" y="621"/>
                    </a:lnTo>
                    <a:lnTo>
                      <a:pt x="1010" y="625"/>
                    </a:lnTo>
                    <a:lnTo>
                      <a:pt x="1010" y="637"/>
                    </a:lnTo>
                    <a:lnTo>
                      <a:pt x="1010" y="662"/>
                    </a:lnTo>
                    <a:lnTo>
                      <a:pt x="1010" y="671"/>
                    </a:lnTo>
                    <a:lnTo>
                      <a:pt x="1015" y="688"/>
                    </a:lnTo>
                    <a:lnTo>
                      <a:pt x="1018" y="696"/>
                    </a:lnTo>
                    <a:lnTo>
                      <a:pt x="1023" y="705"/>
                    </a:lnTo>
                    <a:lnTo>
                      <a:pt x="1027" y="713"/>
                    </a:lnTo>
                    <a:lnTo>
                      <a:pt x="1040" y="733"/>
                    </a:lnTo>
                    <a:lnTo>
                      <a:pt x="1056" y="751"/>
                    </a:lnTo>
                    <a:lnTo>
                      <a:pt x="1075" y="769"/>
                    </a:lnTo>
                    <a:lnTo>
                      <a:pt x="1098" y="783"/>
                    </a:lnTo>
                    <a:lnTo>
                      <a:pt x="1114" y="789"/>
                    </a:lnTo>
                    <a:lnTo>
                      <a:pt x="1132" y="806"/>
                    </a:lnTo>
                    <a:lnTo>
                      <a:pt x="1140" y="815"/>
                    </a:lnTo>
                    <a:lnTo>
                      <a:pt x="1164" y="836"/>
                    </a:lnTo>
                    <a:lnTo>
                      <a:pt x="1195" y="857"/>
                    </a:lnTo>
                    <a:lnTo>
                      <a:pt x="1220" y="869"/>
                    </a:lnTo>
                    <a:lnTo>
                      <a:pt x="1245" y="873"/>
                    </a:lnTo>
                    <a:lnTo>
                      <a:pt x="1254" y="869"/>
                    </a:lnTo>
                    <a:lnTo>
                      <a:pt x="1262" y="889"/>
                    </a:lnTo>
                    <a:lnTo>
                      <a:pt x="1269" y="900"/>
                    </a:lnTo>
                    <a:lnTo>
                      <a:pt x="1271" y="907"/>
                    </a:lnTo>
                    <a:lnTo>
                      <a:pt x="1271" y="924"/>
                    </a:lnTo>
                    <a:lnTo>
                      <a:pt x="1274" y="936"/>
                    </a:lnTo>
                    <a:lnTo>
                      <a:pt x="1283" y="949"/>
                    </a:lnTo>
                    <a:lnTo>
                      <a:pt x="1289" y="959"/>
                    </a:lnTo>
                    <a:lnTo>
                      <a:pt x="1306" y="1009"/>
                    </a:lnTo>
                    <a:lnTo>
                      <a:pt x="1319" y="1047"/>
                    </a:lnTo>
                    <a:lnTo>
                      <a:pt x="1332" y="1085"/>
                    </a:lnTo>
                    <a:lnTo>
                      <a:pt x="1358" y="1127"/>
                    </a:lnTo>
                    <a:lnTo>
                      <a:pt x="1374" y="1152"/>
                    </a:lnTo>
                    <a:lnTo>
                      <a:pt x="1394" y="1178"/>
                    </a:lnTo>
                    <a:lnTo>
                      <a:pt x="1428" y="1212"/>
                    </a:lnTo>
                    <a:lnTo>
                      <a:pt x="1438" y="1221"/>
                    </a:lnTo>
                    <a:lnTo>
                      <a:pt x="1456" y="1233"/>
                    </a:lnTo>
                    <a:lnTo>
                      <a:pt x="1472" y="1242"/>
                    </a:lnTo>
                    <a:lnTo>
                      <a:pt x="1486" y="1248"/>
                    </a:lnTo>
                    <a:lnTo>
                      <a:pt x="1500" y="1255"/>
                    </a:lnTo>
                    <a:lnTo>
                      <a:pt x="1507" y="1263"/>
                    </a:lnTo>
                    <a:lnTo>
                      <a:pt x="1516" y="1265"/>
                    </a:lnTo>
                    <a:lnTo>
                      <a:pt x="1533" y="1271"/>
                    </a:lnTo>
                    <a:lnTo>
                      <a:pt x="1551" y="1276"/>
                    </a:lnTo>
                    <a:lnTo>
                      <a:pt x="1559" y="1279"/>
                    </a:lnTo>
                    <a:lnTo>
                      <a:pt x="1568" y="1282"/>
                    </a:lnTo>
                    <a:lnTo>
                      <a:pt x="1578" y="1287"/>
                    </a:lnTo>
                    <a:lnTo>
                      <a:pt x="1583" y="1291"/>
                    </a:lnTo>
                    <a:lnTo>
                      <a:pt x="1596" y="1295"/>
                    </a:lnTo>
                    <a:lnTo>
                      <a:pt x="1620" y="1295"/>
                    </a:lnTo>
                    <a:lnTo>
                      <a:pt x="1632" y="1289"/>
                    </a:lnTo>
                    <a:lnTo>
                      <a:pt x="1641" y="1284"/>
                    </a:lnTo>
                    <a:lnTo>
                      <a:pt x="1649" y="1283"/>
                    </a:lnTo>
                    <a:lnTo>
                      <a:pt x="1658" y="1286"/>
                    </a:lnTo>
                    <a:lnTo>
                      <a:pt x="1663" y="1288"/>
                    </a:lnTo>
                    <a:lnTo>
                      <a:pt x="1672" y="1295"/>
                    </a:lnTo>
                    <a:lnTo>
                      <a:pt x="1675" y="1292"/>
                    </a:lnTo>
                    <a:lnTo>
                      <a:pt x="1675" y="1286"/>
                    </a:lnTo>
                    <a:lnTo>
                      <a:pt x="1667" y="1281"/>
                    </a:lnTo>
                    <a:lnTo>
                      <a:pt x="1667" y="1277"/>
                    </a:lnTo>
                    <a:lnTo>
                      <a:pt x="1672" y="1275"/>
                    </a:lnTo>
                    <a:lnTo>
                      <a:pt x="1681" y="1273"/>
                    </a:lnTo>
                    <a:lnTo>
                      <a:pt x="1690" y="1273"/>
                    </a:lnTo>
                    <a:lnTo>
                      <a:pt x="1698" y="1272"/>
                    </a:lnTo>
                    <a:lnTo>
                      <a:pt x="1708" y="1273"/>
                    </a:lnTo>
                    <a:lnTo>
                      <a:pt x="1716" y="1271"/>
                    </a:lnTo>
                    <a:lnTo>
                      <a:pt x="1725" y="1263"/>
                    </a:lnTo>
                    <a:lnTo>
                      <a:pt x="1732" y="1262"/>
                    </a:lnTo>
                    <a:lnTo>
                      <a:pt x="1739" y="1268"/>
                    </a:lnTo>
                    <a:lnTo>
                      <a:pt x="1749" y="1279"/>
                    </a:lnTo>
                    <a:lnTo>
                      <a:pt x="1760" y="1289"/>
                    </a:lnTo>
                    <a:lnTo>
                      <a:pt x="1760" y="1288"/>
                    </a:lnTo>
                    <a:lnTo>
                      <a:pt x="1764" y="1295"/>
                    </a:lnTo>
                    <a:lnTo>
                      <a:pt x="1761" y="1305"/>
                    </a:lnTo>
                    <a:lnTo>
                      <a:pt x="1760" y="1314"/>
                    </a:lnTo>
                    <a:lnTo>
                      <a:pt x="1750" y="1322"/>
                    </a:lnTo>
                    <a:lnTo>
                      <a:pt x="1736" y="1330"/>
                    </a:lnTo>
                    <a:lnTo>
                      <a:pt x="1733" y="1339"/>
                    </a:lnTo>
                    <a:lnTo>
                      <a:pt x="1729" y="1344"/>
                    </a:lnTo>
                    <a:lnTo>
                      <a:pt x="1721" y="1345"/>
                    </a:lnTo>
                    <a:lnTo>
                      <a:pt x="1707" y="1347"/>
                    </a:lnTo>
                    <a:lnTo>
                      <a:pt x="1700" y="1353"/>
                    </a:lnTo>
                    <a:lnTo>
                      <a:pt x="1695" y="1361"/>
                    </a:lnTo>
                    <a:lnTo>
                      <a:pt x="1697" y="1370"/>
                    </a:lnTo>
                    <a:lnTo>
                      <a:pt x="1695" y="1375"/>
                    </a:lnTo>
                    <a:lnTo>
                      <a:pt x="1690" y="1381"/>
                    </a:lnTo>
                    <a:lnTo>
                      <a:pt x="1706" y="1391"/>
                    </a:lnTo>
                    <a:lnTo>
                      <a:pt x="1709" y="1396"/>
                    </a:lnTo>
                    <a:lnTo>
                      <a:pt x="1706" y="1404"/>
                    </a:lnTo>
                    <a:lnTo>
                      <a:pt x="1703" y="1407"/>
                    </a:lnTo>
                    <a:lnTo>
                      <a:pt x="1701" y="1413"/>
                    </a:lnTo>
                    <a:lnTo>
                      <a:pt x="1708" y="1416"/>
                    </a:lnTo>
                    <a:lnTo>
                      <a:pt x="1717" y="1415"/>
                    </a:lnTo>
                    <a:lnTo>
                      <a:pt x="1720" y="1416"/>
                    </a:lnTo>
                    <a:lnTo>
                      <a:pt x="1728" y="1418"/>
                    </a:lnTo>
                    <a:lnTo>
                      <a:pt x="1733" y="1424"/>
                    </a:lnTo>
                    <a:lnTo>
                      <a:pt x="1738" y="1425"/>
                    </a:lnTo>
                    <a:lnTo>
                      <a:pt x="1742" y="1424"/>
                    </a:lnTo>
                    <a:lnTo>
                      <a:pt x="1746" y="1417"/>
                    </a:lnTo>
                    <a:lnTo>
                      <a:pt x="1746" y="1414"/>
                    </a:lnTo>
                    <a:lnTo>
                      <a:pt x="1750" y="1411"/>
                    </a:lnTo>
                    <a:lnTo>
                      <a:pt x="1760" y="1412"/>
                    </a:lnTo>
                    <a:lnTo>
                      <a:pt x="1771" y="1419"/>
                    </a:lnTo>
                    <a:lnTo>
                      <a:pt x="1788" y="1426"/>
                    </a:lnTo>
                    <a:lnTo>
                      <a:pt x="1812" y="1441"/>
                    </a:lnTo>
                    <a:lnTo>
                      <a:pt x="1830" y="1445"/>
                    </a:lnTo>
                    <a:lnTo>
                      <a:pt x="1846" y="1449"/>
                    </a:lnTo>
                    <a:lnTo>
                      <a:pt x="1864" y="1457"/>
                    </a:lnTo>
                    <a:lnTo>
                      <a:pt x="1881" y="1466"/>
                    </a:lnTo>
                    <a:lnTo>
                      <a:pt x="1897" y="1469"/>
                    </a:lnTo>
                    <a:lnTo>
                      <a:pt x="1951" y="1500"/>
                    </a:lnTo>
                    <a:lnTo>
                      <a:pt x="1978" y="1515"/>
                    </a:lnTo>
                    <a:lnTo>
                      <a:pt x="1995" y="1517"/>
                    </a:lnTo>
                    <a:lnTo>
                      <a:pt x="2004" y="1521"/>
                    </a:lnTo>
                    <a:lnTo>
                      <a:pt x="2021" y="1533"/>
                    </a:lnTo>
                    <a:lnTo>
                      <a:pt x="2030" y="1535"/>
                    </a:lnTo>
                    <a:lnTo>
                      <a:pt x="2046" y="1538"/>
                    </a:lnTo>
                    <a:lnTo>
                      <a:pt x="2077" y="1545"/>
                    </a:lnTo>
                    <a:lnTo>
                      <a:pt x="2085" y="1551"/>
                    </a:lnTo>
                    <a:lnTo>
                      <a:pt x="2089" y="1557"/>
                    </a:lnTo>
                    <a:lnTo>
                      <a:pt x="2109" y="1558"/>
                    </a:lnTo>
                    <a:lnTo>
                      <a:pt x="2127" y="1561"/>
                    </a:lnTo>
                    <a:lnTo>
                      <a:pt x="2134" y="1567"/>
                    </a:lnTo>
                    <a:lnTo>
                      <a:pt x="2136" y="1575"/>
                    </a:lnTo>
                    <a:lnTo>
                      <a:pt x="2133" y="1582"/>
                    </a:lnTo>
                    <a:lnTo>
                      <a:pt x="2133" y="1587"/>
                    </a:lnTo>
                    <a:lnTo>
                      <a:pt x="2134" y="1593"/>
                    </a:lnTo>
                    <a:lnTo>
                      <a:pt x="2143" y="1599"/>
                    </a:lnTo>
                    <a:lnTo>
                      <a:pt x="2153" y="1602"/>
                    </a:lnTo>
                    <a:lnTo>
                      <a:pt x="2163" y="1606"/>
                    </a:lnTo>
                    <a:lnTo>
                      <a:pt x="2188" y="1624"/>
                    </a:lnTo>
                    <a:lnTo>
                      <a:pt x="2212" y="1644"/>
                    </a:lnTo>
                    <a:lnTo>
                      <a:pt x="2230" y="1668"/>
                    </a:lnTo>
                    <a:lnTo>
                      <a:pt x="2238" y="1683"/>
                    </a:lnTo>
                    <a:lnTo>
                      <a:pt x="2242" y="1694"/>
                    </a:lnTo>
                    <a:lnTo>
                      <a:pt x="2239" y="1703"/>
                    </a:lnTo>
                    <a:lnTo>
                      <a:pt x="2231" y="1711"/>
                    </a:lnTo>
                    <a:lnTo>
                      <a:pt x="2222" y="1720"/>
                    </a:lnTo>
                    <a:lnTo>
                      <a:pt x="2222" y="1728"/>
                    </a:lnTo>
                    <a:lnTo>
                      <a:pt x="2222" y="1745"/>
                    </a:lnTo>
                    <a:lnTo>
                      <a:pt x="2227" y="1774"/>
                    </a:lnTo>
                    <a:lnTo>
                      <a:pt x="2205" y="1772"/>
                    </a:lnTo>
                    <a:lnTo>
                      <a:pt x="2182" y="1767"/>
                    </a:lnTo>
                    <a:lnTo>
                      <a:pt x="2169" y="1762"/>
                    </a:lnTo>
                    <a:lnTo>
                      <a:pt x="2161" y="1755"/>
                    </a:lnTo>
                    <a:lnTo>
                      <a:pt x="2154" y="1745"/>
                    </a:lnTo>
                    <a:lnTo>
                      <a:pt x="2146" y="1727"/>
                    </a:lnTo>
                    <a:lnTo>
                      <a:pt x="2143" y="1711"/>
                    </a:lnTo>
                    <a:lnTo>
                      <a:pt x="2142" y="1702"/>
                    </a:lnTo>
                    <a:lnTo>
                      <a:pt x="2136" y="1694"/>
                    </a:lnTo>
                    <a:lnTo>
                      <a:pt x="2128" y="1690"/>
                    </a:lnTo>
                    <a:lnTo>
                      <a:pt x="2123" y="1684"/>
                    </a:lnTo>
                    <a:lnTo>
                      <a:pt x="2116" y="1670"/>
                    </a:lnTo>
                    <a:lnTo>
                      <a:pt x="2108" y="1665"/>
                    </a:lnTo>
                    <a:lnTo>
                      <a:pt x="2100" y="1665"/>
                    </a:lnTo>
                    <a:lnTo>
                      <a:pt x="2082" y="1666"/>
                    </a:lnTo>
                    <a:lnTo>
                      <a:pt x="2074" y="1667"/>
                    </a:lnTo>
                    <a:lnTo>
                      <a:pt x="2056" y="1669"/>
                    </a:lnTo>
                    <a:lnTo>
                      <a:pt x="2048" y="1665"/>
                    </a:lnTo>
                    <a:lnTo>
                      <a:pt x="2031" y="1658"/>
                    </a:lnTo>
                    <a:lnTo>
                      <a:pt x="2019" y="1652"/>
                    </a:lnTo>
                    <a:lnTo>
                      <a:pt x="1997" y="1648"/>
                    </a:lnTo>
                    <a:lnTo>
                      <a:pt x="1987" y="1651"/>
                    </a:lnTo>
                    <a:lnTo>
                      <a:pt x="1979" y="1651"/>
                    </a:lnTo>
                    <a:lnTo>
                      <a:pt x="1976" y="1648"/>
                    </a:lnTo>
                    <a:lnTo>
                      <a:pt x="1978" y="1644"/>
                    </a:lnTo>
                    <a:lnTo>
                      <a:pt x="1986" y="1635"/>
                    </a:lnTo>
                    <a:lnTo>
                      <a:pt x="1986" y="1627"/>
                    </a:lnTo>
                    <a:lnTo>
                      <a:pt x="1978" y="1625"/>
                    </a:lnTo>
                    <a:lnTo>
                      <a:pt x="1969" y="1627"/>
                    </a:lnTo>
                    <a:lnTo>
                      <a:pt x="1962" y="1618"/>
                    </a:lnTo>
                    <a:lnTo>
                      <a:pt x="1952" y="1615"/>
                    </a:lnTo>
                    <a:lnTo>
                      <a:pt x="1943" y="1616"/>
                    </a:lnTo>
                    <a:lnTo>
                      <a:pt x="1933" y="1621"/>
                    </a:lnTo>
                    <a:lnTo>
                      <a:pt x="1925" y="1627"/>
                    </a:lnTo>
                    <a:lnTo>
                      <a:pt x="1920" y="1634"/>
                    </a:lnTo>
                    <a:lnTo>
                      <a:pt x="1916" y="1644"/>
                    </a:lnTo>
                    <a:lnTo>
                      <a:pt x="1910" y="1652"/>
                    </a:lnTo>
                    <a:lnTo>
                      <a:pt x="1908" y="1661"/>
                    </a:lnTo>
                    <a:lnTo>
                      <a:pt x="1906" y="1673"/>
                    </a:lnTo>
                    <a:lnTo>
                      <a:pt x="1896" y="1681"/>
                    </a:lnTo>
                    <a:lnTo>
                      <a:pt x="1891" y="1689"/>
                    </a:lnTo>
                    <a:lnTo>
                      <a:pt x="1890" y="1692"/>
                    </a:lnTo>
                    <a:lnTo>
                      <a:pt x="1888" y="1699"/>
                    </a:lnTo>
                    <a:lnTo>
                      <a:pt x="1885" y="1703"/>
                    </a:lnTo>
                    <a:lnTo>
                      <a:pt x="1883" y="1711"/>
                    </a:lnTo>
                    <a:lnTo>
                      <a:pt x="1874" y="1713"/>
                    </a:lnTo>
                    <a:lnTo>
                      <a:pt x="1868" y="1721"/>
                    </a:lnTo>
                    <a:lnTo>
                      <a:pt x="1866" y="1728"/>
                    </a:lnTo>
                    <a:lnTo>
                      <a:pt x="1868" y="1731"/>
                    </a:lnTo>
                    <a:lnTo>
                      <a:pt x="1868" y="1738"/>
                    </a:lnTo>
                    <a:lnTo>
                      <a:pt x="1861" y="1762"/>
                    </a:lnTo>
                    <a:lnTo>
                      <a:pt x="1858" y="1772"/>
                    </a:lnTo>
                    <a:lnTo>
                      <a:pt x="1855" y="1779"/>
                    </a:lnTo>
                    <a:lnTo>
                      <a:pt x="1850" y="1789"/>
                    </a:lnTo>
                    <a:lnTo>
                      <a:pt x="1846" y="1796"/>
                    </a:lnTo>
                    <a:lnTo>
                      <a:pt x="1843" y="1811"/>
                    </a:lnTo>
                    <a:lnTo>
                      <a:pt x="1844" y="1824"/>
                    </a:lnTo>
                    <a:lnTo>
                      <a:pt x="1851" y="1834"/>
                    </a:lnTo>
                    <a:lnTo>
                      <a:pt x="1861" y="1842"/>
                    </a:lnTo>
                    <a:lnTo>
                      <a:pt x="1864" y="1847"/>
                    </a:lnTo>
                    <a:lnTo>
                      <a:pt x="1864" y="1855"/>
                    </a:lnTo>
                    <a:lnTo>
                      <a:pt x="1884" y="1851"/>
                    </a:lnTo>
                    <a:lnTo>
                      <a:pt x="1902" y="1849"/>
                    </a:lnTo>
                    <a:lnTo>
                      <a:pt x="1909" y="1849"/>
                    </a:lnTo>
                    <a:lnTo>
                      <a:pt x="1915" y="1853"/>
                    </a:lnTo>
                    <a:lnTo>
                      <a:pt x="1918" y="1864"/>
                    </a:lnTo>
                    <a:lnTo>
                      <a:pt x="1935" y="1870"/>
                    </a:lnTo>
                    <a:lnTo>
                      <a:pt x="1943" y="1873"/>
                    </a:lnTo>
                    <a:lnTo>
                      <a:pt x="1953" y="1876"/>
                    </a:lnTo>
                    <a:lnTo>
                      <a:pt x="1962" y="1882"/>
                    </a:lnTo>
                    <a:lnTo>
                      <a:pt x="1968" y="1889"/>
                    </a:lnTo>
                    <a:lnTo>
                      <a:pt x="1972" y="1896"/>
                    </a:lnTo>
                    <a:lnTo>
                      <a:pt x="1972" y="1904"/>
                    </a:lnTo>
                    <a:lnTo>
                      <a:pt x="1966" y="1917"/>
                    </a:lnTo>
                    <a:lnTo>
                      <a:pt x="1962" y="1939"/>
                    </a:lnTo>
                    <a:lnTo>
                      <a:pt x="1968" y="1951"/>
                    </a:lnTo>
                    <a:lnTo>
                      <a:pt x="1969" y="1965"/>
                    </a:lnTo>
                    <a:lnTo>
                      <a:pt x="1978" y="1974"/>
                    </a:lnTo>
                    <a:lnTo>
                      <a:pt x="1993" y="1986"/>
                    </a:lnTo>
                    <a:lnTo>
                      <a:pt x="1995" y="1990"/>
                    </a:lnTo>
                    <a:lnTo>
                      <a:pt x="1993" y="1998"/>
                    </a:lnTo>
                    <a:lnTo>
                      <a:pt x="1984" y="2009"/>
                    </a:lnTo>
                    <a:lnTo>
                      <a:pt x="1970" y="2023"/>
                    </a:lnTo>
                    <a:lnTo>
                      <a:pt x="1963" y="2023"/>
                    </a:lnTo>
                    <a:lnTo>
                      <a:pt x="1952" y="2017"/>
                    </a:lnTo>
                    <a:lnTo>
                      <a:pt x="1943" y="2020"/>
                    </a:lnTo>
                    <a:lnTo>
                      <a:pt x="1934" y="2025"/>
                    </a:lnTo>
                    <a:lnTo>
                      <a:pt x="1899" y="2041"/>
                    </a:lnTo>
                    <a:lnTo>
                      <a:pt x="1882" y="2052"/>
                    </a:lnTo>
                    <a:lnTo>
                      <a:pt x="1878" y="2055"/>
                    </a:lnTo>
                    <a:lnTo>
                      <a:pt x="1873" y="2067"/>
                    </a:lnTo>
                    <a:lnTo>
                      <a:pt x="1873" y="2075"/>
                    </a:lnTo>
                    <a:lnTo>
                      <a:pt x="1872" y="2082"/>
                    </a:lnTo>
                    <a:lnTo>
                      <a:pt x="1872" y="2090"/>
                    </a:lnTo>
                    <a:lnTo>
                      <a:pt x="1873" y="2109"/>
                    </a:lnTo>
                    <a:lnTo>
                      <a:pt x="1875" y="2120"/>
                    </a:lnTo>
                    <a:lnTo>
                      <a:pt x="1878" y="2134"/>
                    </a:lnTo>
                    <a:lnTo>
                      <a:pt x="1880" y="2142"/>
                    </a:lnTo>
                    <a:lnTo>
                      <a:pt x="1880" y="2151"/>
                    </a:lnTo>
                    <a:lnTo>
                      <a:pt x="1878" y="2154"/>
                    </a:lnTo>
                    <a:lnTo>
                      <a:pt x="1872" y="2159"/>
                    </a:lnTo>
                    <a:lnTo>
                      <a:pt x="1864" y="2163"/>
                    </a:lnTo>
                    <a:lnTo>
                      <a:pt x="1857" y="2165"/>
                    </a:lnTo>
                    <a:lnTo>
                      <a:pt x="1841" y="2171"/>
                    </a:lnTo>
                    <a:lnTo>
                      <a:pt x="1824" y="2184"/>
                    </a:lnTo>
                    <a:lnTo>
                      <a:pt x="1817" y="2193"/>
                    </a:lnTo>
                    <a:lnTo>
                      <a:pt x="1812" y="2199"/>
                    </a:lnTo>
                    <a:lnTo>
                      <a:pt x="1810" y="2205"/>
                    </a:lnTo>
                    <a:lnTo>
                      <a:pt x="1808" y="2206"/>
                    </a:lnTo>
                    <a:lnTo>
                      <a:pt x="1802" y="2218"/>
                    </a:lnTo>
                    <a:lnTo>
                      <a:pt x="1796" y="2226"/>
                    </a:lnTo>
                    <a:lnTo>
                      <a:pt x="1791" y="2236"/>
                    </a:lnTo>
                    <a:lnTo>
                      <a:pt x="1786" y="2242"/>
                    </a:lnTo>
                    <a:lnTo>
                      <a:pt x="1780" y="2245"/>
                    </a:lnTo>
                    <a:lnTo>
                      <a:pt x="1774" y="2247"/>
                    </a:lnTo>
                    <a:lnTo>
                      <a:pt x="1764" y="2246"/>
                    </a:lnTo>
                    <a:lnTo>
                      <a:pt x="1742" y="2252"/>
                    </a:lnTo>
                    <a:lnTo>
                      <a:pt x="1730" y="2253"/>
                    </a:lnTo>
                    <a:lnTo>
                      <a:pt x="1730" y="2253"/>
                    </a:lnTo>
                    <a:lnTo>
                      <a:pt x="1718" y="2248"/>
                    </a:lnTo>
                    <a:lnTo>
                      <a:pt x="1708" y="2240"/>
                    </a:lnTo>
                    <a:lnTo>
                      <a:pt x="1705" y="2227"/>
                    </a:lnTo>
                    <a:lnTo>
                      <a:pt x="1700" y="2217"/>
                    </a:lnTo>
                    <a:lnTo>
                      <a:pt x="1698" y="2209"/>
                    </a:lnTo>
                    <a:lnTo>
                      <a:pt x="1700" y="2202"/>
                    </a:lnTo>
                    <a:lnTo>
                      <a:pt x="1705" y="2195"/>
                    </a:lnTo>
                    <a:lnTo>
                      <a:pt x="1725" y="2186"/>
                    </a:lnTo>
                    <a:lnTo>
                      <a:pt x="1733" y="2177"/>
                    </a:lnTo>
                    <a:lnTo>
                      <a:pt x="1739" y="2169"/>
                    </a:lnTo>
                    <a:lnTo>
                      <a:pt x="1742" y="2151"/>
                    </a:lnTo>
                    <a:lnTo>
                      <a:pt x="1750" y="2139"/>
                    </a:lnTo>
                    <a:lnTo>
                      <a:pt x="1751" y="2126"/>
                    </a:lnTo>
                    <a:lnTo>
                      <a:pt x="1748" y="2115"/>
                    </a:lnTo>
                    <a:lnTo>
                      <a:pt x="1742" y="2109"/>
                    </a:lnTo>
                    <a:lnTo>
                      <a:pt x="1733" y="2101"/>
                    </a:lnTo>
                    <a:lnTo>
                      <a:pt x="1733" y="2096"/>
                    </a:lnTo>
                    <a:lnTo>
                      <a:pt x="1733" y="2092"/>
                    </a:lnTo>
                    <a:lnTo>
                      <a:pt x="1739" y="2085"/>
                    </a:lnTo>
                    <a:lnTo>
                      <a:pt x="1751" y="2084"/>
                    </a:lnTo>
                    <a:lnTo>
                      <a:pt x="1768" y="2084"/>
                    </a:lnTo>
                    <a:lnTo>
                      <a:pt x="1778" y="2075"/>
                    </a:lnTo>
                    <a:lnTo>
                      <a:pt x="1793" y="2069"/>
                    </a:lnTo>
                    <a:lnTo>
                      <a:pt x="1802" y="2058"/>
                    </a:lnTo>
                    <a:lnTo>
                      <a:pt x="1805" y="2043"/>
                    </a:lnTo>
                    <a:lnTo>
                      <a:pt x="1801" y="2033"/>
                    </a:lnTo>
                    <a:lnTo>
                      <a:pt x="1794" y="2023"/>
                    </a:lnTo>
                    <a:lnTo>
                      <a:pt x="1777" y="2006"/>
                    </a:lnTo>
                    <a:lnTo>
                      <a:pt x="1774" y="1998"/>
                    </a:lnTo>
                    <a:lnTo>
                      <a:pt x="1767" y="1983"/>
                    </a:lnTo>
                    <a:lnTo>
                      <a:pt x="1763" y="1964"/>
                    </a:lnTo>
                    <a:lnTo>
                      <a:pt x="1760" y="1940"/>
                    </a:lnTo>
                    <a:lnTo>
                      <a:pt x="1760" y="1923"/>
                    </a:lnTo>
                    <a:lnTo>
                      <a:pt x="1759" y="1908"/>
                    </a:lnTo>
                    <a:lnTo>
                      <a:pt x="1754" y="1898"/>
                    </a:lnTo>
                    <a:lnTo>
                      <a:pt x="1742" y="1881"/>
                    </a:lnTo>
                    <a:lnTo>
                      <a:pt x="1733" y="1855"/>
                    </a:lnTo>
                    <a:lnTo>
                      <a:pt x="1725" y="1839"/>
                    </a:lnTo>
                    <a:lnTo>
                      <a:pt x="1707" y="1813"/>
                    </a:lnTo>
                    <a:lnTo>
                      <a:pt x="1696" y="1780"/>
                    </a:lnTo>
                    <a:lnTo>
                      <a:pt x="1693" y="1770"/>
                    </a:lnTo>
                    <a:lnTo>
                      <a:pt x="1690" y="1762"/>
                    </a:lnTo>
                    <a:lnTo>
                      <a:pt x="1681" y="1753"/>
                    </a:lnTo>
                    <a:lnTo>
                      <a:pt x="1673" y="1749"/>
                    </a:lnTo>
                    <a:lnTo>
                      <a:pt x="1663" y="1746"/>
                    </a:lnTo>
                    <a:lnTo>
                      <a:pt x="1658" y="1748"/>
                    </a:lnTo>
                    <a:lnTo>
                      <a:pt x="1650" y="1757"/>
                    </a:lnTo>
                    <a:lnTo>
                      <a:pt x="1648" y="1761"/>
                    </a:lnTo>
                    <a:lnTo>
                      <a:pt x="1645" y="1767"/>
                    </a:lnTo>
                    <a:lnTo>
                      <a:pt x="1637" y="1771"/>
                    </a:lnTo>
                    <a:lnTo>
                      <a:pt x="1623" y="1769"/>
                    </a:lnTo>
                    <a:lnTo>
                      <a:pt x="1612" y="1761"/>
                    </a:lnTo>
                    <a:lnTo>
                      <a:pt x="1606" y="1753"/>
                    </a:lnTo>
                    <a:lnTo>
                      <a:pt x="1598" y="1744"/>
                    </a:lnTo>
                    <a:lnTo>
                      <a:pt x="1589" y="1736"/>
                    </a:lnTo>
                    <a:lnTo>
                      <a:pt x="1576" y="1728"/>
                    </a:lnTo>
                    <a:lnTo>
                      <a:pt x="1569" y="1723"/>
                    </a:lnTo>
                    <a:lnTo>
                      <a:pt x="1559" y="1720"/>
                    </a:lnTo>
                    <a:lnTo>
                      <a:pt x="1552" y="1718"/>
                    </a:lnTo>
                    <a:lnTo>
                      <a:pt x="1540" y="1712"/>
                    </a:lnTo>
                    <a:lnTo>
                      <a:pt x="1533" y="1703"/>
                    </a:lnTo>
                    <a:lnTo>
                      <a:pt x="1531" y="1694"/>
                    </a:lnTo>
                    <a:lnTo>
                      <a:pt x="1533" y="1686"/>
                    </a:lnTo>
                    <a:lnTo>
                      <a:pt x="1542" y="1677"/>
                    </a:lnTo>
                    <a:lnTo>
                      <a:pt x="1548" y="1667"/>
                    </a:lnTo>
                    <a:lnTo>
                      <a:pt x="1548" y="1658"/>
                    </a:lnTo>
                    <a:lnTo>
                      <a:pt x="1546" y="1655"/>
                    </a:lnTo>
                    <a:lnTo>
                      <a:pt x="1541" y="1647"/>
                    </a:lnTo>
                    <a:lnTo>
                      <a:pt x="1525" y="1628"/>
                    </a:lnTo>
                    <a:lnTo>
                      <a:pt x="1518" y="1623"/>
                    </a:lnTo>
                    <a:lnTo>
                      <a:pt x="1511" y="1618"/>
                    </a:lnTo>
                    <a:lnTo>
                      <a:pt x="1504" y="1612"/>
                    </a:lnTo>
                    <a:lnTo>
                      <a:pt x="1497" y="1604"/>
                    </a:lnTo>
                    <a:lnTo>
                      <a:pt x="1493" y="1599"/>
                    </a:lnTo>
                    <a:lnTo>
                      <a:pt x="1487" y="1591"/>
                    </a:lnTo>
                    <a:lnTo>
                      <a:pt x="1484" y="1590"/>
                    </a:lnTo>
                    <a:lnTo>
                      <a:pt x="1480" y="1593"/>
                    </a:lnTo>
                    <a:lnTo>
                      <a:pt x="1480" y="1601"/>
                    </a:lnTo>
                    <a:lnTo>
                      <a:pt x="1476" y="1609"/>
                    </a:lnTo>
                    <a:lnTo>
                      <a:pt x="1472" y="1610"/>
                    </a:lnTo>
                    <a:lnTo>
                      <a:pt x="1463" y="1610"/>
                    </a:lnTo>
                    <a:lnTo>
                      <a:pt x="1455" y="1610"/>
                    </a:lnTo>
                    <a:lnTo>
                      <a:pt x="1446" y="1615"/>
                    </a:lnTo>
                    <a:lnTo>
                      <a:pt x="1428" y="1621"/>
                    </a:lnTo>
                    <a:lnTo>
                      <a:pt x="1420" y="1625"/>
                    </a:lnTo>
                    <a:lnTo>
                      <a:pt x="1410" y="1627"/>
                    </a:lnTo>
                    <a:lnTo>
                      <a:pt x="1406" y="1624"/>
                    </a:lnTo>
                    <a:lnTo>
                      <a:pt x="1405" y="1618"/>
                    </a:lnTo>
                    <a:lnTo>
                      <a:pt x="1412" y="1613"/>
                    </a:lnTo>
                    <a:lnTo>
                      <a:pt x="1419" y="1610"/>
                    </a:lnTo>
                    <a:lnTo>
                      <a:pt x="1430" y="1609"/>
                    </a:lnTo>
                    <a:lnTo>
                      <a:pt x="1436" y="1603"/>
                    </a:lnTo>
                    <a:lnTo>
                      <a:pt x="1437" y="1593"/>
                    </a:lnTo>
                    <a:lnTo>
                      <a:pt x="1436" y="1585"/>
                    </a:lnTo>
                    <a:lnTo>
                      <a:pt x="1428" y="1585"/>
                    </a:lnTo>
                    <a:lnTo>
                      <a:pt x="1413" y="1578"/>
                    </a:lnTo>
                    <a:lnTo>
                      <a:pt x="1408" y="1574"/>
                    </a:lnTo>
                    <a:lnTo>
                      <a:pt x="1402" y="1569"/>
                    </a:lnTo>
                    <a:lnTo>
                      <a:pt x="1394" y="1559"/>
                    </a:lnTo>
                    <a:lnTo>
                      <a:pt x="1384" y="1559"/>
                    </a:lnTo>
                    <a:lnTo>
                      <a:pt x="1367" y="1562"/>
                    </a:lnTo>
                    <a:lnTo>
                      <a:pt x="1363" y="1561"/>
                    </a:lnTo>
                    <a:lnTo>
                      <a:pt x="1341" y="1528"/>
                    </a:lnTo>
                    <a:lnTo>
                      <a:pt x="1332" y="1517"/>
                    </a:lnTo>
                    <a:lnTo>
                      <a:pt x="1324" y="1517"/>
                    </a:lnTo>
                    <a:lnTo>
                      <a:pt x="1322" y="1515"/>
                    </a:lnTo>
                    <a:lnTo>
                      <a:pt x="1318" y="1503"/>
                    </a:lnTo>
                    <a:lnTo>
                      <a:pt x="1319" y="1499"/>
                    </a:lnTo>
                    <a:lnTo>
                      <a:pt x="1315" y="1494"/>
                    </a:lnTo>
                    <a:lnTo>
                      <a:pt x="1308" y="1481"/>
                    </a:lnTo>
                    <a:lnTo>
                      <a:pt x="1298" y="1467"/>
                    </a:lnTo>
                    <a:lnTo>
                      <a:pt x="1289" y="1458"/>
                    </a:lnTo>
                    <a:lnTo>
                      <a:pt x="1280" y="1458"/>
                    </a:lnTo>
                    <a:lnTo>
                      <a:pt x="1275" y="1460"/>
                    </a:lnTo>
                    <a:lnTo>
                      <a:pt x="1271" y="1466"/>
                    </a:lnTo>
                    <a:lnTo>
                      <a:pt x="1271" y="1475"/>
                    </a:lnTo>
                    <a:lnTo>
                      <a:pt x="1271" y="1483"/>
                    </a:lnTo>
                    <a:lnTo>
                      <a:pt x="1267" y="1484"/>
                    </a:lnTo>
                    <a:lnTo>
                      <a:pt x="1262" y="1483"/>
                    </a:lnTo>
                    <a:lnTo>
                      <a:pt x="1254" y="1475"/>
                    </a:lnTo>
                    <a:lnTo>
                      <a:pt x="1246" y="1467"/>
                    </a:lnTo>
                    <a:lnTo>
                      <a:pt x="1231" y="1460"/>
                    </a:lnTo>
                    <a:lnTo>
                      <a:pt x="1214" y="1458"/>
                    </a:lnTo>
                    <a:lnTo>
                      <a:pt x="1195" y="1458"/>
                    </a:lnTo>
                    <a:lnTo>
                      <a:pt x="1176" y="1463"/>
                    </a:lnTo>
                    <a:lnTo>
                      <a:pt x="1158" y="1466"/>
                    </a:lnTo>
                    <a:lnTo>
                      <a:pt x="1152" y="1464"/>
                    </a:lnTo>
                    <a:lnTo>
                      <a:pt x="1145" y="1459"/>
                    </a:lnTo>
                    <a:lnTo>
                      <a:pt x="1142" y="1449"/>
                    </a:lnTo>
                    <a:lnTo>
                      <a:pt x="1140" y="1441"/>
                    </a:lnTo>
                    <a:lnTo>
                      <a:pt x="1132" y="1434"/>
                    </a:lnTo>
                    <a:lnTo>
                      <a:pt x="1124" y="1431"/>
                    </a:lnTo>
                    <a:lnTo>
                      <a:pt x="1115" y="1426"/>
                    </a:lnTo>
                    <a:lnTo>
                      <a:pt x="1106" y="1424"/>
                    </a:lnTo>
                    <a:lnTo>
                      <a:pt x="1083" y="1417"/>
                    </a:lnTo>
                    <a:lnTo>
                      <a:pt x="1071" y="1415"/>
                    </a:lnTo>
                    <a:lnTo>
                      <a:pt x="1061" y="1409"/>
                    </a:lnTo>
                    <a:lnTo>
                      <a:pt x="1056" y="1401"/>
                    </a:lnTo>
                    <a:lnTo>
                      <a:pt x="1054" y="1389"/>
                    </a:lnTo>
                    <a:lnTo>
                      <a:pt x="1053" y="1373"/>
                    </a:lnTo>
                    <a:lnTo>
                      <a:pt x="1046" y="1369"/>
                    </a:lnTo>
                    <a:lnTo>
                      <a:pt x="1038" y="1362"/>
                    </a:lnTo>
                    <a:lnTo>
                      <a:pt x="1034" y="1356"/>
                    </a:lnTo>
                    <a:lnTo>
                      <a:pt x="1028" y="1347"/>
                    </a:lnTo>
                    <a:lnTo>
                      <a:pt x="1023" y="1345"/>
                    </a:lnTo>
                    <a:lnTo>
                      <a:pt x="1010" y="1347"/>
                    </a:lnTo>
                    <a:lnTo>
                      <a:pt x="1003" y="1345"/>
                    </a:lnTo>
                    <a:lnTo>
                      <a:pt x="998" y="1342"/>
                    </a:lnTo>
                    <a:lnTo>
                      <a:pt x="996" y="1339"/>
                    </a:lnTo>
                    <a:lnTo>
                      <a:pt x="995" y="1335"/>
                    </a:lnTo>
                    <a:lnTo>
                      <a:pt x="994" y="1330"/>
                    </a:lnTo>
                    <a:lnTo>
                      <a:pt x="993" y="1322"/>
                    </a:lnTo>
                    <a:lnTo>
                      <a:pt x="992" y="1314"/>
                    </a:lnTo>
                    <a:lnTo>
                      <a:pt x="992" y="1311"/>
                    </a:lnTo>
                    <a:lnTo>
                      <a:pt x="989" y="1304"/>
                    </a:lnTo>
                    <a:lnTo>
                      <a:pt x="985" y="1301"/>
                    </a:lnTo>
                    <a:lnTo>
                      <a:pt x="974" y="1297"/>
                    </a:lnTo>
                    <a:lnTo>
                      <a:pt x="964" y="1291"/>
                    </a:lnTo>
                    <a:lnTo>
                      <a:pt x="958" y="1285"/>
                    </a:lnTo>
                    <a:lnTo>
                      <a:pt x="950" y="1277"/>
                    </a:lnTo>
                    <a:lnTo>
                      <a:pt x="940" y="1271"/>
                    </a:lnTo>
                    <a:lnTo>
                      <a:pt x="931" y="1270"/>
                    </a:lnTo>
                    <a:lnTo>
                      <a:pt x="924" y="1257"/>
                    </a:lnTo>
                    <a:lnTo>
                      <a:pt x="914" y="1246"/>
                    </a:lnTo>
                    <a:lnTo>
                      <a:pt x="909" y="1228"/>
                    </a:lnTo>
                    <a:lnTo>
                      <a:pt x="903" y="1219"/>
                    </a:lnTo>
                    <a:lnTo>
                      <a:pt x="899" y="1215"/>
                    </a:lnTo>
                    <a:lnTo>
                      <a:pt x="897" y="1212"/>
                    </a:lnTo>
                    <a:lnTo>
                      <a:pt x="883" y="1203"/>
                    </a:lnTo>
                    <a:lnTo>
                      <a:pt x="871" y="1198"/>
                    </a:lnTo>
                    <a:lnTo>
                      <a:pt x="859" y="1193"/>
                    </a:lnTo>
                    <a:lnTo>
                      <a:pt x="844" y="1187"/>
                    </a:lnTo>
                    <a:lnTo>
                      <a:pt x="827" y="1177"/>
                    </a:lnTo>
                    <a:lnTo>
                      <a:pt x="808" y="1163"/>
                    </a:lnTo>
                    <a:lnTo>
                      <a:pt x="805" y="1158"/>
                    </a:lnTo>
                    <a:lnTo>
                      <a:pt x="807" y="1152"/>
                    </a:lnTo>
                    <a:lnTo>
                      <a:pt x="804" y="1145"/>
                    </a:lnTo>
                    <a:lnTo>
                      <a:pt x="805" y="1147"/>
                    </a:lnTo>
                    <a:lnTo>
                      <a:pt x="801" y="1143"/>
                    </a:lnTo>
                    <a:lnTo>
                      <a:pt x="797" y="1135"/>
                    </a:lnTo>
                    <a:lnTo>
                      <a:pt x="793" y="1126"/>
                    </a:lnTo>
                    <a:lnTo>
                      <a:pt x="783" y="1119"/>
                    </a:lnTo>
                    <a:lnTo>
                      <a:pt x="776" y="1116"/>
                    </a:lnTo>
                    <a:lnTo>
                      <a:pt x="774" y="1110"/>
                    </a:lnTo>
                    <a:lnTo>
                      <a:pt x="766" y="1095"/>
                    </a:lnTo>
                    <a:lnTo>
                      <a:pt x="759" y="1091"/>
                    </a:lnTo>
                    <a:lnTo>
                      <a:pt x="754" y="1089"/>
                    </a:lnTo>
                    <a:lnTo>
                      <a:pt x="748" y="1088"/>
                    </a:lnTo>
                    <a:lnTo>
                      <a:pt x="738" y="1086"/>
                    </a:lnTo>
                    <a:lnTo>
                      <a:pt x="731" y="1083"/>
                    </a:lnTo>
                    <a:lnTo>
                      <a:pt x="731" y="1081"/>
                    </a:lnTo>
                    <a:lnTo>
                      <a:pt x="731" y="1079"/>
                    </a:lnTo>
                    <a:lnTo>
                      <a:pt x="737" y="1069"/>
                    </a:lnTo>
                    <a:lnTo>
                      <a:pt x="739" y="1059"/>
                    </a:lnTo>
                    <a:lnTo>
                      <a:pt x="736" y="1051"/>
                    </a:lnTo>
                    <a:lnTo>
                      <a:pt x="728" y="1045"/>
                    </a:lnTo>
                    <a:lnTo>
                      <a:pt x="722" y="1043"/>
                    </a:lnTo>
                    <a:lnTo>
                      <a:pt x="714" y="1039"/>
                    </a:lnTo>
                    <a:lnTo>
                      <a:pt x="702" y="1041"/>
                    </a:lnTo>
                    <a:lnTo>
                      <a:pt x="682" y="1044"/>
                    </a:lnTo>
                    <a:lnTo>
                      <a:pt x="678" y="1043"/>
                    </a:lnTo>
                    <a:lnTo>
                      <a:pt x="674" y="1038"/>
                    </a:lnTo>
                    <a:lnTo>
                      <a:pt x="673" y="1030"/>
                    </a:lnTo>
                    <a:lnTo>
                      <a:pt x="678" y="1018"/>
                    </a:lnTo>
                    <a:lnTo>
                      <a:pt x="685" y="1004"/>
                    </a:lnTo>
                    <a:lnTo>
                      <a:pt x="688" y="980"/>
                    </a:lnTo>
                    <a:lnTo>
                      <a:pt x="684" y="961"/>
                    </a:lnTo>
                    <a:lnTo>
                      <a:pt x="681" y="943"/>
                    </a:lnTo>
                    <a:lnTo>
                      <a:pt x="674" y="930"/>
                    </a:lnTo>
                    <a:lnTo>
                      <a:pt x="660" y="909"/>
                    </a:lnTo>
                    <a:lnTo>
                      <a:pt x="651" y="897"/>
                    </a:lnTo>
                    <a:lnTo>
                      <a:pt x="647" y="892"/>
                    </a:lnTo>
                    <a:lnTo>
                      <a:pt x="644" y="889"/>
                    </a:lnTo>
                    <a:lnTo>
                      <a:pt x="642" y="884"/>
                    </a:lnTo>
                    <a:lnTo>
                      <a:pt x="642" y="873"/>
                    </a:lnTo>
                    <a:lnTo>
                      <a:pt x="642" y="865"/>
                    </a:lnTo>
                    <a:lnTo>
                      <a:pt x="641" y="851"/>
                    </a:lnTo>
                    <a:lnTo>
                      <a:pt x="638" y="837"/>
                    </a:lnTo>
                    <a:lnTo>
                      <a:pt x="634" y="823"/>
                    </a:lnTo>
                    <a:lnTo>
                      <a:pt x="626" y="806"/>
                    </a:lnTo>
                    <a:lnTo>
                      <a:pt x="610" y="784"/>
                    </a:lnTo>
                    <a:lnTo>
                      <a:pt x="602" y="774"/>
                    </a:lnTo>
                    <a:lnTo>
                      <a:pt x="596" y="763"/>
                    </a:lnTo>
                    <a:lnTo>
                      <a:pt x="591" y="764"/>
                    </a:lnTo>
                    <a:lnTo>
                      <a:pt x="585" y="763"/>
                    </a:lnTo>
                    <a:lnTo>
                      <a:pt x="573" y="761"/>
                    </a:lnTo>
                    <a:lnTo>
                      <a:pt x="561" y="757"/>
                    </a:lnTo>
                    <a:lnTo>
                      <a:pt x="548" y="753"/>
                    </a:lnTo>
                    <a:lnTo>
                      <a:pt x="550" y="760"/>
                    </a:lnTo>
                    <a:lnTo>
                      <a:pt x="547" y="763"/>
                    </a:lnTo>
                    <a:lnTo>
                      <a:pt x="538" y="757"/>
                    </a:lnTo>
                    <a:lnTo>
                      <a:pt x="513" y="734"/>
                    </a:lnTo>
                    <a:lnTo>
                      <a:pt x="494" y="713"/>
                    </a:lnTo>
                    <a:lnTo>
                      <a:pt x="474" y="688"/>
                    </a:lnTo>
                    <a:lnTo>
                      <a:pt x="467" y="683"/>
                    </a:lnTo>
                    <a:lnTo>
                      <a:pt x="454" y="680"/>
                    </a:lnTo>
                    <a:lnTo>
                      <a:pt x="442" y="687"/>
                    </a:lnTo>
                    <a:lnTo>
                      <a:pt x="435" y="690"/>
                    </a:lnTo>
                    <a:lnTo>
                      <a:pt x="426" y="687"/>
                    </a:lnTo>
                    <a:lnTo>
                      <a:pt x="420" y="678"/>
                    </a:lnTo>
                    <a:lnTo>
                      <a:pt x="404" y="672"/>
                    </a:lnTo>
                    <a:lnTo>
                      <a:pt x="393" y="667"/>
                    </a:lnTo>
                    <a:lnTo>
                      <a:pt x="381" y="662"/>
                    </a:lnTo>
                    <a:lnTo>
                      <a:pt x="364" y="658"/>
                    </a:lnTo>
                    <a:lnTo>
                      <a:pt x="356" y="659"/>
                    </a:lnTo>
                    <a:lnTo>
                      <a:pt x="347" y="662"/>
                    </a:lnTo>
                    <a:lnTo>
                      <a:pt x="332" y="669"/>
                    </a:lnTo>
                    <a:lnTo>
                      <a:pt x="326" y="675"/>
                    </a:lnTo>
                    <a:lnTo>
                      <a:pt x="318" y="684"/>
                    </a:lnTo>
                    <a:lnTo>
                      <a:pt x="313" y="693"/>
                    </a:lnTo>
                    <a:lnTo>
                      <a:pt x="308" y="704"/>
                    </a:lnTo>
                    <a:lnTo>
                      <a:pt x="302" y="713"/>
                    </a:lnTo>
                    <a:lnTo>
                      <a:pt x="298" y="718"/>
                    </a:lnTo>
                    <a:lnTo>
                      <a:pt x="286" y="721"/>
                    </a:lnTo>
                    <a:lnTo>
                      <a:pt x="277" y="721"/>
                    </a:lnTo>
                    <a:lnTo>
                      <a:pt x="272" y="729"/>
                    </a:lnTo>
                    <a:lnTo>
                      <a:pt x="267" y="745"/>
                    </a:lnTo>
                    <a:lnTo>
                      <a:pt x="265" y="749"/>
                    </a:lnTo>
                    <a:lnTo>
                      <a:pt x="263" y="755"/>
                    </a:lnTo>
                    <a:lnTo>
                      <a:pt x="258" y="763"/>
                    </a:lnTo>
                    <a:lnTo>
                      <a:pt x="251" y="772"/>
                    </a:lnTo>
                    <a:lnTo>
                      <a:pt x="242" y="781"/>
                    </a:lnTo>
                    <a:lnTo>
                      <a:pt x="226" y="791"/>
                    </a:lnTo>
                    <a:lnTo>
                      <a:pt x="210" y="797"/>
                    </a:lnTo>
                    <a:lnTo>
                      <a:pt x="196" y="803"/>
                    </a:lnTo>
                    <a:lnTo>
                      <a:pt x="181" y="806"/>
                    </a:lnTo>
                    <a:lnTo>
                      <a:pt x="161" y="802"/>
                    </a:lnTo>
                    <a:lnTo>
                      <a:pt x="154" y="805"/>
                    </a:lnTo>
                    <a:lnTo>
                      <a:pt x="146" y="806"/>
                    </a:lnTo>
                    <a:lnTo>
                      <a:pt x="141" y="797"/>
                    </a:lnTo>
                    <a:lnTo>
                      <a:pt x="138" y="789"/>
                    </a:lnTo>
                    <a:lnTo>
                      <a:pt x="138" y="781"/>
                    </a:lnTo>
                    <a:lnTo>
                      <a:pt x="139" y="774"/>
                    </a:lnTo>
                    <a:lnTo>
                      <a:pt x="146" y="764"/>
                    </a:lnTo>
                    <a:lnTo>
                      <a:pt x="158" y="756"/>
                    </a:lnTo>
                    <a:lnTo>
                      <a:pt x="160" y="754"/>
                    </a:lnTo>
                    <a:lnTo>
                      <a:pt x="163" y="747"/>
                    </a:lnTo>
                    <a:lnTo>
                      <a:pt x="163" y="738"/>
                    </a:lnTo>
                    <a:lnTo>
                      <a:pt x="163" y="721"/>
                    </a:lnTo>
                    <a:lnTo>
                      <a:pt x="162" y="704"/>
                    </a:lnTo>
                    <a:lnTo>
                      <a:pt x="161" y="696"/>
                    </a:lnTo>
                    <a:lnTo>
                      <a:pt x="158" y="693"/>
                    </a:lnTo>
                    <a:lnTo>
                      <a:pt x="146" y="696"/>
                    </a:lnTo>
                    <a:lnTo>
                      <a:pt x="138" y="696"/>
                    </a:lnTo>
                    <a:lnTo>
                      <a:pt x="122" y="697"/>
                    </a:lnTo>
                    <a:lnTo>
                      <a:pt x="104" y="700"/>
                    </a:lnTo>
                    <a:lnTo>
                      <a:pt x="90" y="699"/>
                    </a:lnTo>
                    <a:lnTo>
                      <a:pt x="84" y="697"/>
                    </a:lnTo>
                    <a:lnTo>
                      <a:pt x="78" y="693"/>
                    </a:lnTo>
                    <a:lnTo>
                      <a:pt x="52" y="681"/>
                    </a:lnTo>
                    <a:lnTo>
                      <a:pt x="43" y="678"/>
                    </a:lnTo>
                    <a:lnTo>
                      <a:pt x="36" y="670"/>
                    </a:lnTo>
                    <a:lnTo>
                      <a:pt x="29" y="659"/>
                    </a:lnTo>
                    <a:lnTo>
                      <a:pt x="20" y="645"/>
                    </a:lnTo>
                    <a:lnTo>
                      <a:pt x="18" y="639"/>
                    </a:lnTo>
                    <a:lnTo>
                      <a:pt x="21" y="635"/>
                    </a:lnTo>
                    <a:lnTo>
                      <a:pt x="25" y="629"/>
                    </a:lnTo>
                    <a:lnTo>
                      <a:pt x="22" y="623"/>
                    </a:lnTo>
                    <a:lnTo>
                      <a:pt x="20" y="616"/>
                    </a:lnTo>
                    <a:lnTo>
                      <a:pt x="22" y="608"/>
                    </a:lnTo>
                    <a:lnTo>
                      <a:pt x="27" y="602"/>
                    </a:lnTo>
                    <a:lnTo>
                      <a:pt x="34" y="589"/>
                    </a:lnTo>
                    <a:lnTo>
                      <a:pt x="38" y="574"/>
                    </a:lnTo>
                    <a:lnTo>
                      <a:pt x="39" y="567"/>
                    </a:lnTo>
                    <a:lnTo>
                      <a:pt x="42" y="565"/>
                    </a:lnTo>
                    <a:lnTo>
                      <a:pt x="52" y="559"/>
                    </a:lnTo>
                    <a:lnTo>
                      <a:pt x="60" y="556"/>
                    </a:lnTo>
                    <a:lnTo>
                      <a:pt x="67" y="552"/>
                    </a:lnTo>
                    <a:lnTo>
                      <a:pt x="66" y="545"/>
                    </a:lnTo>
                    <a:lnTo>
                      <a:pt x="62" y="543"/>
                    </a:lnTo>
                    <a:lnTo>
                      <a:pt x="55" y="542"/>
                    </a:lnTo>
                    <a:lnTo>
                      <a:pt x="53" y="537"/>
                    </a:lnTo>
                    <a:lnTo>
                      <a:pt x="50" y="527"/>
                    </a:lnTo>
                    <a:lnTo>
                      <a:pt x="49" y="520"/>
                    </a:lnTo>
                    <a:lnTo>
                      <a:pt x="42" y="517"/>
                    </a:lnTo>
                    <a:lnTo>
                      <a:pt x="30" y="514"/>
                    </a:lnTo>
                    <a:lnTo>
                      <a:pt x="21" y="508"/>
                    </a:lnTo>
                    <a:lnTo>
                      <a:pt x="16" y="501"/>
                    </a:lnTo>
                    <a:lnTo>
                      <a:pt x="15" y="493"/>
                    </a:lnTo>
                    <a:lnTo>
                      <a:pt x="10" y="478"/>
                    </a:lnTo>
                    <a:lnTo>
                      <a:pt x="2" y="468"/>
                    </a:lnTo>
                    <a:lnTo>
                      <a:pt x="0" y="458"/>
                    </a:lnTo>
                    <a:lnTo>
                      <a:pt x="4" y="447"/>
                    </a:lnTo>
                    <a:lnTo>
                      <a:pt x="9" y="443"/>
                    </a:lnTo>
                    <a:lnTo>
                      <a:pt x="18" y="441"/>
                    </a:lnTo>
                    <a:lnTo>
                      <a:pt x="24" y="442"/>
                    </a:lnTo>
                    <a:lnTo>
                      <a:pt x="33" y="451"/>
                    </a:lnTo>
                    <a:lnTo>
                      <a:pt x="41" y="453"/>
                    </a:lnTo>
                    <a:lnTo>
                      <a:pt x="51" y="450"/>
                    </a:lnTo>
                    <a:lnTo>
                      <a:pt x="56" y="442"/>
                    </a:lnTo>
                    <a:lnTo>
                      <a:pt x="60" y="437"/>
                    </a:lnTo>
                    <a:lnTo>
                      <a:pt x="64" y="433"/>
                    </a:lnTo>
                    <a:lnTo>
                      <a:pt x="70" y="431"/>
                    </a:lnTo>
                    <a:lnTo>
                      <a:pt x="81" y="428"/>
                    </a:lnTo>
                    <a:lnTo>
                      <a:pt x="84" y="424"/>
                    </a:lnTo>
                    <a:lnTo>
                      <a:pt x="83" y="416"/>
                    </a:lnTo>
                    <a:lnTo>
                      <a:pt x="84" y="408"/>
                    </a:lnTo>
                    <a:lnTo>
                      <a:pt x="87" y="405"/>
                    </a:lnTo>
                    <a:lnTo>
                      <a:pt x="94" y="400"/>
                    </a:lnTo>
                    <a:lnTo>
                      <a:pt x="97" y="395"/>
                    </a:lnTo>
                    <a:lnTo>
                      <a:pt x="94" y="391"/>
                    </a:lnTo>
                    <a:lnTo>
                      <a:pt x="85" y="383"/>
                    </a:lnTo>
                    <a:lnTo>
                      <a:pt x="78" y="373"/>
                    </a:lnTo>
                    <a:lnTo>
                      <a:pt x="71" y="364"/>
                    </a:lnTo>
                    <a:lnTo>
                      <a:pt x="65" y="357"/>
                    </a:lnTo>
                    <a:lnTo>
                      <a:pt x="60" y="337"/>
                    </a:lnTo>
                    <a:lnTo>
                      <a:pt x="60" y="328"/>
                    </a:lnTo>
                    <a:lnTo>
                      <a:pt x="57" y="321"/>
                    </a:lnTo>
                    <a:lnTo>
                      <a:pt x="50" y="315"/>
                    </a:lnTo>
                    <a:lnTo>
                      <a:pt x="43" y="306"/>
                    </a:lnTo>
                    <a:lnTo>
                      <a:pt x="41" y="297"/>
                    </a:lnTo>
                    <a:lnTo>
                      <a:pt x="40" y="283"/>
                    </a:lnTo>
                    <a:lnTo>
                      <a:pt x="43" y="273"/>
                    </a:lnTo>
                    <a:lnTo>
                      <a:pt x="45" y="272"/>
                    </a:lnTo>
                    <a:lnTo>
                      <a:pt x="52" y="269"/>
                    </a:lnTo>
                    <a:lnTo>
                      <a:pt x="59" y="264"/>
                    </a:lnTo>
                    <a:lnTo>
                      <a:pt x="69" y="249"/>
                    </a:lnTo>
                    <a:lnTo>
                      <a:pt x="76" y="247"/>
                    </a:lnTo>
                    <a:lnTo>
                      <a:pt x="85" y="251"/>
                    </a:lnTo>
                    <a:lnTo>
                      <a:pt x="94" y="264"/>
                    </a:lnTo>
                    <a:lnTo>
                      <a:pt x="103" y="270"/>
                    </a:lnTo>
                    <a:lnTo>
                      <a:pt x="111" y="273"/>
                    </a:lnTo>
                    <a:lnTo>
                      <a:pt x="122" y="264"/>
                    </a:lnTo>
                    <a:lnTo>
                      <a:pt x="129" y="264"/>
                    </a:lnTo>
                    <a:lnTo>
                      <a:pt x="140" y="263"/>
                    </a:lnTo>
                    <a:lnTo>
                      <a:pt x="150" y="256"/>
                    </a:lnTo>
                    <a:lnTo>
                      <a:pt x="153" y="249"/>
                    </a:lnTo>
                    <a:lnTo>
                      <a:pt x="155" y="239"/>
                    </a:lnTo>
                    <a:lnTo>
                      <a:pt x="160" y="236"/>
                    </a:lnTo>
                    <a:lnTo>
                      <a:pt x="164" y="236"/>
                    </a:lnTo>
                    <a:lnTo>
                      <a:pt x="172" y="239"/>
                    </a:lnTo>
                    <a:lnTo>
                      <a:pt x="187" y="246"/>
                    </a:lnTo>
                    <a:lnTo>
                      <a:pt x="199" y="256"/>
                    </a:lnTo>
                    <a:lnTo>
                      <a:pt x="209" y="263"/>
                    </a:lnTo>
                    <a:lnTo>
                      <a:pt x="224" y="264"/>
                    </a:lnTo>
                    <a:lnTo>
                      <a:pt x="224" y="252"/>
                    </a:lnTo>
                    <a:lnTo>
                      <a:pt x="227" y="249"/>
                    </a:lnTo>
                    <a:lnTo>
                      <a:pt x="230" y="248"/>
                    </a:lnTo>
                    <a:lnTo>
                      <a:pt x="242" y="247"/>
                    </a:lnTo>
                    <a:lnTo>
                      <a:pt x="244" y="241"/>
                    </a:lnTo>
                    <a:lnTo>
                      <a:pt x="244" y="231"/>
                    </a:lnTo>
                    <a:lnTo>
                      <a:pt x="247" y="227"/>
                    </a:lnTo>
                    <a:lnTo>
                      <a:pt x="251" y="225"/>
                    </a:lnTo>
                    <a:lnTo>
                      <a:pt x="260" y="222"/>
                    </a:lnTo>
                    <a:lnTo>
                      <a:pt x="260" y="213"/>
                    </a:lnTo>
                    <a:lnTo>
                      <a:pt x="266" y="206"/>
                    </a:lnTo>
                    <a:lnTo>
                      <a:pt x="275" y="200"/>
                    </a:lnTo>
                    <a:lnTo>
                      <a:pt x="271" y="190"/>
                    </a:lnTo>
                    <a:lnTo>
                      <a:pt x="268" y="180"/>
                    </a:lnTo>
                    <a:lnTo>
                      <a:pt x="270" y="175"/>
                    </a:lnTo>
                    <a:lnTo>
                      <a:pt x="272" y="173"/>
                    </a:lnTo>
                    <a:lnTo>
                      <a:pt x="276" y="173"/>
                    </a:lnTo>
                    <a:lnTo>
                      <a:pt x="278" y="174"/>
                    </a:lnTo>
                    <a:lnTo>
                      <a:pt x="286" y="180"/>
                    </a:lnTo>
                    <a:lnTo>
                      <a:pt x="298" y="160"/>
                    </a:lnTo>
                    <a:lnTo>
                      <a:pt x="312" y="146"/>
                    </a:lnTo>
                    <a:lnTo>
                      <a:pt x="321" y="140"/>
                    </a:lnTo>
                    <a:lnTo>
                      <a:pt x="329" y="137"/>
                    </a:lnTo>
                    <a:lnTo>
                      <a:pt x="336" y="138"/>
                    </a:lnTo>
                    <a:lnTo>
                      <a:pt x="338" y="145"/>
                    </a:lnTo>
                    <a:lnTo>
                      <a:pt x="329" y="163"/>
                    </a:lnTo>
                    <a:lnTo>
                      <a:pt x="332" y="171"/>
                    </a:lnTo>
                    <a:lnTo>
                      <a:pt x="329" y="180"/>
                    </a:lnTo>
                    <a:lnTo>
                      <a:pt x="339" y="187"/>
                    </a:lnTo>
                    <a:lnTo>
                      <a:pt x="347" y="197"/>
                    </a:lnTo>
                    <a:lnTo>
                      <a:pt x="356" y="214"/>
                    </a:lnTo>
                    <a:lnTo>
                      <a:pt x="359" y="219"/>
                    </a:lnTo>
                    <a:lnTo>
                      <a:pt x="365" y="221"/>
                    </a:lnTo>
                    <a:lnTo>
                      <a:pt x="373" y="218"/>
                    </a:lnTo>
                    <a:lnTo>
                      <a:pt x="378" y="215"/>
                    </a:lnTo>
                    <a:lnTo>
                      <a:pt x="386" y="211"/>
                    </a:lnTo>
                    <a:lnTo>
                      <a:pt x="399" y="210"/>
                    </a:lnTo>
                    <a:lnTo>
                      <a:pt x="409" y="215"/>
                    </a:lnTo>
                    <a:lnTo>
                      <a:pt x="408" y="222"/>
                    </a:lnTo>
                    <a:lnTo>
                      <a:pt x="398" y="219"/>
                    </a:lnTo>
                    <a:lnTo>
                      <a:pt x="392" y="223"/>
                    </a:lnTo>
                    <a:lnTo>
                      <a:pt x="390" y="231"/>
                    </a:lnTo>
                    <a:lnTo>
                      <a:pt x="400" y="231"/>
                    </a:lnTo>
                    <a:lnTo>
                      <a:pt x="406" y="231"/>
                    </a:lnTo>
                    <a:lnTo>
                      <a:pt x="406" y="234"/>
                    </a:lnTo>
                    <a:lnTo>
                      <a:pt x="400" y="242"/>
                    </a:lnTo>
                    <a:lnTo>
                      <a:pt x="395" y="247"/>
                    </a:lnTo>
                    <a:lnTo>
                      <a:pt x="390" y="250"/>
                    </a:lnTo>
                    <a:lnTo>
                      <a:pt x="388" y="256"/>
                    </a:lnTo>
                    <a:lnTo>
                      <a:pt x="395" y="261"/>
                    </a:lnTo>
                    <a:lnTo>
                      <a:pt x="399" y="264"/>
                    </a:lnTo>
                    <a:lnTo>
                      <a:pt x="405" y="279"/>
                    </a:lnTo>
                    <a:lnTo>
                      <a:pt x="410" y="289"/>
                    </a:lnTo>
                    <a:lnTo>
                      <a:pt x="417" y="298"/>
                    </a:lnTo>
                    <a:lnTo>
                      <a:pt x="427" y="301"/>
                    </a:lnTo>
                    <a:lnTo>
                      <a:pt x="434" y="296"/>
                    </a:lnTo>
                    <a:lnTo>
                      <a:pt x="434" y="289"/>
                    </a:lnTo>
                    <a:lnTo>
                      <a:pt x="432" y="278"/>
                    </a:lnTo>
                    <a:lnTo>
                      <a:pt x="426" y="264"/>
                    </a:lnTo>
                    <a:lnTo>
                      <a:pt x="424" y="260"/>
                    </a:lnTo>
                    <a:lnTo>
                      <a:pt x="426" y="255"/>
                    </a:lnTo>
                    <a:lnTo>
                      <a:pt x="434" y="247"/>
                    </a:lnTo>
                    <a:lnTo>
                      <a:pt x="436" y="231"/>
                    </a:lnTo>
                    <a:lnTo>
                      <a:pt x="444" y="228"/>
                    </a:lnTo>
                    <a:lnTo>
                      <a:pt x="451" y="222"/>
                    </a:lnTo>
                    <a:lnTo>
                      <a:pt x="456" y="211"/>
                    </a:lnTo>
                    <a:lnTo>
                      <a:pt x="460" y="197"/>
                    </a:lnTo>
                    <a:lnTo>
                      <a:pt x="469" y="155"/>
                    </a:lnTo>
                    <a:lnTo>
                      <a:pt x="469" y="137"/>
                    </a:lnTo>
                    <a:lnTo>
                      <a:pt x="475" y="132"/>
                    </a:lnTo>
                    <a:lnTo>
                      <a:pt x="480" y="131"/>
                    </a:lnTo>
                    <a:lnTo>
                      <a:pt x="486" y="137"/>
                    </a:lnTo>
                    <a:lnTo>
                      <a:pt x="496" y="143"/>
                    </a:lnTo>
                    <a:lnTo>
                      <a:pt x="506" y="145"/>
                    </a:lnTo>
                    <a:lnTo>
                      <a:pt x="510" y="146"/>
                    </a:lnTo>
                    <a:lnTo>
                      <a:pt x="513" y="155"/>
                    </a:lnTo>
                    <a:lnTo>
                      <a:pt x="510" y="164"/>
                    </a:lnTo>
                    <a:lnTo>
                      <a:pt x="510" y="173"/>
                    </a:lnTo>
                    <a:lnTo>
                      <a:pt x="513" y="179"/>
                    </a:lnTo>
                    <a:lnTo>
                      <a:pt x="517" y="182"/>
                    </a:lnTo>
                    <a:lnTo>
                      <a:pt x="526" y="183"/>
                    </a:lnTo>
                    <a:lnTo>
                      <a:pt x="537" y="182"/>
                    </a:lnTo>
                    <a:lnTo>
                      <a:pt x="550" y="179"/>
                    </a:lnTo>
                    <a:lnTo>
                      <a:pt x="566" y="176"/>
                    </a:lnTo>
                    <a:lnTo>
                      <a:pt x="589" y="173"/>
                    </a:lnTo>
                    <a:lnTo>
                      <a:pt x="596" y="178"/>
                    </a:lnTo>
                    <a:lnTo>
                      <a:pt x="601" y="187"/>
                    </a:lnTo>
                    <a:lnTo>
                      <a:pt x="610" y="205"/>
                    </a:lnTo>
                    <a:lnTo>
                      <a:pt x="618" y="213"/>
                    </a:lnTo>
                    <a:lnTo>
                      <a:pt x="629" y="214"/>
                    </a:lnTo>
                    <a:lnTo>
                      <a:pt x="636" y="209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16" name="Freeform 4">
                <a:extLst>
                  <a:ext uri="{FF2B5EF4-FFF2-40B4-BE49-F238E27FC236}">
                    <a16:creationId xmlns:a16="http://schemas.microsoft.com/office/drawing/2014/main" id="{D70C21AF-2305-4F6D-B16A-456D1E019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2540"/>
                <a:ext cx="318" cy="585"/>
              </a:xfrm>
              <a:custGeom>
                <a:avLst/>
                <a:gdLst>
                  <a:gd name="T0" fmla="*/ 191 w 318"/>
                  <a:gd name="T1" fmla="*/ 14 h 585"/>
                  <a:gd name="T2" fmla="*/ 171 w 318"/>
                  <a:gd name="T3" fmla="*/ 36 h 585"/>
                  <a:gd name="T4" fmla="*/ 147 w 318"/>
                  <a:gd name="T5" fmla="*/ 57 h 585"/>
                  <a:gd name="T6" fmla="*/ 128 w 318"/>
                  <a:gd name="T7" fmla="*/ 72 h 585"/>
                  <a:gd name="T8" fmla="*/ 105 w 318"/>
                  <a:gd name="T9" fmla="*/ 84 h 585"/>
                  <a:gd name="T10" fmla="*/ 84 w 318"/>
                  <a:gd name="T11" fmla="*/ 87 h 585"/>
                  <a:gd name="T12" fmla="*/ 53 w 318"/>
                  <a:gd name="T13" fmla="*/ 93 h 585"/>
                  <a:gd name="T14" fmla="*/ 36 w 318"/>
                  <a:gd name="T15" fmla="*/ 77 h 585"/>
                  <a:gd name="T16" fmla="*/ 19 w 318"/>
                  <a:gd name="T17" fmla="*/ 63 h 585"/>
                  <a:gd name="T18" fmla="*/ 15 w 318"/>
                  <a:gd name="T19" fmla="*/ 73 h 585"/>
                  <a:gd name="T20" fmla="*/ 26 w 318"/>
                  <a:gd name="T21" fmla="*/ 90 h 585"/>
                  <a:gd name="T22" fmla="*/ 9 w 318"/>
                  <a:gd name="T23" fmla="*/ 108 h 585"/>
                  <a:gd name="T24" fmla="*/ 0 w 318"/>
                  <a:gd name="T25" fmla="*/ 131 h 585"/>
                  <a:gd name="T26" fmla="*/ 9 w 318"/>
                  <a:gd name="T27" fmla="*/ 165 h 585"/>
                  <a:gd name="T28" fmla="*/ 17 w 318"/>
                  <a:gd name="T29" fmla="*/ 169 h 585"/>
                  <a:gd name="T30" fmla="*/ 37 w 318"/>
                  <a:gd name="T31" fmla="*/ 174 h 585"/>
                  <a:gd name="T32" fmla="*/ 53 w 318"/>
                  <a:gd name="T33" fmla="*/ 212 h 585"/>
                  <a:gd name="T34" fmla="*/ 61 w 318"/>
                  <a:gd name="T35" fmla="*/ 228 h 585"/>
                  <a:gd name="T36" fmla="*/ 59 w 318"/>
                  <a:gd name="T37" fmla="*/ 251 h 585"/>
                  <a:gd name="T38" fmla="*/ 61 w 318"/>
                  <a:gd name="T39" fmla="*/ 279 h 585"/>
                  <a:gd name="T40" fmla="*/ 49 w 318"/>
                  <a:gd name="T41" fmla="*/ 300 h 585"/>
                  <a:gd name="T42" fmla="*/ 44 w 318"/>
                  <a:gd name="T43" fmla="*/ 322 h 585"/>
                  <a:gd name="T44" fmla="*/ 44 w 318"/>
                  <a:gd name="T45" fmla="*/ 347 h 585"/>
                  <a:gd name="T46" fmla="*/ 61 w 318"/>
                  <a:gd name="T47" fmla="*/ 331 h 585"/>
                  <a:gd name="T48" fmla="*/ 72 w 318"/>
                  <a:gd name="T49" fmla="*/ 325 h 585"/>
                  <a:gd name="T50" fmla="*/ 87 w 318"/>
                  <a:gd name="T51" fmla="*/ 330 h 585"/>
                  <a:gd name="T52" fmla="*/ 91 w 318"/>
                  <a:gd name="T53" fmla="*/ 345 h 585"/>
                  <a:gd name="T54" fmla="*/ 83 w 318"/>
                  <a:gd name="T55" fmla="*/ 359 h 585"/>
                  <a:gd name="T56" fmla="*/ 68 w 318"/>
                  <a:gd name="T57" fmla="*/ 363 h 585"/>
                  <a:gd name="T58" fmla="*/ 61 w 318"/>
                  <a:gd name="T59" fmla="*/ 381 h 585"/>
                  <a:gd name="T60" fmla="*/ 50 w 318"/>
                  <a:gd name="T61" fmla="*/ 414 h 585"/>
                  <a:gd name="T62" fmla="*/ 35 w 318"/>
                  <a:gd name="T63" fmla="*/ 448 h 585"/>
                  <a:gd name="T64" fmla="*/ 34 w 318"/>
                  <a:gd name="T65" fmla="*/ 488 h 585"/>
                  <a:gd name="T66" fmla="*/ 36 w 318"/>
                  <a:gd name="T67" fmla="*/ 527 h 585"/>
                  <a:gd name="T68" fmla="*/ 61 w 318"/>
                  <a:gd name="T69" fmla="*/ 559 h 585"/>
                  <a:gd name="T70" fmla="*/ 77 w 318"/>
                  <a:gd name="T71" fmla="*/ 577 h 585"/>
                  <a:gd name="T72" fmla="*/ 102 w 318"/>
                  <a:gd name="T73" fmla="*/ 577 h 585"/>
                  <a:gd name="T74" fmla="*/ 127 w 318"/>
                  <a:gd name="T75" fmla="*/ 582 h 585"/>
                  <a:gd name="T76" fmla="*/ 155 w 318"/>
                  <a:gd name="T77" fmla="*/ 552 h 585"/>
                  <a:gd name="T78" fmla="*/ 157 w 318"/>
                  <a:gd name="T79" fmla="*/ 522 h 585"/>
                  <a:gd name="T80" fmla="*/ 166 w 318"/>
                  <a:gd name="T81" fmla="*/ 525 h 585"/>
                  <a:gd name="T82" fmla="*/ 187 w 318"/>
                  <a:gd name="T83" fmla="*/ 534 h 585"/>
                  <a:gd name="T84" fmla="*/ 201 w 318"/>
                  <a:gd name="T85" fmla="*/ 516 h 585"/>
                  <a:gd name="T86" fmla="*/ 233 w 318"/>
                  <a:gd name="T87" fmla="*/ 534 h 585"/>
                  <a:gd name="T88" fmla="*/ 262 w 318"/>
                  <a:gd name="T89" fmla="*/ 533 h 585"/>
                  <a:gd name="T90" fmla="*/ 272 w 318"/>
                  <a:gd name="T91" fmla="*/ 502 h 585"/>
                  <a:gd name="T92" fmla="*/ 273 w 318"/>
                  <a:gd name="T93" fmla="*/ 481 h 585"/>
                  <a:gd name="T94" fmla="*/ 283 w 318"/>
                  <a:gd name="T95" fmla="*/ 406 h 585"/>
                  <a:gd name="T96" fmla="*/ 297 w 318"/>
                  <a:gd name="T97" fmla="*/ 339 h 585"/>
                  <a:gd name="T98" fmla="*/ 303 w 318"/>
                  <a:gd name="T99" fmla="*/ 304 h 585"/>
                  <a:gd name="T100" fmla="*/ 279 w 318"/>
                  <a:gd name="T101" fmla="*/ 262 h 585"/>
                  <a:gd name="T102" fmla="*/ 297 w 318"/>
                  <a:gd name="T103" fmla="*/ 232 h 585"/>
                  <a:gd name="T104" fmla="*/ 315 w 318"/>
                  <a:gd name="T105" fmla="*/ 210 h 585"/>
                  <a:gd name="T106" fmla="*/ 317 w 318"/>
                  <a:gd name="T107" fmla="*/ 186 h 585"/>
                  <a:gd name="T108" fmla="*/ 313 w 318"/>
                  <a:gd name="T109" fmla="*/ 165 h 585"/>
                  <a:gd name="T110" fmla="*/ 306 w 318"/>
                  <a:gd name="T111" fmla="*/ 144 h 585"/>
                  <a:gd name="T112" fmla="*/ 297 w 318"/>
                  <a:gd name="T113" fmla="*/ 118 h 585"/>
                  <a:gd name="T114" fmla="*/ 279 w 318"/>
                  <a:gd name="T115" fmla="*/ 86 h 585"/>
                  <a:gd name="T116" fmla="*/ 269 w 318"/>
                  <a:gd name="T117" fmla="*/ 64 h 585"/>
                  <a:gd name="T118" fmla="*/ 271 w 318"/>
                  <a:gd name="T119" fmla="*/ 34 h 585"/>
                  <a:gd name="T120" fmla="*/ 244 w 318"/>
                  <a:gd name="T121" fmla="*/ 24 h 585"/>
                  <a:gd name="T122" fmla="*/ 213 w 318"/>
                  <a:gd name="T123" fmla="*/ 4 h 585"/>
                  <a:gd name="T124" fmla="*/ 201 w 318"/>
                  <a:gd name="T125" fmla="*/ 2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8" h="585">
                    <a:moveTo>
                      <a:pt x="201" y="2"/>
                    </a:moveTo>
                    <a:lnTo>
                      <a:pt x="193" y="6"/>
                    </a:lnTo>
                    <a:lnTo>
                      <a:pt x="191" y="14"/>
                    </a:lnTo>
                    <a:lnTo>
                      <a:pt x="192" y="26"/>
                    </a:lnTo>
                    <a:lnTo>
                      <a:pt x="183" y="33"/>
                    </a:lnTo>
                    <a:lnTo>
                      <a:pt x="171" y="36"/>
                    </a:lnTo>
                    <a:lnTo>
                      <a:pt x="161" y="42"/>
                    </a:lnTo>
                    <a:lnTo>
                      <a:pt x="152" y="50"/>
                    </a:lnTo>
                    <a:lnTo>
                      <a:pt x="147" y="57"/>
                    </a:lnTo>
                    <a:lnTo>
                      <a:pt x="145" y="62"/>
                    </a:lnTo>
                    <a:lnTo>
                      <a:pt x="133" y="68"/>
                    </a:lnTo>
                    <a:lnTo>
                      <a:pt x="128" y="72"/>
                    </a:lnTo>
                    <a:lnTo>
                      <a:pt x="122" y="76"/>
                    </a:lnTo>
                    <a:lnTo>
                      <a:pt x="114" y="83"/>
                    </a:lnTo>
                    <a:lnTo>
                      <a:pt x="105" y="84"/>
                    </a:lnTo>
                    <a:lnTo>
                      <a:pt x="97" y="85"/>
                    </a:lnTo>
                    <a:lnTo>
                      <a:pt x="88" y="86"/>
                    </a:lnTo>
                    <a:lnTo>
                      <a:pt x="84" y="87"/>
                    </a:lnTo>
                    <a:lnTo>
                      <a:pt x="71" y="93"/>
                    </a:lnTo>
                    <a:lnTo>
                      <a:pt x="61" y="93"/>
                    </a:lnTo>
                    <a:lnTo>
                      <a:pt x="53" y="93"/>
                    </a:lnTo>
                    <a:lnTo>
                      <a:pt x="42" y="91"/>
                    </a:lnTo>
                    <a:lnTo>
                      <a:pt x="37" y="84"/>
                    </a:lnTo>
                    <a:lnTo>
                      <a:pt x="36" y="77"/>
                    </a:lnTo>
                    <a:lnTo>
                      <a:pt x="30" y="68"/>
                    </a:lnTo>
                    <a:lnTo>
                      <a:pt x="25" y="64"/>
                    </a:lnTo>
                    <a:lnTo>
                      <a:pt x="19" y="63"/>
                    </a:lnTo>
                    <a:lnTo>
                      <a:pt x="13" y="64"/>
                    </a:lnTo>
                    <a:lnTo>
                      <a:pt x="12" y="66"/>
                    </a:lnTo>
                    <a:lnTo>
                      <a:pt x="15" y="73"/>
                    </a:lnTo>
                    <a:lnTo>
                      <a:pt x="21" y="75"/>
                    </a:lnTo>
                    <a:lnTo>
                      <a:pt x="27" y="84"/>
                    </a:lnTo>
                    <a:lnTo>
                      <a:pt x="26" y="90"/>
                    </a:lnTo>
                    <a:lnTo>
                      <a:pt x="16" y="98"/>
                    </a:lnTo>
                    <a:lnTo>
                      <a:pt x="17" y="102"/>
                    </a:lnTo>
                    <a:lnTo>
                      <a:pt x="9" y="108"/>
                    </a:lnTo>
                    <a:lnTo>
                      <a:pt x="5" y="113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1" y="140"/>
                    </a:lnTo>
                    <a:lnTo>
                      <a:pt x="9" y="156"/>
                    </a:lnTo>
                    <a:lnTo>
                      <a:pt x="9" y="165"/>
                    </a:lnTo>
                    <a:lnTo>
                      <a:pt x="11" y="169"/>
                    </a:lnTo>
                    <a:lnTo>
                      <a:pt x="13" y="171"/>
                    </a:lnTo>
                    <a:lnTo>
                      <a:pt x="17" y="169"/>
                    </a:lnTo>
                    <a:lnTo>
                      <a:pt x="29" y="156"/>
                    </a:lnTo>
                    <a:lnTo>
                      <a:pt x="36" y="158"/>
                    </a:lnTo>
                    <a:lnTo>
                      <a:pt x="37" y="174"/>
                    </a:lnTo>
                    <a:lnTo>
                      <a:pt x="43" y="193"/>
                    </a:lnTo>
                    <a:lnTo>
                      <a:pt x="47" y="204"/>
                    </a:lnTo>
                    <a:lnTo>
                      <a:pt x="53" y="212"/>
                    </a:lnTo>
                    <a:lnTo>
                      <a:pt x="56" y="216"/>
                    </a:lnTo>
                    <a:lnTo>
                      <a:pt x="62" y="221"/>
                    </a:lnTo>
                    <a:lnTo>
                      <a:pt x="61" y="228"/>
                    </a:lnTo>
                    <a:lnTo>
                      <a:pt x="59" y="232"/>
                    </a:lnTo>
                    <a:lnTo>
                      <a:pt x="58" y="242"/>
                    </a:lnTo>
                    <a:lnTo>
                      <a:pt x="59" y="251"/>
                    </a:lnTo>
                    <a:lnTo>
                      <a:pt x="55" y="263"/>
                    </a:lnTo>
                    <a:lnTo>
                      <a:pt x="54" y="268"/>
                    </a:lnTo>
                    <a:lnTo>
                      <a:pt x="61" y="279"/>
                    </a:lnTo>
                    <a:lnTo>
                      <a:pt x="61" y="286"/>
                    </a:lnTo>
                    <a:lnTo>
                      <a:pt x="58" y="293"/>
                    </a:lnTo>
                    <a:lnTo>
                      <a:pt x="49" y="300"/>
                    </a:lnTo>
                    <a:lnTo>
                      <a:pt x="44" y="304"/>
                    </a:lnTo>
                    <a:lnTo>
                      <a:pt x="41" y="309"/>
                    </a:lnTo>
                    <a:lnTo>
                      <a:pt x="44" y="322"/>
                    </a:lnTo>
                    <a:lnTo>
                      <a:pt x="42" y="329"/>
                    </a:lnTo>
                    <a:lnTo>
                      <a:pt x="41" y="340"/>
                    </a:lnTo>
                    <a:lnTo>
                      <a:pt x="44" y="347"/>
                    </a:lnTo>
                    <a:lnTo>
                      <a:pt x="51" y="338"/>
                    </a:lnTo>
                    <a:lnTo>
                      <a:pt x="58" y="336"/>
                    </a:lnTo>
                    <a:lnTo>
                      <a:pt x="61" y="331"/>
                    </a:lnTo>
                    <a:lnTo>
                      <a:pt x="61" y="321"/>
                    </a:lnTo>
                    <a:lnTo>
                      <a:pt x="66" y="320"/>
                    </a:lnTo>
                    <a:lnTo>
                      <a:pt x="72" y="325"/>
                    </a:lnTo>
                    <a:lnTo>
                      <a:pt x="75" y="329"/>
                    </a:lnTo>
                    <a:lnTo>
                      <a:pt x="77" y="329"/>
                    </a:lnTo>
                    <a:lnTo>
                      <a:pt x="87" y="330"/>
                    </a:lnTo>
                    <a:lnTo>
                      <a:pt x="94" y="331"/>
                    </a:lnTo>
                    <a:lnTo>
                      <a:pt x="96" y="338"/>
                    </a:lnTo>
                    <a:lnTo>
                      <a:pt x="91" y="345"/>
                    </a:lnTo>
                    <a:lnTo>
                      <a:pt x="85" y="350"/>
                    </a:lnTo>
                    <a:lnTo>
                      <a:pt x="83" y="356"/>
                    </a:lnTo>
                    <a:lnTo>
                      <a:pt x="83" y="359"/>
                    </a:lnTo>
                    <a:lnTo>
                      <a:pt x="81" y="369"/>
                    </a:lnTo>
                    <a:lnTo>
                      <a:pt x="73" y="364"/>
                    </a:lnTo>
                    <a:lnTo>
                      <a:pt x="68" y="363"/>
                    </a:lnTo>
                    <a:lnTo>
                      <a:pt x="66" y="366"/>
                    </a:lnTo>
                    <a:lnTo>
                      <a:pt x="65" y="371"/>
                    </a:lnTo>
                    <a:lnTo>
                      <a:pt x="61" y="381"/>
                    </a:lnTo>
                    <a:lnTo>
                      <a:pt x="51" y="367"/>
                    </a:lnTo>
                    <a:lnTo>
                      <a:pt x="54" y="388"/>
                    </a:lnTo>
                    <a:lnTo>
                      <a:pt x="50" y="414"/>
                    </a:lnTo>
                    <a:lnTo>
                      <a:pt x="45" y="424"/>
                    </a:lnTo>
                    <a:lnTo>
                      <a:pt x="35" y="440"/>
                    </a:lnTo>
                    <a:lnTo>
                      <a:pt x="35" y="448"/>
                    </a:lnTo>
                    <a:lnTo>
                      <a:pt x="39" y="461"/>
                    </a:lnTo>
                    <a:lnTo>
                      <a:pt x="33" y="482"/>
                    </a:lnTo>
                    <a:lnTo>
                      <a:pt x="34" y="488"/>
                    </a:lnTo>
                    <a:lnTo>
                      <a:pt x="31" y="504"/>
                    </a:lnTo>
                    <a:lnTo>
                      <a:pt x="32" y="518"/>
                    </a:lnTo>
                    <a:lnTo>
                      <a:pt x="36" y="527"/>
                    </a:lnTo>
                    <a:lnTo>
                      <a:pt x="53" y="542"/>
                    </a:lnTo>
                    <a:lnTo>
                      <a:pt x="56" y="550"/>
                    </a:lnTo>
                    <a:lnTo>
                      <a:pt x="61" y="559"/>
                    </a:lnTo>
                    <a:lnTo>
                      <a:pt x="68" y="566"/>
                    </a:lnTo>
                    <a:lnTo>
                      <a:pt x="72" y="573"/>
                    </a:lnTo>
                    <a:lnTo>
                      <a:pt x="77" y="577"/>
                    </a:lnTo>
                    <a:lnTo>
                      <a:pt x="79" y="582"/>
                    </a:lnTo>
                    <a:lnTo>
                      <a:pt x="86" y="582"/>
                    </a:lnTo>
                    <a:lnTo>
                      <a:pt x="102" y="577"/>
                    </a:lnTo>
                    <a:lnTo>
                      <a:pt x="107" y="578"/>
                    </a:lnTo>
                    <a:lnTo>
                      <a:pt x="116" y="584"/>
                    </a:lnTo>
                    <a:lnTo>
                      <a:pt x="127" y="582"/>
                    </a:lnTo>
                    <a:lnTo>
                      <a:pt x="144" y="572"/>
                    </a:lnTo>
                    <a:lnTo>
                      <a:pt x="149" y="567"/>
                    </a:lnTo>
                    <a:lnTo>
                      <a:pt x="155" y="552"/>
                    </a:lnTo>
                    <a:lnTo>
                      <a:pt x="161" y="543"/>
                    </a:lnTo>
                    <a:lnTo>
                      <a:pt x="157" y="533"/>
                    </a:lnTo>
                    <a:lnTo>
                      <a:pt x="157" y="522"/>
                    </a:lnTo>
                    <a:lnTo>
                      <a:pt x="154" y="506"/>
                    </a:lnTo>
                    <a:lnTo>
                      <a:pt x="160" y="519"/>
                    </a:lnTo>
                    <a:lnTo>
                      <a:pt x="166" y="525"/>
                    </a:lnTo>
                    <a:lnTo>
                      <a:pt x="173" y="533"/>
                    </a:lnTo>
                    <a:lnTo>
                      <a:pt x="180" y="536"/>
                    </a:lnTo>
                    <a:lnTo>
                      <a:pt x="187" y="534"/>
                    </a:lnTo>
                    <a:lnTo>
                      <a:pt x="189" y="522"/>
                    </a:lnTo>
                    <a:lnTo>
                      <a:pt x="194" y="516"/>
                    </a:lnTo>
                    <a:lnTo>
                      <a:pt x="201" y="516"/>
                    </a:lnTo>
                    <a:lnTo>
                      <a:pt x="208" y="516"/>
                    </a:lnTo>
                    <a:lnTo>
                      <a:pt x="225" y="532"/>
                    </a:lnTo>
                    <a:lnTo>
                      <a:pt x="233" y="534"/>
                    </a:lnTo>
                    <a:lnTo>
                      <a:pt x="245" y="532"/>
                    </a:lnTo>
                    <a:lnTo>
                      <a:pt x="257" y="534"/>
                    </a:lnTo>
                    <a:lnTo>
                      <a:pt x="262" y="533"/>
                    </a:lnTo>
                    <a:lnTo>
                      <a:pt x="271" y="524"/>
                    </a:lnTo>
                    <a:lnTo>
                      <a:pt x="269" y="509"/>
                    </a:lnTo>
                    <a:lnTo>
                      <a:pt x="272" y="502"/>
                    </a:lnTo>
                    <a:lnTo>
                      <a:pt x="279" y="497"/>
                    </a:lnTo>
                    <a:lnTo>
                      <a:pt x="277" y="491"/>
                    </a:lnTo>
                    <a:lnTo>
                      <a:pt x="273" y="481"/>
                    </a:lnTo>
                    <a:lnTo>
                      <a:pt x="277" y="460"/>
                    </a:lnTo>
                    <a:lnTo>
                      <a:pt x="279" y="436"/>
                    </a:lnTo>
                    <a:lnTo>
                      <a:pt x="283" y="406"/>
                    </a:lnTo>
                    <a:lnTo>
                      <a:pt x="290" y="381"/>
                    </a:lnTo>
                    <a:lnTo>
                      <a:pt x="293" y="363"/>
                    </a:lnTo>
                    <a:lnTo>
                      <a:pt x="297" y="339"/>
                    </a:lnTo>
                    <a:lnTo>
                      <a:pt x="294" y="317"/>
                    </a:lnTo>
                    <a:lnTo>
                      <a:pt x="297" y="313"/>
                    </a:lnTo>
                    <a:lnTo>
                      <a:pt x="303" y="304"/>
                    </a:lnTo>
                    <a:lnTo>
                      <a:pt x="301" y="297"/>
                    </a:lnTo>
                    <a:lnTo>
                      <a:pt x="283" y="273"/>
                    </a:lnTo>
                    <a:lnTo>
                      <a:pt x="279" y="262"/>
                    </a:lnTo>
                    <a:lnTo>
                      <a:pt x="279" y="254"/>
                    </a:lnTo>
                    <a:lnTo>
                      <a:pt x="283" y="244"/>
                    </a:lnTo>
                    <a:lnTo>
                      <a:pt x="297" y="232"/>
                    </a:lnTo>
                    <a:lnTo>
                      <a:pt x="306" y="228"/>
                    </a:lnTo>
                    <a:lnTo>
                      <a:pt x="314" y="220"/>
                    </a:lnTo>
                    <a:lnTo>
                      <a:pt x="315" y="210"/>
                    </a:lnTo>
                    <a:lnTo>
                      <a:pt x="311" y="200"/>
                    </a:lnTo>
                    <a:lnTo>
                      <a:pt x="316" y="190"/>
                    </a:lnTo>
                    <a:lnTo>
                      <a:pt x="317" y="186"/>
                    </a:lnTo>
                    <a:lnTo>
                      <a:pt x="314" y="178"/>
                    </a:lnTo>
                    <a:lnTo>
                      <a:pt x="312" y="172"/>
                    </a:lnTo>
                    <a:lnTo>
                      <a:pt x="313" y="165"/>
                    </a:lnTo>
                    <a:lnTo>
                      <a:pt x="314" y="158"/>
                    </a:lnTo>
                    <a:lnTo>
                      <a:pt x="310" y="149"/>
                    </a:lnTo>
                    <a:lnTo>
                      <a:pt x="306" y="144"/>
                    </a:lnTo>
                    <a:lnTo>
                      <a:pt x="300" y="136"/>
                    </a:lnTo>
                    <a:lnTo>
                      <a:pt x="297" y="124"/>
                    </a:lnTo>
                    <a:lnTo>
                      <a:pt x="297" y="118"/>
                    </a:lnTo>
                    <a:lnTo>
                      <a:pt x="298" y="107"/>
                    </a:lnTo>
                    <a:lnTo>
                      <a:pt x="289" y="95"/>
                    </a:lnTo>
                    <a:lnTo>
                      <a:pt x="279" y="86"/>
                    </a:lnTo>
                    <a:lnTo>
                      <a:pt x="272" y="83"/>
                    </a:lnTo>
                    <a:lnTo>
                      <a:pt x="271" y="68"/>
                    </a:lnTo>
                    <a:lnTo>
                      <a:pt x="269" y="64"/>
                    </a:lnTo>
                    <a:lnTo>
                      <a:pt x="263" y="58"/>
                    </a:lnTo>
                    <a:lnTo>
                      <a:pt x="265" y="43"/>
                    </a:lnTo>
                    <a:lnTo>
                      <a:pt x="271" y="34"/>
                    </a:lnTo>
                    <a:lnTo>
                      <a:pt x="263" y="28"/>
                    </a:lnTo>
                    <a:lnTo>
                      <a:pt x="254" y="25"/>
                    </a:lnTo>
                    <a:lnTo>
                      <a:pt x="244" y="24"/>
                    </a:lnTo>
                    <a:lnTo>
                      <a:pt x="239" y="16"/>
                    </a:lnTo>
                    <a:lnTo>
                      <a:pt x="224" y="11"/>
                    </a:lnTo>
                    <a:lnTo>
                      <a:pt x="213" y="4"/>
                    </a:lnTo>
                    <a:lnTo>
                      <a:pt x="210" y="0"/>
                    </a:lnTo>
                    <a:lnTo>
                      <a:pt x="203" y="0"/>
                    </a:lnTo>
                    <a:lnTo>
                      <a:pt x="201" y="2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17" name="Freeform 5">
                <a:extLst>
                  <a:ext uri="{FF2B5EF4-FFF2-40B4-BE49-F238E27FC236}">
                    <a16:creationId xmlns:a16="http://schemas.microsoft.com/office/drawing/2014/main" id="{A138DEB3-D77A-4BAE-9A14-C8AB555B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301"/>
                <a:ext cx="634" cy="396"/>
              </a:xfrm>
              <a:custGeom>
                <a:avLst/>
                <a:gdLst>
                  <a:gd name="T0" fmla="*/ 580 w 634"/>
                  <a:gd name="T1" fmla="*/ 1 h 396"/>
                  <a:gd name="T2" fmla="*/ 564 w 634"/>
                  <a:gd name="T3" fmla="*/ 10 h 396"/>
                  <a:gd name="T4" fmla="*/ 530 w 634"/>
                  <a:gd name="T5" fmla="*/ 27 h 396"/>
                  <a:gd name="T6" fmla="*/ 510 w 634"/>
                  <a:gd name="T7" fmla="*/ 17 h 396"/>
                  <a:gd name="T8" fmla="*/ 474 w 634"/>
                  <a:gd name="T9" fmla="*/ 18 h 396"/>
                  <a:gd name="T10" fmla="*/ 456 w 634"/>
                  <a:gd name="T11" fmla="*/ 31 h 396"/>
                  <a:gd name="T12" fmla="*/ 432 w 634"/>
                  <a:gd name="T13" fmla="*/ 49 h 396"/>
                  <a:gd name="T14" fmla="*/ 383 w 634"/>
                  <a:gd name="T15" fmla="*/ 57 h 396"/>
                  <a:gd name="T16" fmla="*/ 336 w 634"/>
                  <a:gd name="T17" fmla="*/ 60 h 396"/>
                  <a:gd name="T18" fmla="*/ 300 w 634"/>
                  <a:gd name="T19" fmla="*/ 58 h 396"/>
                  <a:gd name="T20" fmla="*/ 270 w 634"/>
                  <a:gd name="T21" fmla="*/ 69 h 396"/>
                  <a:gd name="T22" fmla="*/ 241 w 634"/>
                  <a:gd name="T23" fmla="*/ 68 h 396"/>
                  <a:gd name="T24" fmla="*/ 223 w 634"/>
                  <a:gd name="T25" fmla="*/ 43 h 396"/>
                  <a:gd name="T26" fmla="*/ 194 w 634"/>
                  <a:gd name="T27" fmla="*/ 45 h 396"/>
                  <a:gd name="T28" fmla="*/ 183 w 634"/>
                  <a:gd name="T29" fmla="*/ 21 h 396"/>
                  <a:gd name="T30" fmla="*/ 156 w 634"/>
                  <a:gd name="T31" fmla="*/ 27 h 396"/>
                  <a:gd name="T32" fmla="*/ 132 w 634"/>
                  <a:gd name="T33" fmla="*/ 27 h 396"/>
                  <a:gd name="T34" fmla="*/ 130 w 634"/>
                  <a:gd name="T35" fmla="*/ 53 h 396"/>
                  <a:gd name="T36" fmla="*/ 91 w 634"/>
                  <a:gd name="T37" fmla="*/ 61 h 396"/>
                  <a:gd name="T38" fmla="*/ 75 w 634"/>
                  <a:gd name="T39" fmla="*/ 43 h 396"/>
                  <a:gd name="T40" fmla="*/ 60 w 634"/>
                  <a:gd name="T41" fmla="*/ 22 h 396"/>
                  <a:gd name="T42" fmla="*/ 46 w 634"/>
                  <a:gd name="T43" fmla="*/ 40 h 396"/>
                  <a:gd name="T44" fmla="*/ 32 w 634"/>
                  <a:gd name="T45" fmla="*/ 50 h 396"/>
                  <a:gd name="T46" fmla="*/ 10 w 634"/>
                  <a:gd name="T47" fmla="*/ 64 h 396"/>
                  <a:gd name="T48" fmla="*/ 0 w 634"/>
                  <a:gd name="T49" fmla="*/ 90 h 396"/>
                  <a:gd name="T50" fmla="*/ 1 w 634"/>
                  <a:gd name="T51" fmla="*/ 113 h 396"/>
                  <a:gd name="T52" fmla="*/ 12 w 634"/>
                  <a:gd name="T53" fmla="*/ 143 h 396"/>
                  <a:gd name="T54" fmla="*/ 30 w 634"/>
                  <a:gd name="T55" fmla="*/ 155 h 396"/>
                  <a:gd name="T56" fmla="*/ 51 w 634"/>
                  <a:gd name="T57" fmla="*/ 169 h 396"/>
                  <a:gd name="T58" fmla="*/ 93 w 634"/>
                  <a:gd name="T59" fmla="*/ 171 h 396"/>
                  <a:gd name="T60" fmla="*/ 127 w 634"/>
                  <a:gd name="T61" fmla="*/ 183 h 396"/>
                  <a:gd name="T62" fmla="*/ 147 w 634"/>
                  <a:gd name="T63" fmla="*/ 195 h 396"/>
                  <a:gd name="T64" fmla="*/ 173 w 634"/>
                  <a:gd name="T65" fmla="*/ 216 h 396"/>
                  <a:gd name="T66" fmla="*/ 206 w 634"/>
                  <a:gd name="T67" fmla="*/ 230 h 396"/>
                  <a:gd name="T68" fmla="*/ 234 w 634"/>
                  <a:gd name="T69" fmla="*/ 245 h 396"/>
                  <a:gd name="T70" fmla="*/ 258 w 634"/>
                  <a:gd name="T71" fmla="*/ 265 h 396"/>
                  <a:gd name="T72" fmla="*/ 286 w 634"/>
                  <a:gd name="T73" fmla="*/ 282 h 396"/>
                  <a:gd name="T74" fmla="*/ 319 w 634"/>
                  <a:gd name="T75" fmla="*/ 280 h 396"/>
                  <a:gd name="T76" fmla="*/ 364 w 634"/>
                  <a:gd name="T77" fmla="*/ 290 h 396"/>
                  <a:gd name="T78" fmla="*/ 402 w 634"/>
                  <a:gd name="T79" fmla="*/ 321 h 396"/>
                  <a:gd name="T80" fmla="*/ 424 w 634"/>
                  <a:gd name="T81" fmla="*/ 349 h 396"/>
                  <a:gd name="T82" fmla="*/ 467 w 634"/>
                  <a:gd name="T83" fmla="*/ 373 h 396"/>
                  <a:gd name="T84" fmla="*/ 491 w 634"/>
                  <a:gd name="T85" fmla="*/ 371 h 396"/>
                  <a:gd name="T86" fmla="*/ 515 w 634"/>
                  <a:gd name="T87" fmla="*/ 377 h 396"/>
                  <a:gd name="T88" fmla="*/ 537 w 634"/>
                  <a:gd name="T89" fmla="*/ 381 h 396"/>
                  <a:gd name="T90" fmla="*/ 554 w 634"/>
                  <a:gd name="T91" fmla="*/ 395 h 396"/>
                  <a:gd name="T92" fmla="*/ 546 w 634"/>
                  <a:gd name="T93" fmla="*/ 357 h 396"/>
                  <a:gd name="T94" fmla="*/ 564 w 634"/>
                  <a:gd name="T95" fmla="*/ 331 h 396"/>
                  <a:gd name="T96" fmla="*/ 598 w 634"/>
                  <a:gd name="T97" fmla="*/ 286 h 396"/>
                  <a:gd name="T98" fmla="*/ 576 w 634"/>
                  <a:gd name="T99" fmla="*/ 269 h 396"/>
                  <a:gd name="T100" fmla="*/ 566 w 634"/>
                  <a:gd name="T101" fmla="*/ 245 h 396"/>
                  <a:gd name="T102" fmla="*/ 564 w 634"/>
                  <a:gd name="T103" fmla="*/ 226 h 396"/>
                  <a:gd name="T104" fmla="*/ 537 w 634"/>
                  <a:gd name="T105" fmla="*/ 212 h 396"/>
                  <a:gd name="T106" fmla="*/ 543 w 634"/>
                  <a:gd name="T107" fmla="*/ 192 h 396"/>
                  <a:gd name="T108" fmla="*/ 555 w 634"/>
                  <a:gd name="T109" fmla="*/ 159 h 396"/>
                  <a:gd name="T110" fmla="*/ 554 w 634"/>
                  <a:gd name="T111" fmla="*/ 136 h 396"/>
                  <a:gd name="T112" fmla="*/ 572 w 634"/>
                  <a:gd name="T113" fmla="*/ 103 h 396"/>
                  <a:gd name="T114" fmla="*/ 594 w 634"/>
                  <a:gd name="T115" fmla="*/ 65 h 396"/>
                  <a:gd name="T116" fmla="*/ 607 w 634"/>
                  <a:gd name="T117" fmla="*/ 51 h 396"/>
                  <a:gd name="T118" fmla="*/ 633 w 634"/>
                  <a:gd name="T119" fmla="*/ 14 h 396"/>
                  <a:gd name="T120" fmla="*/ 613 w 634"/>
                  <a:gd name="T121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4" h="396">
                    <a:moveTo>
                      <a:pt x="611" y="0"/>
                    </a:moveTo>
                    <a:lnTo>
                      <a:pt x="598" y="2"/>
                    </a:lnTo>
                    <a:lnTo>
                      <a:pt x="580" y="1"/>
                    </a:lnTo>
                    <a:lnTo>
                      <a:pt x="570" y="0"/>
                    </a:lnTo>
                    <a:lnTo>
                      <a:pt x="565" y="0"/>
                    </a:lnTo>
                    <a:lnTo>
                      <a:pt x="564" y="10"/>
                    </a:lnTo>
                    <a:lnTo>
                      <a:pt x="557" y="18"/>
                    </a:lnTo>
                    <a:lnTo>
                      <a:pt x="549" y="23"/>
                    </a:lnTo>
                    <a:lnTo>
                      <a:pt x="530" y="27"/>
                    </a:lnTo>
                    <a:lnTo>
                      <a:pt x="520" y="30"/>
                    </a:lnTo>
                    <a:lnTo>
                      <a:pt x="514" y="27"/>
                    </a:lnTo>
                    <a:lnTo>
                      <a:pt x="510" y="17"/>
                    </a:lnTo>
                    <a:lnTo>
                      <a:pt x="494" y="18"/>
                    </a:lnTo>
                    <a:lnTo>
                      <a:pt x="484" y="19"/>
                    </a:lnTo>
                    <a:lnTo>
                      <a:pt x="474" y="18"/>
                    </a:lnTo>
                    <a:lnTo>
                      <a:pt x="468" y="19"/>
                    </a:lnTo>
                    <a:lnTo>
                      <a:pt x="466" y="25"/>
                    </a:lnTo>
                    <a:lnTo>
                      <a:pt x="456" y="31"/>
                    </a:lnTo>
                    <a:lnTo>
                      <a:pt x="450" y="33"/>
                    </a:lnTo>
                    <a:lnTo>
                      <a:pt x="440" y="41"/>
                    </a:lnTo>
                    <a:lnTo>
                      <a:pt x="432" y="49"/>
                    </a:lnTo>
                    <a:lnTo>
                      <a:pt x="423" y="53"/>
                    </a:lnTo>
                    <a:lnTo>
                      <a:pt x="397" y="55"/>
                    </a:lnTo>
                    <a:lnTo>
                      <a:pt x="383" y="57"/>
                    </a:lnTo>
                    <a:lnTo>
                      <a:pt x="362" y="59"/>
                    </a:lnTo>
                    <a:lnTo>
                      <a:pt x="346" y="60"/>
                    </a:lnTo>
                    <a:lnTo>
                      <a:pt x="336" y="60"/>
                    </a:lnTo>
                    <a:lnTo>
                      <a:pt x="328" y="59"/>
                    </a:lnTo>
                    <a:lnTo>
                      <a:pt x="310" y="51"/>
                    </a:lnTo>
                    <a:lnTo>
                      <a:pt x="300" y="58"/>
                    </a:lnTo>
                    <a:lnTo>
                      <a:pt x="289" y="63"/>
                    </a:lnTo>
                    <a:lnTo>
                      <a:pt x="276" y="68"/>
                    </a:lnTo>
                    <a:lnTo>
                      <a:pt x="270" y="69"/>
                    </a:lnTo>
                    <a:lnTo>
                      <a:pt x="257" y="66"/>
                    </a:lnTo>
                    <a:lnTo>
                      <a:pt x="252" y="66"/>
                    </a:lnTo>
                    <a:lnTo>
                      <a:pt x="241" y="68"/>
                    </a:lnTo>
                    <a:lnTo>
                      <a:pt x="233" y="61"/>
                    </a:lnTo>
                    <a:lnTo>
                      <a:pt x="226" y="48"/>
                    </a:lnTo>
                    <a:lnTo>
                      <a:pt x="223" y="43"/>
                    </a:lnTo>
                    <a:lnTo>
                      <a:pt x="216" y="41"/>
                    </a:lnTo>
                    <a:lnTo>
                      <a:pt x="206" y="43"/>
                    </a:lnTo>
                    <a:lnTo>
                      <a:pt x="194" y="45"/>
                    </a:lnTo>
                    <a:lnTo>
                      <a:pt x="188" y="43"/>
                    </a:lnTo>
                    <a:lnTo>
                      <a:pt x="190" y="35"/>
                    </a:lnTo>
                    <a:lnTo>
                      <a:pt x="183" y="21"/>
                    </a:lnTo>
                    <a:lnTo>
                      <a:pt x="178" y="17"/>
                    </a:lnTo>
                    <a:lnTo>
                      <a:pt x="169" y="18"/>
                    </a:lnTo>
                    <a:lnTo>
                      <a:pt x="156" y="27"/>
                    </a:lnTo>
                    <a:lnTo>
                      <a:pt x="147" y="27"/>
                    </a:lnTo>
                    <a:lnTo>
                      <a:pt x="136" y="25"/>
                    </a:lnTo>
                    <a:lnTo>
                      <a:pt x="132" y="27"/>
                    </a:lnTo>
                    <a:lnTo>
                      <a:pt x="128" y="32"/>
                    </a:lnTo>
                    <a:lnTo>
                      <a:pt x="127" y="40"/>
                    </a:lnTo>
                    <a:lnTo>
                      <a:pt x="130" y="53"/>
                    </a:lnTo>
                    <a:lnTo>
                      <a:pt x="118" y="60"/>
                    </a:lnTo>
                    <a:lnTo>
                      <a:pt x="104" y="62"/>
                    </a:lnTo>
                    <a:lnTo>
                      <a:pt x="91" y="61"/>
                    </a:lnTo>
                    <a:lnTo>
                      <a:pt x="84" y="60"/>
                    </a:lnTo>
                    <a:lnTo>
                      <a:pt x="76" y="50"/>
                    </a:lnTo>
                    <a:lnTo>
                      <a:pt x="75" y="43"/>
                    </a:lnTo>
                    <a:lnTo>
                      <a:pt x="71" y="37"/>
                    </a:lnTo>
                    <a:lnTo>
                      <a:pt x="68" y="32"/>
                    </a:lnTo>
                    <a:lnTo>
                      <a:pt x="60" y="22"/>
                    </a:lnTo>
                    <a:lnTo>
                      <a:pt x="57" y="29"/>
                    </a:lnTo>
                    <a:lnTo>
                      <a:pt x="49" y="35"/>
                    </a:lnTo>
                    <a:lnTo>
                      <a:pt x="46" y="40"/>
                    </a:lnTo>
                    <a:lnTo>
                      <a:pt x="41" y="45"/>
                    </a:lnTo>
                    <a:lnTo>
                      <a:pt x="36" y="48"/>
                    </a:lnTo>
                    <a:lnTo>
                      <a:pt x="32" y="50"/>
                    </a:lnTo>
                    <a:lnTo>
                      <a:pt x="26" y="53"/>
                    </a:lnTo>
                    <a:lnTo>
                      <a:pt x="23" y="60"/>
                    </a:lnTo>
                    <a:lnTo>
                      <a:pt x="10" y="64"/>
                    </a:lnTo>
                    <a:lnTo>
                      <a:pt x="4" y="70"/>
                    </a:lnTo>
                    <a:lnTo>
                      <a:pt x="0" y="81"/>
                    </a:lnTo>
                    <a:lnTo>
                      <a:pt x="0" y="90"/>
                    </a:lnTo>
                    <a:lnTo>
                      <a:pt x="3" y="94"/>
                    </a:lnTo>
                    <a:lnTo>
                      <a:pt x="1" y="102"/>
                    </a:lnTo>
                    <a:lnTo>
                      <a:pt x="1" y="113"/>
                    </a:lnTo>
                    <a:lnTo>
                      <a:pt x="3" y="125"/>
                    </a:lnTo>
                    <a:lnTo>
                      <a:pt x="7" y="135"/>
                    </a:lnTo>
                    <a:lnTo>
                      <a:pt x="12" y="143"/>
                    </a:lnTo>
                    <a:lnTo>
                      <a:pt x="14" y="145"/>
                    </a:lnTo>
                    <a:lnTo>
                      <a:pt x="23" y="147"/>
                    </a:lnTo>
                    <a:lnTo>
                      <a:pt x="30" y="155"/>
                    </a:lnTo>
                    <a:lnTo>
                      <a:pt x="34" y="163"/>
                    </a:lnTo>
                    <a:lnTo>
                      <a:pt x="41" y="170"/>
                    </a:lnTo>
                    <a:lnTo>
                      <a:pt x="51" y="169"/>
                    </a:lnTo>
                    <a:lnTo>
                      <a:pt x="67" y="167"/>
                    </a:lnTo>
                    <a:lnTo>
                      <a:pt x="84" y="168"/>
                    </a:lnTo>
                    <a:lnTo>
                      <a:pt x="93" y="171"/>
                    </a:lnTo>
                    <a:lnTo>
                      <a:pt x="100" y="179"/>
                    </a:lnTo>
                    <a:lnTo>
                      <a:pt x="110" y="181"/>
                    </a:lnTo>
                    <a:lnTo>
                      <a:pt x="127" y="183"/>
                    </a:lnTo>
                    <a:lnTo>
                      <a:pt x="136" y="184"/>
                    </a:lnTo>
                    <a:lnTo>
                      <a:pt x="141" y="188"/>
                    </a:lnTo>
                    <a:lnTo>
                      <a:pt x="147" y="195"/>
                    </a:lnTo>
                    <a:lnTo>
                      <a:pt x="156" y="202"/>
                    </a:lnTo>
                    <a:lnTo>
                      <a:pt x="166" y="210"/>
                    </a:lnTo>
                    <a:lnTo>
                      <a:pt x="173" y="216"/>
                    </a:lnTo>
                    <a:lnTo>
                      <a:pt x="184" y="222"/>
                    </a:lnTo>
                    <a:lnTo>
                      <a:pt x="194" y="226"/>
                    </a:lnTo>
                    <a:lnTo>
                      <a:pt x="206" y="230"/>
                    </a:lnTo>
                    <a:lnTo>
                      <a:pt x="214" y="233"/>
                    </a:lnTo>
                    <a:lnTo>
                      <a:pt x="223" y="237"/>
                    </a:lnTo>
                    <a:lnTo>
                      <a:pt x="234" y="245"/>
                    </a:lnTo>
                    <a:lnTo>
                      <a:pt x="241" y="251"/>
                    </a:lnTo>
                    <a:lnTo>
                      <a:pt x="250" y="258"/>
                    </a:lnTo>
                    <a:lnTo>
                      <a:pt x="258" y="265"/>
                    </a:lnTo>
                    <a:lnTo>
                      <a:pt x="267" y="272"/>
                    </a:lnTo>
                    <a:lnTo>
                      <a:pt x="278" y="279"/>
                    </a:lnTo>
                    <a:lnTo>
                      <a:pt x="286" y="282"/>
                    </a:lnTo>
                    <a:lnTo>
                      <a:pt x="293" y="282"/>
                    </a:lnTo>
                    <a:lnTo>
                      <a:pt x="303" y="281"/>
                    </a:lnTo>
                    <a:lnTo>
                      <a:pt x="319" y="280"/>
                    </a:lnTo>
                    <a:lnTo>
                      <a:pt x="337" y="282"/>
                    </a:lnTo>
                    <a:lnTo>
                      <a:pt x="349" y="285"/>
                    </a:lnTo>
                    <a:lnTo>
                      <a:pt x="364" y="290"/>
                    </a:lnTo>
                    <a:lnTo>
                      <a:pt x="382" y="299"/>
                    </a:lnTo>
                    <a:lnTo>
                      <a:pt x="397" y="314"/>
                    </a:lnTo>
                    <a:lnTo>
                      <a:pt x="402" y="321"/>
                    </a:lnTo>
                    <a:lnTo>
                      <a:pt x="406" y="339"/>
                    </a:lnTo>
                    <a:lnTo>
                      <a:pt x="415" y="348"/>
                    </a:lnTo>
                    <a:lnTo>
                      <a:pt x="424" y="349"/>
                    </a:lnTo>
                    <a:lnTo>
                      <a:pt x="433" y="355"/>
                    </a:lnTo>
                    <a:lnTo>
                      <a:pt x="450" y="363"/>
                    </a:lnTo>
                    <a:lnTo>
                      <a:pt x="467" y="373"/>
                    </a:lnTo>
                    <a:lnTo>
                      <a:pt x="474" y="374"/>
                    </a:lnTo>
                    <a:lnTo>
                      <a:pt x="478" y="375"/>
                    </a:lnTo>
                    <a:lnTo>
                      <a:pt x="491" y="371"/>
                    </a:lnTo>
                    <a:lnTo>
                      <a:pt x="501" y="369"/>
                    </a:lnTo>
                    <a:lnTo>
                      <a:pt x="511" y="373"/>
                    </a:lnTo>
                    <a:lnTo>
                      <a:pt x="515" y="377"/>
                    </a:lnTo>
                    <a:lnTo>
                      <a:pt x="525" y="376"/>
                    </a:lnTo>
                    <a:lnTo>
                      <a:pt x="530" y="378"/>
                    </a:lnTo>
                    <a:lnTo>
                      <a:pt x="537" y="381"/>
                    </a:lnTo>
                    <a:lnTo>
                      <a:pt x="544" y="387"/>
                    </a:lnTo>
                    <a:lnTo>
                      <a:pt x="550" y="394"/>
                    </a:lnTo>
                    <a:lnTo>
                      <a:pt x="554" y="395"/>
                    </a:lnTo>
                    <a:lnTo>
                      <a:pt x="552" y="381"/>
                    </a:lnTo>
                    <a:lnTo>
                      <a:pt x="550" y="370"/>
                    </a:lnTo>
                    <a:lnTo>
                      <a:pt x="546" y="357"/>
                    </a:lnTo>
                    <a:lnTo>
                      <a:pt x="546" y="348"/>
                    </a:lnTo>
                    <a:lnTo>
                      <a:pt x="551" y="338"/>
                    </a:lnTo>
                    <a:lnTo>
                      <a:pt x="564" y="331"/>
                    </a:lnTo>
                    <a:lnTo>
                      <a:pt x="578" y="314"/>
                    </a:lnTo>
                    <a:lnTo>
                      <a:pt x="590" y="299"/>
                    </a:lnTo>
                    <a:lnTo>
                      <a:pt x="598" y="286"/>
                    </a:lnTo>
                    <a:lnTo>
                      <a:pt x="598" y="280"/>
                    </a:lnTo>
                    <a:lnTo>
                      <a:pt x="586" y="275"/>
                    </a:lnTo>
                    <a:lnTo>
                      <a:pt x="576" y="269"/>
                    </a:lnTo>
                    <a:lnTo>
                      <a:pt x="564" y="263"/>
                    </a:lnTo>
                    <a:lnTo>
                      <a:pt x="562" y="259"/>
                    </a:lnTo>
                    <a:lnTo>
                      <a:pt x="566" y="245"/>
                    </a:lnTo>
                    <a:lnTo>
                      <a:pt x="572" y="235"/>
                    </a:lnTo>
                    <a:lnTo>
                      <a:pt x="572" y="229"/>
                    </a:lnTo>
                    <a:lnTo>
                      <a:pt x="564" y="226"/>
                    </a:lnTo>
                    <a:lnTo>
                      <a:pt x="546" y="221"/>
                    </a:lnTo>
                    <a:lnTo>
                      <a:pt x="541" y="218"/>
                    </a:lnTo>
                    <a:lnTo>
                      <a:pt x="537" y="212"/>
                    </a:lnTo>
                    <a:lnTo>
                      <a:pt x="537" y="204"/>
                    </a:lnTo>
                    <a:lnTo>
                      <a:pt x="539" y="197"/>
                    </a:lnTo>
                    <a:lnTo>
                      <a:pt x="543" y="192"/>
                    </a:lnTo>
                    <a:lnTo>
                      <a:pt x="546" y="187"/>
                    </a:lnTo>
                    <a:lnTo>
                      <a:pt x="554" y="169"/>
                    </a:lnTo>
                    <a:lnTo>
                      <a:pt x="555" y="159"/>
                    </a:lnTo>
                    <a:lnTo>
                      <a:pt x="554" y="153"/>
                    </a:lnTo>
                    <a:lnTo>
                      <a:pt x="554" y="143"/>
                    </a:lnTo>
                    <a:lnTo>
                      <a:pt x="554" y="136"/>
                    </a:lnTo>
                    <a:lnTo>
                      <a:pt x="557" y="127"/>
                    </a:lnTo>
                    <a:lnTo>
                      <a:pt x="564" y="115"/>
                    </a:lnTo>
                    <a:lnTo>
                      <a:pt x="572" y="103"/>
                    </a:lnTo>
                    <a:lnTo>
                      <a:pt x="583" y="92"/>
                    </a:lnTo>
                    <a:lnTo>
                      <a:pt x="589" y="77"/>
                    </a:lnTo>
                    <a:lnTo>
                      <a:pt x="594" y="65"/>
                    </a:lnTo>
                    <a:lnTo>
                      <a:pt x="596" y="59"/>
                    </a:lnTo>
                    <a:lnTo>
                      <a:pt x="600" y="55"/>
                    </a:lnTo>
                    <a:lnTo>
                      <a:pt x="607" y="51"/>
                    </a:lnTo>
                    <a:lnTo>
                      <a:pt x="616" y="37"/>
                    </a:lnTo>
                    <a:lnTo>
                      <a:pt x="622" y="24"/>
                    </a:lnTo>
                    <a:lnTo>
                      <a:pt x="633" y="14"/>
                    </a:lnTo>
                    <a:lnTo>
                      <a:pt x="633" y="9"/>
                    </a:lnTo>
                    <a:lnTo>
                      <a:pt x="628" y="0"/>
                    </a:lnTo>
                    <a:lnTo>
                      <a:pt x="613" y="0"/>
                    </a:lnTo>
                    <a:lnTo>
                      <a:pt x="611" y="0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18" name="Freeform 6">
                <a:extLst>
                  <a:ext uri="{FF2B5EF4-FFF2-40B4-BE49-F238E27FC236}">
                    <a16:creationId xmlns:a16="http://schemas.microsoft.com/office/drawing/2014/main" id="{4ACA8135-B7F5-478F-AC2D-64961E5F8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2149"/>
                <a:ext cx="68" cy="44"/>
              </a:xfrm>
              <a:custGeom>
                <a:avLst/>
                <a:gdLst>
                  <a:gd name="T0" fmla="*/ 54 w 68"/>
                  <a:gd name="T1" fmla="*/ 2 h 44"/>
                  <a:gd name="T2" fmla="*/ 52 w 68"/>
                  <a:gd name="T3" fmla="*/ 8 h 44"/>
                  <a:gd name="T4" fmla="*/ 48 w 68"/>
                  <a:gd name="T5" fmla="*/ 12 h 44"/>
                  <a:gd name="T6" fmla="*/ 44 w 68"/>
                  <a:gd name="T7" fmla="*/ 9 h 44"/>
                  <a:gd name="T8" fmla="*/ 37 w 68"/>
                  <a:gd name="T9" fmla="*/ 10 h 44"/>
                  <a:gd name="T10" fmla="*/ 30 w 68"/>
                  <a:gd name="T11" fmla="*/ 14 h 44"/>
                  <a:gd name="T12" fmla="*/ 25 w 68"/>
                  <a:gd name="T13" fmla="*/ 16 h 44"/>
                  <a:gd name="T14" fmla="*/ 22 w 68"/>
                  <a:gd name="T15" fmla="*/ 15 h 44"/>
                  <a:gd name="T16" fmla="*/ 19 w 68"/>
                  <a:gd name="T17" fmla="*/ 10 h 44"/>
                  <a:gd name="T18" fmla="*/ 10 w 68"/>
                  <a:gd name="T19" fmla="*/ 10 h 44"/>
                  <a:gd name="T20" fmla="*/ 6 w 68"/>
                  <a:gd name="T21" fmla="*/ 12 h 44"/>
                  <a:gd name="T22" fmla="*/ 2 w 68"/>
                  <a:gd name="T23" fmla="*/ 19 h 44"/>
                  <a:gd name="T24" fmla="*/ 0 w 68"/>
                  <a:gd name="T25" fmla="*/ 22 h 44"/>
                  <a:gd name="T26" fmla="*/ 2 w 68"/>
                  <a:gd name="T27" fmla="*/ 27 h 44"/>
                  <a:gd name="T28" fmla="*/ 10 w 68"/>
                  <a:gd name="T29" fmla="*/ 27 h 44"/>
                  <a:gd name="T30" fmla="*/ 20 w 68"/>
                  <a:gd name="T31" fmla="*/ 28 h 44"/>
                  <a:gd name="T32" fmla="*/ 24 w 68"/>
                  <a:gd name="T33" fmla="*/ 30 h 44"/>
                  <a:gd name="T34" fmla="*/ 30 w 68"/>
                  <a:gd name="T35" fmla="*/ 31 h 44"/>
                  <a:gd name="T36" fmla="*/ 37 w 68"/>
                  <a:gd name="T37" fmla="*/ 35 h 44"/>
                  <a:gd name="T38" fmla="*/ 46 w 68"/>
                  <a:gd name="T39" fmla="*/ 32 h 44"/>
                  <a:gd name="T40" fmla="*/ 54 w 68"/>
                  <a:gd name="T41" fmla="*/ 35 h 44"/>
                  <a:gd name="T42" fmla="*/ 58 w 68"/>
                  <a:gd name="T43" fmla="*/ 41 h 44"/>
                  <a:gd name="T44" fmla="*/ 63 w 68"/>
                  <a:gd name="T45" fmla="*/ 43 h 44"/>
                  <a:gd name="T46" fmla="*/ 67 w 68"/>
                  <a:gd name="T47" fmla="*/ 41 h 44"/>
                  <a:gd name="T48" fmla="*/ 67 w 68"/>
                  <a:gd name="T49" fmla="*/ 37 h 44"/>
                  <a:gd name="T50" fmla="*/ 60 w 68"/>
                  <a:gd name="T51" fmla="*/ 23 h 44"/>
                  <a:gd name="T52" fmla="*/ 61 w 68"/>
                  <a:gd name="T53" fmla="*/ 16 h 44"/>
                  <a:gd name="T54" fmla="*/ 62 w 68"/>
                  <a:gd name="T55" fmla="*/ 8 h 44"/>
                  <a:gd name="T56" fmla="*/ 62 w 68"/>
                  <a:gd name="T57" fmla="*/ 3 h 44"/>
                  <a:gd name="T58" fmla="*/ 56 w 68"/>
                  <a:gd name="T59" fmla="*/ 0 h 44"/>
                  <a:gd name="T60" fmla="*/ 54 w 68"/>
                  <a:gd name="T61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8" h="44">
                    <a:moveTo>
                      <a:pt x="54" y="2"/>
                    </a:moveTo>
                    <a:lnTo>
                      <a:pt x="52" y="8"/>
                    </a:lnTo>
                    <a:lnTo>
                      <a:pt x="48" y="12"/>
                    </a:lnTo>
                    <a:lnTo>
                      <a:pt x="44" y="9"/>
                    </a:lnTo>
                    <a:lnTo>
                      <a:pt x="37" y="10"/>
                    </a:lnTo>
                    <a:lnTo>
                      <a:pt x="30" y="14"/>
                    </a:lnTo>
                    <a:lnTo>
                      <a:pt x="25" y="16"/>
                    </a:lnTo>
                    <a:lnTo>
                      <a:pt x="22" y="15"/>
                    </a:lnTo>
                    <a:lnTo>
                      <a:pt x="19" y="10"/>
                    </a:lnTo>
                    <a:lnTo>
                      <a:pt x="10" y="10"/>
                    </a:lnTo>
                    <a:lnTo>
                      <a:pt x="6" y="12"/>
                    </a:lnTo>
                    <a:lnTo>
                      <a:pt x="2" y="19"/>
                    </a:lnTo>
                    <a:lnTo>
                      <a:pt x="0" y="22"/>
                    </a:lnTo>
                    <a:lnTo>
                      <a:pt x="2" y="27"/>
                    </a:lnTo>
                    <a:lnTo>
                      <a:pt x="10" y="27"/>
                    </a:lnTo>
                    <a:lnTo>
                      <a:pt x="20" y="28"/>
                    </a:lnTo>
                    <a:lnTo>
                      <a:pt x="24" y="30"/>
                    </a:lnTo>
                    <a:lnTo>
                      <a:pt x="30" y="31"/>
                    </a:lnTo>
                    <a:lnTo>
                      <a:pt x="37" y="35"/>
                    </a:lnTo>
                    <a:lnTo>
                      <a:pt x="46" y="32"/>
                    </a:lnTo>
                    <a:lnTo>
                      <a:pt x="54" y="35"/>
                    </a:lnTo>
                    <a:lnTo>
                      <a:pt x="58" y="41"/>
                    </a:lnTo>
                    <a:lnTo>
                      <a:pt x="63" y="43"/>
                    </a:lnTo>
                    <a:lnTo>
                      <a:pt x="67" y="41"/>
                    </a:lnTo>
                    <a:lnTo>
                      <a:pt x="67" y="37"/>
                    </a:lnTo>
                    <a:lnTo>
                      <a:pt x="60" y="23"/>
                    </a:lnTo>
                    <a:lnTo>
                      <a:pt x="61" y="16"/>
                    </a:lnTo>
                    <a:lnTo>
                      <a:pt x="62" y="8"/>
                    </a:lnTo>
                    <a:lnTo>
                      <a:pt x="62" y="3"/>
                    </a:lnTo>
                    <a:lnTo>
                      <a:pt x="56" y="0"/>
                    </a:lnTo>
                    <a:lnTo>
                      <a:pt x="54" y="2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19" name="Freeform 7">
                <a:extLst>
                  <a:ext uri="{FF2B5EF4-FFF2-40B4-BE49-F238E27FC236}">
                    <a16:creationId xmlns:a16="http://schemas.microsoft.com/office/drawing/2014/main" id="{0D951370-060C-4715-88E9-C5E1558DF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2201"/>
                <a:ext cx="29" cy="27"/>
              </a:xfrm>
              <a:custGeom>
                <a:avLst/>
                <a:gdLst>
                  <a:gd name="T0" fmla="*/ 23 w 29"/>
                  <a:gd name="T1" fmla="*/ 0 h 27"/>
                  <a:gd name="T2" fmla="*/ 15 w 29"/>
                  <a:gd name="T3" fmla="*/ 10 h 27"/>
                  <a:gd name="T4" fmla="*/ 1 w 29"/>
                  <a:gd name="T5" fmla="*/ 17 h 27"/>
                  <a:gd name="T6" fmla="*/ 0 w 29"/>
                  <a:gd name="T7" fmla="*/ 21 h 27"/>
                  <a:gd name="T8" fmla="*/ 1 w 29"/>
                  <a:gd name="T9" fmla="*/ 26 h 27"/>
                  <a:gd name="T10" fmla="*/ 6 w 29"/>
                  <a:gd name="T11" fmla="*/ 26 h 27"/>
                  <a:gd name="T12" fmla="*/ 10 w 29"/>
                  <a:gd name="T13" fmla="*/ 26 h 27"/>
                  <a:gd name="T14" fmla="*/ 18 w 29"/>
                  <a:gd name="T15" fmla="*/ 17 h 27"/>
                  <a:gd name="T16" fmla="*/ 26 w 29"/>
                  <a:gd name="T17" fmla="*/ 13 h 27"/>
                  <a:gd name="T18" fmla="*/ 27 w 29"/>
                  <a:gd name="T19" fmla="*/ 9 h 27"/>
                  <a:gd name="T20" fmla="*/ 28 w 29"/>
                  <a:gd name="T21" fmla="*/ 4 h 27"/>
                  <a:gd name="T22" fmla="*/ 26 w 29"/>
                  <a:gd name="T23" fmla="*/ 0 h 27"/>
                  <a:gd name="T24" fmla="*/ 23 w 29"/>
                  <a:gd name="T2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27">
                    <a:moveTo>
                      <a:pt x="23" y="0"/>
                    </a:moveTo>
                    <a:lnTo>
                      <a:pt x="15" y="10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1" y="26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8" y="17"/>
                    </a:lnTo>
                    <a:lnTo>
                      <a:pt x="26" y="13"/>
                    </a:lnTo>
                    <a:lnTo>
                      <a:pt x="27" y="9"/>
                    </a:lnTo>
                    <a:lnTo>
                      <a:pt x="28" y="4"/>
                    </a:lnTo>
                    <a:lnTo>
                      <a:pt x="26" y="0"/>
                    </a:lnTo>
                    <a:lnTo>
                      <a:pt x="23" y="0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20" name="Freeform 8">
                <a:extLst>
                  <a:ext uri="{FF2B5EF4-FFF2-40B4-BE49-F238E27FC236}">
                    <a16:creationId xmlns:a16="http://schemas.microsoft.com/office/drawing/2014/main" id="{5B4BE041-D7F9-4AFB-B6EE-30B6CB222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8" y="2275"/>
                <a:ext cx="15" cy="16"/>
              </a:xfrm>
              <a:custGeom>
                <a:avLst/>
                <a:gdLst>
                  <a:gd name="T0" fmla="*/ 12 w 15"/>
                  <a:gd name="T1" fmla="*/ 0 h 16"/>
                  <a:gd name="T2" fmla="*/ 8 w 15"/>
                  <a:gd name="T3" fmla="*/ 1 h 16"/>
                  <a:gd name="T4" fmla="*/ 3 w 15"/>
                  <a:gd name="T5" fmla="*/ 3 h 16"/>
                  <a:gd name="T6" fmla="*/ 0 w 15"/>
                  <a:gd name="T7" fmla="*/ 9 h 16"/>
                  <a:gd name="T8" fmla="*/ 3 w 15"/>
                  <a:gd name="T9" fmla="*/ 15 h 16"/>
                  <a:gd name="T10" fmla="*/ 8 w 15"/>
                  <a:gd name="T11" fmla="*/ 15 h 16"/>
                  <a:gd name="T12" fmla="*/ 11 w 15"/>
                  <a:gd name="T13" fmla="*/ 11 h 16"/>
                  <a:gd name="T14" fmla="*/ 14 w 15"/>
                  <a:gd name="T15" fmla="*/ 4 h 16"/>
                  <a:gd name="T16" fmla="*/ 13 w 15"/>
                  <a:gd name="T17" fmla="*/ 2 h 16"/>
                  <a:gd name="T18" fmla="*/ 12 w 15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6">
                    <a:moveTo>
                      <a:pt x="12" y="0"/>
                    </a:moveTo>
                    <a:lnTo>
                      <a:pt x="8" y="1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3" y="15"/>
                    </a:lnTo>
                    <a:lnTo>
                      <a:pt x="8" y="15"/>
                    </a:lnTo>
                    <a:lnTo>
                      <a:pt x="11" y="11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2" y="0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21" name="Freeform 9">
                <a:extLst>
                  <a:ext uri="{FF2B5EF4-FFF2-40B4-BE49-F238E27FC236}">
                    <a16:creationId xmlns:a16="http://schemas.microsoft.com/office/drawing/2014/main" id="{9C27CAE6-7B83-45F3-9733-F1FBC56D7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6" y="2263"/>
                <a:ext cx="19" cy="25"/>
              </a:xfrm>
              <a:custGeom>
                <a:avLst/>
                <a:gdLst>
                  <a:gd name="T0" fmla="*/ 12 w 19"/>
                  <a:gd name="T1" fmla="*/ 0 h 25"/>
                  <a:gd name="T2" fmla="*/ 9 w 19"/>
                  <a:gd name="T3" fmla="*/ 3 h 25"/>
                  <a:gd name="T4" fmla="*/ 8 w 19"/>
                  <a:gd name="T5" fmla="*/ 9 h 25"/>
                  <a:gd name="T6" fmla="*/ 4 w 19"/>
                  <a:gd name="T7" fmla="*/ 6 h 25"/>
                  <a:gd name="T8" fmla="*/ 0 w 19"/>
                  <a:gd name="T9" fmla="*/ 6 h 25"/>
                  <a:gd name="T10" fmla="*/ 7 w 19"/>
                  <a:gd name="T11" fmla="*/ 11 h 25"/>
                  <a:gd name="T12" fmla="*/ 7 w 19"/>
                  <a:gd name="T13" fmla="*/ 14 h 25"/>
                  <a:gd name="T14" fmla="*/ 14 w 19"/>
                  <a:gd name="T15" fmla="*/ 23 h 25"/>
                  <a:gd name="T16" fmla="*/ 14 w 19"/>
                  <a:gd name="T17" fmla="*/ 24 h 25"/>
                  <a:gd name="T18" fmla="*/ 16 w 19"/>
                  <a:gd name="T19" fmla="*/ 24 h 25"/>
                  <a:gd name="T20" fmla="*/ 18 w 19"/>
                  <a:gd name="T21" fmla="*/ 23 h 25"/>
                  <a:gd name="T22" fmla="*/ 18 w 19"/>
                  <a:gd name="T23" fmla="*/ 17 h 25"/>
                  <a:gd name="T24" fmla="*/ 15 w 19"/>
                  <a:gd name="T25" fmla="*/ 12 h 25"/>
                  <a:gd name="T26" fmla="*/ 16 w 19"/>
                  <a:gd name="T27" fmla="*/ 7 h 25"/>
                  <a:gd name="T28" fmla="*/ 13 w 19"/>
                  <a:gd name="T29" fmla="*/ 0 h 25"/>
                  <a:gd name="T30" fmla="*/ 12 w 19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25">
                    <a:moveTo>
                      <a:pt x="12" y="0"/>
                    </a:moveTo>
                    <a:lnTo>
                      <a:pt x="9" y="3"/>
                    </a:lnTo>
                    <a:lnTo>
                      <a:pt x="8" y="9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7" y="11"/>
                    </a:lnTo>
                    <a:lnTo>
                      <a:pt x="7" y="14"/>
                    </a:lnTo>
                    <a:lnTo>
                      <a:pt x="14" y="23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3"/>
                    </a:lnTo>
                    <a:lnTo>
                      <a:pt x="18" y="17"/>
                    </a:lnTo>
                    <a:lnTo>
                      <a:pt x="15" y="12"/>
                    </a:lnTo>
                    <a:lnTo>
                      <a:pt x="16" y="7"/>
                    </a:lnTo>
                    <a:lnTo>
                      <a:pt x="13" y="0"/>
                    </a:lnTo>
                    <a:lnTo>
                      <a:pt x="12" y="0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22" name="Freeform 10">
                <a:extLst>
                  <a:ext uri="{FF2B5EF4-FFF2-40B4-BE49-F238E27FC236}">
                    <a16:creationId xmlns:a16="http://schemas.microsoft.com/office/drawing/2014/main" id="{9E8CF9E4-D4ED-4846-A309-08A6D8A6C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5" y="2252"/>
                <a:ext cx="31" cy="25"/>
              </a:xfrm>
              <a:custGeom>
                <a:avLst/>
                <a:gdLst>
                  <a:gd name="T0" fmla="*/ 24 w 31"/>
                  <a:gd name="T1" fmla="*/ 6 h 25"/>
                  <a:gd name="T2" fmla="*/ 22 w 31"/>
                  <a:gd name="T3" fmla="*/ 4 h 25"/>
                  <a:gd name="T4" fmla="*/ 16 w 31"/>
                  <a:gd name="T5" fmla="*/ 0 h 25"/>
                  <a:gd name="T6" fmla="*/ 13 w 31"/>
                  <a:gd name="T7" fmla="*/ 1 h 25"/>
                  <a:gd name="T8" fmla="*/ 7 w 31"/>
                  <a:gd name="T9" fmla="*/ 0 h 25"/>
                  <a:gd name="T10" fmla="*/ 4 w 31"/>
                  <a:gd name="T11" fmla="*/ 0 h 25"/>
                  <a:gd name="T12" fmla="*/ 1 w 31"/>
                  <a:gd name="T13" fmla="*/ 3 h 25"/>
                  <a:gd name="T14" fmla="*/ 0 w 31"/>
                  <a:gd name="T15" fmla="*/ 9 h 25"/>
                  <a:gd name="T16" fmla="*/ 5 w 31"/>
                  <a:gd name="T17" fmla="*/ 12 h 25"/>
                  <a:gd name="T18" fmla="*/ 13 w 31"/>
                  <a:gd name="T19" fmla="*/ 16 h 25"/>
                  <a:gd name="T20" fmla="*/ 25 w 31"/>
                  <a:gd name="T21" fmla="*/ 24 h 25"/>
                  <a:gd name="T22" fmla="*/ 30 w 31"/>
                  <a:gd name="T23" fmla="*/ 23 h 25"/>
                  <a:gd name="T24" fmla="*/ 30 w 31"/>
                  <a:gd name="T25" fmla="*/ 17 h 25"/>
                  <a:gd name="T26" fmla="*/ 27 w 31"/>
                  <a:gd name="T27" fmla="*/ 10 h 25"/>
                  <a:gd name="T28" fmla="*/ 25 w 31"/>
                  <a:gd name="T29" fmla="*/ 6 h 25"/>
                  <a:gd name="T30" fmla="*/ 24 w 31"/>
                  <a:gd name="T31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25">
                    <a:moveTo>
                      <a:pt x="24" y="6"/>
                    </a:moveTo>
                    <a:lnTo>
                      <a:pt x="22" y="4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3"/>
                    </a:lnTo>
                    <a:lnTo>
                      <a:pt x="0" y="9"/>
                    </a:lnTo>
                    <a:lnTo>
                      <a:pt x="5" y="12"/>
                    </a:lnTo>
                    <a:lnTo>
                      <a:pt x="13" y="16"/>
                    </a:lnTo>
                    <a:lnTo>
                      <a:pt x="25" y="24"/>
                    </a:lnTo>
                    <a:lnTo>
                      <a:pt x="30" y="23"/>
                    </a:lnTo>
                    <a:lnTo>
                      <a:pt x="30" y="17"/>
                    </a:lnTo>
                    <a:lnTo>
                      <a:pt x="27" y="10"/>
                    </a:lnTo>
                    <a:lnTo>
                      <a:pt x="25" y="6"/>
                    </a:lnTo>
                    <a:lnTo>
                      <a:pt x="24" y="6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23" name="Freeform 11">
                <a:extLst>
                  <a:ext uri="{FF2B5EF4-FFF2-40B4-BE49-F238E27FC236}">
                    <a16:creationId xmlns:a16="http://schemas.microsoft.com/office/drawing/2014/main" id="{8A8E81B3-59E7-434E-AB8D-A16F36FB1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0" y="2294"/>
                <a:ext cx="13" cy="14"/>
              </a:xfrm>
              <a:custGeom>
                <a:avLst/>
                <a:gdLst>
                  <a:gd name="T0" fmla="*/ 10 w 13"/>
                  <a:gd name="T1" fmla="*/ 2 h 14"/>
                  <a:gd name="T2" fmla="*/ 12 w 13"/>
                  <a:gd name="T3" fmla="*/ 6 h 14"/>
                  <a:gd name="T4" fmla="*/ 12 w 13"/>
                  <a:gd name="T5" fmla="*/ 11 h 14"/>
                  <a:gd name="T6" fmla="*/ 7 w 13"/>
                  <a:gd name="T7" fmla="*/ 13 h 14"/>
                  <a:gd name="T8" fmla="*/ 2 w 13"/>
                  <a:gd name="T9" fmla="*/ 9 h 14"/>
                  <a:gd name="T10" fmla="*/ 0 w 13"/>
                  <a:gd name="T11" fmla="*/ 3 h 14"/>
                  <a:gd name="T12" fmla="*/ 3 w 13"/>
                  <a:gd name="T13" fmla="*/ 0 h 14"/>
                  <a:gd name="T14" fmla="*/ 10 w 13"/>
                  <a:gd name="T15" fmla="*/ 0 h 14"/>
                  <a:gd name="T16" fmla="*/ 10 w 13"/>
                  <a:gd name="T1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4">
                    <a:moveTo>
                      <a:pt x="10" y="2"/>
                    </a:moveTo>
                    <a:lnTo>
                      <a:pt x="12" y="6"/>
                    </a:lnTo>
                    <a:lnTo>
                      <a:pt x="12" y="11"/>
                    </a:lnTo>
                    <a:lnTo>
                      <a:pt x="7" y="13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0" y="2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24" name="Freeform 12">
                <a:extLst>
                  <a:ext uri="{FF2B5EF4-FFF2-40B4-BE49-F238E27FC236}">
                    <a16:creationId xmlns:a16="http://schemas.microsoft.com/office/drawing/2014/main" id="{A77B6BCB-78A9-49CF-8465-F1403ED37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2632"/>
                <a:ext cx="21" cy="21"/>
              </a:xfrm>
              <a:custGeom>
                <a:avLst/>
                <a:gdLst>
                  <a:gd name="T0" fmla="*/ 20 w 21"/>
                  <a:gd name="T1" fmla="*/ 1 h 21"/>
                  <a:gd name="T2" fmla="*/ 10 w 21"/>
                  <a:gd name="T3" fmla="*/ 0 h 21"/>
                  <a:gd name="T4" fmla="*/ 5 w 21"/>
                  <a:gd name="T5" fmla="*/ 1 h 21"/>
                  <a:gd name="T6" fmla="*/ 0 w 21"/>
                  <a:gd name="T7" fmla="*/ 7 h 21"/>
                  <a:gd name="T8" fmla="*/ 1 w 21"/>
                  <a:gd name="T9" fmla="*/ 13 h 21"/>
                  <a:gd name="T10" fmla="*/ 3 w 21"/>
                  <a:gd name="T11" fmla="*/ 18 h 21"/>
                  <a:gd name="T12" fmla="*/ 7 w 21"/>
                  <a:gd name="T13" fmla="*/ 20 h 21"/>
                  <a:gd name="T14" fmla="*/ 11 w 21"/>
                  <a:gd name="T15" fmla="*/ 18 h 21"/>
                  <a:gd name="T16" fmla="*/ 12 w 21"/>
                  <a:gd name="T17" fmla="*/ 13 h 21"/>
                  <a:gd name="T18" fmla="*/ 11 w 21"/>
                  <a:gd name="T19" fmla="*/ 10 h 21"/>
                  <a:gd name="T20" fmla="*/ 20 w 21"/>
                  <a:gd name="T21" fmla="*/ 2 h 21"/>
                  <a:gd name="T22" fmla="*/ 20 w 21"/>
                  <a:gd name="T23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1">
                    <a:moveTo>
                      <a:pt x="20" y="1"/>
                    </a:moveTo>
                    <a:lnTo>
                      <a:pt x="10" y="0"/>
                    </a:lnTo>
                    <a:lnTo>
                      <a:pt x="5" y="1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3" y="18"/>
                    </a:lnTo>
                    <a:lnTo>
                      <a:pt x="7" y="20"/>
                    </a:lnTo>
                    <a:lnTo>
                      <a:pt x="11" y="18"/>
                    </a:lnTo>
                    <a:lnTo>
                      <a:pt x="12" y="13"/>
                    </a:lnTo>
                    <a:lnTo>
                      <a:pt x="11" y="10"/>
                    </a:lnTo>
                    <a:lnTo>
                      <a:pt x="20" y="2"/>
                    </a:lnTo>
                    <a:lnTo>
                      <a:pt x="20" y="1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25" name="Freeform 13">
                <a:extLst>
                  <a:ext uri="{FF2B5EF4-FFF2-40B4-BE49-F238E27FC236}">
                    <a16:creationId xmlns:a16="http://schemas.microsoft.com/office/drawing/2014/main" id="{CD921564-8CDF-4BAD-8351-CD81D858C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" y="2669"/>
                <a:ext cx="35" cy="33"/>
              </a:xfrm>
              <a:custGeom>
                <a:avLst/>
                <a:gdLst>
                  <a:gd name="T0" fmla="*/ 32 w 35"/>
                  <a:gd name="T1" fmla="*/ 15 h 33"/>
                  <a:gd name="T2" fmla="*/ 29 w 35"/>
                  <a:gd name="T3" fmla="*/ 12 h 33"/>
                  <a:gd name="T4" fmla="*/ 24 w 35"/>
                  <a:gd name="T5" fmla="*/ 8 h 33"/>
                  <a:gd name="T6" fmla="*/ 20 w 35"/>
                  <a:gd name="T7" fmla="*/ 4 h 33"/>
                  <a:gd name="T8" fmla="*/ 15 w 35"/>
                  <a:gd name="T9" fmla="*/ 0 h 33"/>
                  <a:gd name="T10" fmla="*/ 10 w 35"/>
                  <a:gd name="T11" fmla="*/ 4 h 33"/>
                  <a:gd name="T12" fmla="*/ 7 w 35"/>
                  <a:gd name="T13" fmla="*/ 12 h 33"/>
                  <a:gd name="T14" fmla="*/ 1 w 35"/>
                  <a:gd name="T15" fmla="*/ 17 h 33"/>
                  <a:gd name="T16" fmla="*/ 0 w 35"/>
                  <a:gd name="T17" fmla="*/ 23 h 33"/>
                  <a:gd name="T18" fmla="*/ 5 w 35"/>
                  <a:gd name="T19" fmla="*/ 29 h 33"/>
                  <a:gd name="T20" fmla="*/ 15 w 35"/>
                  <a:gd name="T21" fmla="*/ 32 h 33"/>
                  <a:gd name="T22" fmla="*/ 24 w 35"/>
                  <a:gd name="T23" fmla="*/ 32 h 33"/>
                  <a:gd name="T24" fmla="*/ 24 w 35"/>
                  <a:gd name="T25" fmla="*/ 31 h 33"/>
                  <a:gd name="T26" fmla="*/ 28 w 35"/>
                  <a:gd name="T27" fmla="*/ 24 h 33"/>
                  <a:gd name="T28" fmla="*/ 33 w 35"/>
                  <a:gd name="T29" fmla="*/ 21 h 33"/>
                  <a:gd name="T30" fmla="*/ 34 w 35"/>
                  <a:gd name="T31" fmla="*/ 15 h 33"/>
                  <a:gd name="T32" fmla="*/ 32 w 35"/>
                  <a:gd name="T33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3">
                    <a:moveTo>
                      <a:pt x="32" y="15"/>
                    </a:moveTo>
                    <a:lnTo>
                      <a:pt x="29" y="12"/>
                    </a:lnTo>
                    <a:lnTo>
                      <a:pt x="24" y="8"/>
                    </a:lnTo>
                    <a:lnTo>
                      <a:pt x="20" y="4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12"/>
                    </a:lnTo>
                    <a:lnTo>
                      <a:pt x="1" y="17"/>
                    </a:lnTo>
                    <a:lnTo>
                      <a:pt x="0" y="23"/>
                    </a:lnTo>
                    <a:lnTo>
                      <a:pt x="5" y="29"/>
                    </a:lnTo>
                    <a:lnTo>
                      <a:pt x="15" y="32"/>
                    </a:lnTo>
                    <a:lnTo>
                      <a:pt x="24" y="32"/>
                    </a:lnTo>
                    <a:lnTo>
                      <a:pt x="24" y="31"/>
                    </a:lnTo>
                    <a:lnTo>
                      <a:pt x="28" y="24"/>
                    </a:lnTo>
                    <a:lnTo>
                      <a:pt x="33" y="21"/>
                    </a:lnTo>
                    <a:lnTo>
                      <a:pt x="34" y="15"/>
                    </a:lnTo>
                    <a:lnTo>
                      <a:pt x="32" y="15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26" name="Freeform 14">
                <a:extLst>
                  <a:ext uri="{FF2B5EF4-FFF2-40B4-BE49-F238E27FC236}">
                    <a16:creationId xmlns:a16="http://schemas.microsoft.com/office/drawing/2014/main" id="{85200FDE-EF8A-463B-BFBC-9841C5615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3177"/>
                <a:ext cx="15" cy="23"/>
              </a:xfrm>
              <a:custGeom>
                <a:avLst/>
                <a:gdLst>
                  <a:gd name="T0" fmla="*/ 1 w 15"/>
                  <a:gd name="T1" fmla="*/ 2 h 23"/>
                  <a:gd name="T2" fmla="*/ 0 w 15"/>
                  <a:gd name="T3" fmla="*/ 8 h 23"/>
                  <a:gd name="T4" fmla="*/ 1 w 15"/>
                  <a:gd name="T5" fmla="*/ 14 h 23"/>
                  <a:gd name="T6" fmla="*/ 4 w 15"/>
                  <a:gd name="T7" fmla="*/ 20 h 23"/>
                  <a:gd name="T8" fmla="*/ 7 w 15"/>
                  <a:gd name="T9" fmla="*/ 22 h 23"/>
                  <a:gd name="T10" fmla="*/ 12 w 15"/>
                  <a:gd name="T11" fmla="*/ 21 h 23"/>
                  <a:gd name="T12" fmla="*/ 14 w 15"/>
                  <a:gd name="T13" fmla="*/ 19 h 23"/>
                  <a:gd name="T14" fmla="*/ 14 w 15"/>
                  <a:gd name="T15" fmla="*/ 13 h 23"/>
                  <a:gd name="T16" fmla="*/ 7 w 15"/>
                  <a:gd name="T17" fmla="*/ 7 h 23"/>
                  <a:gd name="T18" fmla="*/ 2 w 15"/>
                  <a:gd name="T19" fmla="*/ 0 h 23"/>
                  <a:gd name="T20" fmla="*/ 1 w 15"/>
                  <a:gd name="T2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23">
                    <a:moveTo>
                      <a:pt x="1" y="2"/>
                    </a:moveTo>
                    <a:lnTo>
                      <a:pt x="0" y="8"/>
                    </a:lnTo>
                    <a:lnTo>
                      <a:pt x="1" y="14"/>
                    </a:lnTo>
                    <a:lnTo>
                      <a:pt x="4" y="20"/>
                    </a:lnTo>
                    <a:lnTo>
                      <a:pt x="7" y="22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4" y="13"/>
                    </a:lnTo>
                    <a:lnTo>
                      <a:pt x="7" y="7"/>
                    </a:lnTo>
                    <a:lnTo>
                      <a:pt x="2" y="0"/>
                    </a:lnTo>
                    <a:lnTo>
                      <a:pt x="1" y="2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27" name="Freeform 15">
                <a:extLst>
                  <a:ext uri="{FF2B5EF4-FFF2-40B4-BE49-F238E27FC236}">
                    <a16:creationId xmlns:a16="http://schemas.microsoft.com/office/drawing/2014/main" id="{CFF53E28-CA40-44D5-BD93-B085AF239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4" y="3189"/>
                <a:ext cx="11" cy="12"/>
              </a:xfrm>
              <a:custGeom>
                <a:avLst/>
                <a:gdLst>
                  <a:gd name="T0" fmla="*/ 9 w 11"/>
                  <a:gd name="T1" fmla="*/ 0 h 12"/>
                  <a:gd name="T2" fmla="*/ 2 w 11"/>
                  <a:gd name="T3" fmla="*/ 3 h 12"/>
                  <a:gd name="T4" fmla="*/ 0 w 11"/>
                  <a:gd name="T5" fmla="*/ 11 h 12"/>
                  <a:gd name="T6" fmla="*/ 4 w 11"/>
                  <a:gd name="T7" fmla="*/ 11 h 12"/>
                  <a:gd name="T8" fmla="*/ 8 w 11"/>
                  <a:gd name="T9" fmla="*/ 11 h 12"/>
                  <a:gd name="T10" fmla="*/ 10 w 11"/>
                  <a:gd name="T11" fmla="*/ 7 h 12"/>
                  <a:gd name="T12" fmla="*/ 8 w 11"/>
                  <a:gd name="T13" fmla="*/ 3 h 12"/>
                  <a:gd name="T14" fmla="*/ 9 w 11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2">
                    <a:moveTo>
                      <a:pt x="9" y="0"/>
                    </a:moveTo>
                    <a:lnTo>
                      <a:pt x="2" y="3"/>
                    </a:lnTo>
                    <a:lnTo>
                      <a:pt x="0" y="11"/>
                    </a:lnTo>
                    <a:lnTo>
                      <a:pt x="4" y="11"/>
                    </a:lnTo>
                    <a:lnTo>
                      <a:pt x="8" y="11"/>
                    </a:lnTo>
                    <a:lnTo>
                      <a:pt x="10" y="7"/>
                    </a:lnTo>
                    <a:lnTo>
                      <a:pt x="8" y="3"/>
                    </a:lnTo>
                    <a:lnTo>
                      <a:pt x="9" y="0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28" name="Freeform 16">
                <a:extLst>
                  <a:ext uri="{FF2B5EF4-FFF2-40B4-BE49-F238E27FC236}">
                    <a16:creationId xmlns:a16="http://schemas.microsoft.com/office/drawing/2014/main" id="{C1F30C8F-4B2E-42FE-9F6C-17F7E8AE8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" y="3216"/>
                <a:ext cx="18" cy="11"/>
              </a:xfrm>
              <a:custGeom>
                <a:avLst/>
                <a:gdLst>
                  <a:gd name="T0" fmla="*/ 17 w 18"/>
                  <a:gd name="T1" fmla="*/ 6 h 11"/>
                  <a:gd name="T2" fmla="*/ 12 w 18"/>
                  <a:gd name="T3" fmla="*/ 0 h 11"/>
                  <a:gd name="T4" fmla="*/ 1 w 18"/>
                  <a:gd name="T5" fmla="*/ 1 h 11"/>
                  <a:gd name="T6" fmla="*/ 0 w 18"/>
                  <a:gd name="T7" fmla="*/ 4 h 11"/>
                  <a:gd name="T8" fmla="*/ 1 w 18"/>
                  <a:gd name="T9" fmla="*/ 10 h 11"/>
                  <a:gd name="T10" fmla="*/ 8 w 18"/>
                  <a:gd name="T11" fmla="*/ 10 h 11"/>
                  <a:gd name="T12" fmla="*/ 16 w 18"/>
                  <a:gd name="T13" fmla="*/ 8 h 11"/>
                  <a:gd name="T14" fmla="*/ 17 w 18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1">
                    <a:moveTo>
                      <a:pt x="17" y="6"/>
                    </a:moveTo>
                    <a:lnTo>
                      <a:pt x="1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10"/>
                    </a:lnTo>
                    <a:lnTo>
                      <a:pt x="8" y="10"/>
                    </a:lnTo>
                    <a:lnTo>
                      <a:pt x="16" y="8"/>
                    </a:lnTo>
                    <a:lnTo>
                      <a:pt x="17" y="6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29" name="Freeform 17">
                <a:extLst>
                  <a:ext uri="{FF2B5EF4-FFF2-40B4-BE49-F238E27FC236}">
                    <a16:creationId xmlns:a16="http://schemas.microsoft.com/office/drawing/2014/main" id="{A134AF0D-7BE3-4ADC-BC5B-DE1AF339A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3206"/>
                <a:ext cx="17" cy="21"/>
              </a:xfrm>
              <a:custGeom>
                <a:avLst/>
                <a:gdLst>
                  <a:gd name="T0" fmla="*/ 0 w 17"/>
                  <a:gd name="T1" fmla="*/ 1 h 21"/>
                  <a:gd name="T2" fmla="*/ 3 w 17"/>
                  <a:gd name="T3" fmla="*/ 8 h 21"/>
                  <a:gd name="T4" fmla="*/ 6 w 17"/>
                  <a:gd name="T5" fmla="*/ 16 h 21"/>
                  <a:gd name="T6" fmla="*/ 10 w 17"/>
                  <a:gd name="T7" fmla="*/ 20 h 21"/>
                  <a:gd name="T8" fmla="*/ 16 w 17"/>
                  <a:gd name="T9" fmla="*/ 16 h 21"/>
                  <a:gd name="T10" fmla="*/ 16 w 17"/>
                  <a:gd name="T11" fmla="*/ 9 h 21"/>
                  <a:gd name="T12" fmla="*/ 11 w 17"/>
                  <a:gd name="T13" fmla="*/ 4 h 21"/>
                  <a:gd name="T14" fmla="*/ 2 w 17"/>
                  <a:gd name="T15" fmla="*/ 0 h 21"/>
                  <a:gd name="T16" fmla="*/ 0 w 17"/>
                  <a:gd name="T17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1">
                    <a:moveTo>
                      <a:pt x="0" y="1"/>
                    </a:moveTo>
                    <a:lnTo>
                      <a:pt x="3" y="8"/>
                    </a:lnTo>
                    <a:lnTo>
                      <a:pt x="6" y="16"/>
                    </a:lnTo>
                    <a:lnTo>
                      <a:pt x="10" y="20"/>
                    </a:lnTo>
                    <a:lnTo>
                      <a:pt x="16" y="16"/>
                    </a:lnTo>
                    <a:lnTo>
                      <a:pt x="16" y="9"/>
                    </a:lnTo>
                    <a:lnTo>
                      <a:pt x="11" y="4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30" name="Freeform 18">
                <a:extLst>
                  <a:ext uri="{FF2B5EF4-FFF2-40B4-BE49-F238E27FC236}">
                    <a16:creationId xmlns:a16="http://schemas.microsoft.com/office/drawing/2014/main" id="{D662F880-A676-422F-8C3B-AA88A4C33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3206"/>
                <a:ext cx="32" cy="15"/>
              </a:xfrm>
              <a:custGeom>
                <a:avLst/>
                <a:gdLst>
                  <a:gd name="T0" fmla="*/ 31 w 32"/>
                  <a:gd name="T1" fmla="*/ 10 h 15"/>
                  <a:gd name="T2" fmla="*/ 29 w 32"/>
                  <a:gd name="T3" fmla="*/ 4 h 15"/>
                  <a:gd name="T4" fmla="*/ 22 w 32"/>
                  <a:gd name="T5" fmla="*/ 0 h 15"/>
                  <a:gd name="T6" fmla="*/ 12 w 32"/>
                  <a:gd name="T7" fmla="*/ 1 h 15"/>
                  <a:gd name="T8" fmla="*/ 3 w 32"/>
                  <a:gd name="T9" fmla="*/ 0 h 15"/>
                  <a:gd name="T10" fmla="*/ 0 w 32"/>
                  <a:gd name="T11" fmla="*/ 5 h 15"/>
                  <a:gd name="T12" fmla="*/ 1 w 32"/>
                  <a:gd name="T13" fmla="*/ 11 h 15"/>
                  <a:gd name="T14" fmla="*/ 8 w 32"/>
                  <a:gd name="T15" fmla="*/ 14 h 15"/>
                  <a:gd name="T16" fmla="*/ 15 w 32"/>
                  <a:gd name="T17" fmla="*/ 11 h 15"/>
                  <a:gd name="T18" fmla="*/ 24 w 32"/>
                  <a:gd name="T19" fmla="*/ 14 h 15"/>
                  <a:gd name="T20" fmla="*/ 30 w 32"/>
                  <a:gd name="T21" fmla="*/ 10 h 15"/>
                  <a:gd name="T22" fmla="*/ 31 w 32"/>
                  <a:gd name="T23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5">
                    <a:moveTo>
                      <a:pt x="31" y="10"/>
                    </a:moveTo>
                    <a:lnTo>
                      <a:pt x="29" y="4"/>
                    </a:lnTo>
                    <a:lnTo>
                      <a:pt x="22" y="0"/>
                    </a:lnTo>
                    <a:lnTo>
                      <a:pt x="12" y="1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8" y="14"/>
                    </a:lnTo>
                    <a:lnTo>
                      <a:pt x="15" y="11"/>
                    </a:lnTo>
                    <a:lnTo>
                      <a:pt x="24" y="14"/>
                    </a:lnTo>
                    <a:lnTo>
                      <a:pt x="30" y="10"/>
                    </a:lnTo>
                    <a:lnTo>
                      <a:pt x="31" y="10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31" name="Freeform 19">
                <a:extLst>
                  <a:ext uri="{FF2B5EF4-FFF2-40B4-BE49-F238E27FC236}">
                    <a16:creationId xmlns:a16="http://schemas.microsoft.com/office/drawing/2014/main" id="{BD62C73F-A7B7-4D3D-BBD6-0191A5F68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3220"/>
                <a:ext cx="15" cy="17"/>
              </a:xfrm>
              <a:custGeom>
                <a:avLst/>
                <a:gdLst>
                  <a:gd name="T0" fmla="*/ 13 w 15"/>
                  <a:gd name="T1" fmla="*/ 0 h 17"/>
                  <a:gd name="T2" fmla="*/ 8 w 15"/>
                  <a:gd name="T3" fmla="*/ 0 h 17"/>
                  <a:gd name="T4" fmla="*/ 0 w 15"/>
                  <a:gd name="T5" fmla="*/ 4 h 17"/>
                  <a:gd name="T6" fmla="*/ 0 w 15"/>
                  <a:gd name="T7" fmla="*/ 9 h 17"/>
                  <a:gd name="T8" fmla="*/ 2 w 15"/>
                  <a:gd name="T9" fmla="*/ 14 h 17"/>
                  <a:gd name="T10" fmla="*/ 7 w 15"/>
                  <a:gd name="T11" fmla="*/ 16 h 17"/>
                  <a:gd name="T12" fmla="*/ 11 w 15"/>
                  <a:gd name="T13" fmla="*/ 16 h 17"/>
                  <a:gd name="T14" fmla="*/ 14 w 15"/>
                  <a:gd name="T15" fmla="*/ 9 h 17"/>
                  <a:gd name="T16" fmla="*/ 14 w 15"/>
                  <a:gd name="T17" fmla="*/ 2 h 17"/>
                  <a:gd name="T18" fmla="*/ 13 w 15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7">
                    <a:moveTo>
                      <a:pt x="13" y="0"/>
                    </a:moveTo>
                    <a:lnTo>
                      <a:pt x="8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2" y="14"/>
                    </a:lnTo>
                    <a:lnTo>
                      <a:pt x="7" y="16"/>
                    </a:lnTo>
                    <a:lnTo>
                      <a:pt x="11" y="16"/>
                    </a:lnTo>
                    <a:lnTo>
                      <a:pt x="14" y="9"/>
                    </a:lnTo>
                    <a:lnTo>
                      <a:pt x="14" y="2"/>
                    </a:lnTo>
                    <a:lnTo>
                      <a:pt x="13" y="0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32" name="Freeform 20">
                <a:extLst>
                  <a:ext uri="{FF2B5EF4-FFF2-40B4-BE49-F238E27FC236}">
                    <a16:creationId xmlns:a16="http://schemas.microsoft.com/office/drawing/2014/main" id="{91E99ADC-7678-4EAF-B1AC-48F86178A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3246"/>
                <a:ext cx="22" cy="15"/>
              </a:xfrm>
              <a:custGeom>
                <a:avLst/>
                <a:gdLst>
                  <a:gd name="T0" fmla="*/ 21 w 22"/>
                  <a:gd name="T1" fmla="*/ 9 h 15"/>
                  <a:gd name="T2" fmla="*/ 17 w 22"/>
                  <a:gd name="T3" fmla="*/ 7 h 15"/>
                  <a:gd name="T4" fmla="*/ 12 w 22"/>
                  <a:gd name="T5" fmla="*/ 4 h 15"/>
                  <a:gd name="T6" fmla="*/ 7 w 22"/>
                  <a:gd name="T7" fmla="*/ 0 h 15"/>
                  <a:gd name="T8" fmla="*/ 0 w 22"/>
                  <a:gd name="T9" fmla="*/ 5 h 15"/>
                  <a:gd name="T10" fmla="*/ 0 w 22"/>
                  <a:gd name="T11" fmla="*/ 12 h 15"/>
                  <a:gd name="T12" fmla="*/ 11 w 22"/>
                  <a:gd name="T13" fmla="*/ 14 h 15"/>
                  <a:gd name="T14" fmla="*/ 17 w 22"/>
                  <a:gd name="T15" fmla="*/ 14 h 15"/>
                  <a:gd name="T16" fmla="*/ 21 w 22"/>
                  <a:gd name="T17" fmla="*/ 10 h 15"/>
                  <a:gd name="T18" fmla="*/ 21 w 22"/>
                  <a:gd name="T19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15">
                    <a:moveTo>
                      <a:pt x="21" y="9"/>
                    </a:moveTo>
                    <a:lnTo>
                      <a:pt x="17" y="7"/>
                    </a:lnTo>
                    <a:lnTo>
                      <a:pt x="12" y="4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11" y="14"/>
                    </a:lnTo>
                    <a:lnTo>
                      <a:pt x="17" y="14"/>
                    </a:lnTo>
                    <a:lnTo>
                      <a:pt x="21" y="10"/>
                    </a:lnTo>
                    <a:lnTo>
                      <a:pt x="21" y="9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33" name="Freeform 21">
                <a:extLst>
                  <a:ext uri="{FF2B5EF4-FFF2-40B4-BE49-F238E27FC236}">
                    <a16:creationId xmlns:a16="http://schemas.microsoft.com/office/drawing/2014/main" id="{A2547857-B4FF-4FE8-BF29-0E9B21600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" y="3358"/>
                <a:ext cx="17" cy="22"/>
              </a:xfrm>
              <a:custGeom>
                <a:avLst/>
                <a:gdLst>
                  <a:gd name="T0" fmla="*/ 15 w 17"/>
                  <a:gd name="T1" fmla="*/ 11 h 22"/>
                  <a:gd name="T2" fmla="*/ 16 w 17"/>
                  <a:gd name="T3" fmla="*/ 7 h 22"/>
                  <a:gd name="T4" fmla="*/ 15 w 17"/>
                  <a:gd name="T5" fmla="*/ 3 h 22"/>
                  <a:gd name="T6" fmla="*/ 9 w 17"/>
                  <a:gd name="T7" fmla="*/ 0 h 22"/>
                  <a:gd name="T8" fmla="*/ 2 w 17"/>
                  <a:gd name="T9" fmla="*/ 4 h 22"/>
                  <a:gd name="T10" fmla="*/ 0 w 17"/>
                  <a:gd name="T11" fmla="*/ 11 h 22"/>
                  <a:gd name="T12" fmla="*/ 1 w 17"/>
                  <a:gd name="T13" fmla="*/ 18 h 22"/>
                  <a:gd name="T14" fmla="*/ 4 w 17"/>
                  <a:gd name="T15" fmla="*/ 21 h 22"/>
                  <a:gd name="T16" fmla="*/ 8 w 17"/>
                  <a:gd name="T17" fmla="*/ 21 h 22"/>
                  <a:gd name="T18" fmla="*/ 15 w 17"/>
                  <a:gd name="T19" fmla="*/ 11 h 22"/>
                  <a:gd name="T20" fmla="*/ 15 w 17"/>
                  <a:gd name="T21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22">
                    <a:moveTo>
                      <a:pt x="15" y="11"/>
                    </a:moveTo>
                    <a:lnTo>
                      <a:pt x="16" y="7"/>
                    </a:lnTo>
                    <a:lnTo>
                      <a:pt x="15" y="3"/>
                    </a:lnTo>
                    <a:lnTo>
                      <a:pt x="9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1" y="18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5" y="11"/>
                    </a:lnTo>
                    <a:lnTo>
                      <a:pt x="15" y="11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34" name="Freeform 22">
                <a:extLst>
                  <a:ext uri="{FF2B5EF4-FFF2-40B4-BE49-F238E27FC236}">
                    <a16:creationId xmlns:a16="http://schemas.microsoft.com/office/drawing/2014/main" id="{71ADFCC4-1F31-48CE-BCA4-35B466972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3339"/>
                <a:ext cx="20" cy="22"/>
              </a:xfrm>
              <a:custGeom>
                <a:avLst/>
                <a:gdLst>
                  <a:gd name="T0" fmla="*/ 9 w 20"/>
                  <a:gd name="T1" fmla="*/ 5 h 22"/>
                  <a:gd name="T2" fmla="*/ 3 w 20"/>
                  <a:gd name="T3" fmla="*/ 0 h 22"/>
                  <a:gd name="T4" fmla="*/ 0 w 20"/>
                  <a:gd name="T5" fmla="*/ 7 h 22"/>
                  <a:gd name="T6" fmla="*/ 0 w 20"/>
                  <a:gd name="T7" fmla="*/ 13 h 22"/>
                  <a:gd name="T8" fmla="*/ 8 w 20"/>
                  <a:gd name="T9" fmla="*/ 18 h 22"/>
                  <a:gd name="T10" fmla="*/ 17 w 20"/>
                  <a:gd name="T11" fmla="*/ 21 h 22"/>
                  <a:gd name="T12" fmla="*/ 19 w 20"/>
                  <a:gd name="T13" fmla="*/ 17 h 22"/>
                  <a:gd name="T14" fmla="*/ 18 w 20"/>
                  <a:gd name="T15" fmla="*/ 13 h 22"/>
                  <a:gd name="T16" fmla="*/ 13 w 20"/>
                  <a:gd name="T17" fmla="*/ 10 h 22"/>
                  <a:gd name="T18" fmla="*/ 9 w 20"/>
                  <a:gd name="T19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2">
                    <a:moveTo>
                      <a:pt x="9" y="5"/>
                    </a:moveTo>
                    <a:lnTo>
                      <a:pt x="3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8" y="18"/>
                    </a:lnTo>
                    <a:lnTo>
                      <a:pt x="17" y="21"/>
                    </a:lnTo>
                    <a:lnTo>
                      <a:pt x="19" y="17"/>
                    </a:lnTo>
                    <a:lnTo>
                      <a:pt x="18" y="13"/>
                    </a:lnTo>
                    <a:lnTo>
                      <a:pt x="13" y="10"/>
                    </a:lnTo>
                    <a:lnTo>
                      <a:pt x="9" y="5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35" name="Freeform 23">
                <a:extLst>
                  <a:ext uri="{FF2B5EF4-FFF2-40B4-BE49-F238E27FC236}">
                    <a16:creationId xmlns:a16="http://schemas.microsoft.com/office/drawing/2014/main" id="{023B99BC-90D2-4156-B0F9-CC9555119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" y="3368"/>
                <a:ext cx="22" cy="11"/>
              </a:xfrm>
              <a:custGeom>
                <a:avLst/>
                <a:gdLst>
                  <a:gd name="T0" fmla="*/ 21 w 22"/>
                  <a:gd name="T1" fmla="*/ 10 h 11"/>
                  <a:gd name="T2" fmla="*/ 19 w 22"/>
                  <a:gd name="T3" fmla="*/ 3 h 11"/>
                  <a:gd name="T4" fmla="*/ 7 w 22"/>
                  <a:gd name="T5" fmla="*/ 0 h 11"/>
                  <a:gd name="T6" fmla="*/ 0 w 22"/>
                  <a:gd name="T7" fmla="*/ 0 h 11"/>
                  <a:gd name="T8" fmla="*/ 2 w 22"/>
                  <a:gd name="T9" fmla="*/ 10 h 11"/>
                  <a:gd name="T10" fmla="*/ 11 w 22"/>
                  <a:gd name="T11" fmla="*/ 8 h 11"/>
                  <a:gd name="T12" fmla="*/ 20 w 22"/>
                  <a:gd name="T13" fmla="*/ 10 h 11"/>
                  <a:gd name="T14" fmla="*/ 21 w 22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11">
                    <a:moveTo>
                      <a:pt x="21" y="10"/>
                    </a:moveTo>
                    <a:lnTo>
                      <a:pt x="19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2" y="10"/>
                    </a:lnTo>
                    <a:lnTo>
                      <a:pt x="11" y="8"/>
                    </a:lnTo>
                    <a:lnTo>
                      <a:pt x="20" y="10"/>
                    </a:lnTo>
                    <a:lnTo>
                      <a:pt x="21" y="10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36" name="Freeform 24">
                <a:extLst>
                  <a:ext uri="{FF2B5EF4-FFF2-40B4-BE49-F238E27FC236}">
                    <a16:creationId xmlns:a16="http://schemas.microsoft.com/office/drawing/2014/main" id="{F0821A9C-22BB-44C1-B434-7EF246D32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4" y="2549"/>
                <a:ext cx="49" cy="41"/>
              </a:xfrm>
              <a:custGeom>
                <a:avLst/>
                <a:gdLst>
                  <a:gd name="T0" fmla="*/ 0 w 49"/>
                  <a:gd name="T1" fmla="*/ 33 h 41"/>
                  <a:gd name="T2" fmla="*/ 1 w 49"/>
                  <a:gd name="T3" fmla="*/ 24 h 41"/>
                  <a:gd name="T4" fmla="*/ 6 w 49"/>
                  <a:gd name="T5" fmla="*/ 20 h 41"/>
                  <a:gd name="T6" fmla="*/ 13 w 49"/>
                  <a:gd name="T7" fmla="*/ 17 h 41"/>
                  <a:gd name="T8" fmla="*/ 18 w 49"/>
                  <a:gd name="T9" fmla="*/ 14 h 41"/>
                  <a:gd name="T10" fmla="*/ 18 w 49"/>
                  <a:gd name="T11" fmla="*/ 11 h 41"/>
                  <a:gd name="T12" fmla="*/ 20 w 49"/>
                  <a:gd name="T13" fmla="*/ 7 h 41"/>
                  <a:gd name="T14" fmla="*/ 22 w 49"/>
                  <a:gd name="T15" fmla="*/ 1 h 41"/>
                  <a:gd name="T16" fmla="*/ 26 w 49"/>
                  <a:gd name="T17" fmla="*/ 0 h 41"/>
                  <a:gd name="T18" fmla="*/ 31 w 49"/>
                  <a:gd name="T19" fmla="*/ 1 h 41"/>
                  <a:gd name="T20" fmla="*/ 39 w 49"/>
                  <a:gd name="T21" fmla="*/ 7 h 41"/>
                  <a:gd name="T22" fmla="*/ 40 w 49"/>
                  <a:gd name="T23" fmla="*/ 7 h 41"/>
                  <a:gd name="T24" fmla="*/ 44 w 49"/>
                  <a:gd name="T25" fmla="*/ 12 h 41"/>
                  <a:gd name="T26" fmla="*/ 45 w 49"/>
                  <a:gd name="T27" fmla="*/ 17 h 41"/>
                  <a:gd name="T28" fmla="*/ 47 w 49"/>
                  <a:gd name="T29" fmla="*/ 19 h 41"/>
                  <a:gd name="T30" fmla="*/ 48 w 49"/>
                  <a:gd name="T31" fmla="*/ 23 h 41"/>
                  <a:gd name="T32" fmla="*/ 46 w 49"/>
                  <a:gd name="T33" fmla="*/ 24 h 41"/>
                  <a:gd name="T34" fmla="*/ 45 w 49"/>
                  <a:gd name="T35" fmla="*/ 24 h 41"/>
                  <a:gd name="T36" fmla="*/ 39 w 49"/>
                  <a:gd name="T37" fmla="*/ 26 h 41"/>
                  <a:gd name="T38" fmla="*/ 38 w 49"/>
                  <a:gd name="T39" fmla="*/ 25 h 41"/>
                  <a:gd name="T40" fmla="*/ 38 w 49"/>
                  <a:gd name="T41" fmla="*/ 25 h 41"/>
                  <a:gd name="T42" fmla="*/ 29 w 49"/>
                  <a:gd name="T43" fmla="*/ 23 h 41"/>
                  <a:gd name="T44" fmla="*/ 24 w 49"/>
                  <a:gd name="T45" fmla="*/ 22 h 41"/>
                  <a:gd name="T46" fmla="*/ 23 w 49"/>
                  <a:gd name="T47" fmla="*/ 22 h 41"/>
                  <a:gd name="T48" fmla="*/ 18 w 49"/>
                  <a:gd name="T49" fmla="*/ 22 h 41"/>
                  <a:gd name="T50" fmla="*/ 16 w 49"/>
                  <a:gd name="T51" fmla="*/ 25 h 41"/>
                  <a:gd name="T52" fmla="*/ 16 w 49"/>
                  <a:gd name="T53" fmla="*/ 29 h 41"/>
                  <a:gd name="T54" fmla="*/ 16 w 49"/>
                  <a:gd name="T55" fmla="*/ 33 h 41"/>
                  <a:gd name="T56" fmla="*/ 16 w 49"/>
                  <a:gd name="T57" fmla="*/ 36 h 41"/>
                  <a:gd name="T58" fmla="*/ 15 w 49"/>
                  <a:gd name="T59" fmla="*/ 37 h 41"/>
                  <a:gd name="T60" fmla="*/ 11 w 49"/>
                  <a:gd name="T61" fmla="*/ 39 h 41"/>
                  <a:gd name="T62" fmla="*/ 6 w 49"/>
                  <a:gd name="T63" fmla="*/ 40 h 41"/>
                  <a:gd name="T64" fmla="*/ 2 w 49"/>
                  <a:gd name="T65" fmla="*/ 38 h 41"/>
                  <a:gd name="T66" fmla="*/ 1 w 49"/>
                  <a:gd name="T67" fmla="*/ 38 h 41"/>
                  <a:gd name="T68" fmla="*/ 1 w 49"/>
                  <a:gd name="T69" fmla="*/ 35 h 41"/>
                  <a:gd name="T70" fmla="*/ 1 w 49"/>
                  <a:gd name="T71" fmla="*/ 34 h 41"/>
                  <a:gd name="T72" fmla="*/ 0 w 49"/>
                  <a:gd name="T73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" h="41">
                    <a:moveTo>
                      <a:pt x="0" y="33"/>
                    </a:moveTo>
                    <a:lnTo>
                      <a:pt x="1" y="24"/>
                    </a:lnTo>
                    <a:lnTo>
                      <a:pt x="6" y="20"/>
                    </a:lnTo>
                    <a:lnTo>
                      <a:pt x="13" y="17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20" y="7"/>
                    </a:lnTo>
                    <a:lnTo>
                      <a:pt x="22" y="1"/>
                    </a:lnTo>
                    <a:lnTo>
                      <a:pt x="26" y="0"/>
                    </a:lnTo>
                    <a:lnTo>
                      <a:pt x="31" y="1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4" y="12"/>
                    </a:lnTo>
                    <a:lnTo>
                      <a:pt x="45" y="17"/>
                    </a:lnTo>
                    <a:lnTo>
                      <a:pt x="47" y="19"/>
                    </a:lnTo>
                    <a:lnTo>
                      <a:pt x="48" y="23"/>
                    </a:lnTo>
                    <a:lnTo>
                      <a:pt x="46" y="24"/>
                    </a:lnTo>
                    <a:lnTo>
                      <a:pt x="45" y="24"/>
                    </a:lnTo>
                    <a:lnTo>
                      <a:pt x="39" y="26"/>
                    </a:lnTo>
                    <a:lnTo>
                      <a:pt x="38" y="25"/>
                    </a:lnTo>
                    <a:lnTo>
                      <a:pt x="38" y="25"/>
                    </a:lnTo>
                    <a:lnTo>
                      <a:pt x="29" y="23"/>
                    </a:lnTo>
                    <a:lnTo>
                      <a:pt x="24" y="22"/>
                    </a:lnTo>
                    <a:lnTo>
                      <a:pt x="23" y="22"/>
                    </a:lnTo>
                    <a:lnTo>
                      <a:pt x="18" y="22"/>
                    </a:lnTo>
                    <a:lnTo>
                      <a:pt x="16" y="25"/>
                    </a:lnTo>
                    <a:lnTo>
                      <a:pt x="16" y="29"/>
                    </a:lnTo>
                    <a:lnTo>
                      <a:pt x="16" y="33"/>
                    </a:lnTo>
                    <a:lnTo>
                      <a:pt x="16" y="36"/>
                    </a:lnTo>
                    <a:lnTo>
                      <a:pt x="15" y="37"/>
                    </a:lnTo>
                    <a:lnTo>
                      <a:pt x="11" y="39"/>
                    </a:lnTo>
                    <a:lnTo>
                      <a:pt x="6" y="40"/>
                    </a:lnTo>
                    <a:lnTo>
                      <a:pt x="2" y="38"/>
                    </a:lnTo>
                    <a:lnTo>
                      <a:pt x="1" y="38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0" y="33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37" name="Freeform 25">
                <a:extLst>
                  <a:ext uri="{FF2B5EF4-FFF2-40B4-BE49-F238E27FC236}">
                    <a16:creationId xmlns:a16="http://schemas.microsoft.com/office/drawing/2014/main" id="{30B70A2A-7732-405A-84E2-7B109CA40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3058"/>
                <a:ext cx="38" cy="35"/>
              </a:xfrm>
              <a:custGeom>
                <a:avLst/>
                <a:gdLst>
                  <a:gd name="T0" fmla="*/ 29 w 38"/>
                  <a:gd name="T1" fmla="*/ 0 h 35"/>
                  <a:gd name="T2" fmla="*/ 34 w 38"/>
                  <a:gd name="T3" fmla="*/ 6 h 35"/>
                  <a:gd name="T4" fmla="*/ 35 w 38"/>
                  <a:gd name="T5" fmla="*/ 9 h 35"/>
                  <a:gd name="T6" fmla="*/ 36 w 38"/>
                  <a:gd name="T7" fmla="*/ 14 h 35"/>
                  <a:gd name="T8" fmla="*/ 37 w 38"/>
                  <a:gd name="T9" fmla="*/ 17 h 35"/>
                  <a:gd name="T10" fmla="*/ 37 w 38"/>
                  <a:gd name="T11" fmla="*/ 19 h 35"/>
                  <a:gd name="T12" fmla="*/ 37 w 38"/>
                  <a:gd name="T13" fmla="*/ 24 h 35"/>
                  <a:gd name="T14" fmla="*/ 37 w 38"/>
                  <a:gd name="T15" fmla="*/ 27 h 35"/>
                  <a:gd name="T16" fmla="*/ 35 w 38"/>
                  <a:gd name="T17" fmla="*/ 30 h 35"/>
                  <a:gd name="T18" fmla="*/ 31 w 38"/>
                  <a:gd name="T19" fmla="*/ 32 h 35"/>
                  <a:gd name="T20" fmla="*/ 29 w 38"/>
                  <a:gd name="T21" fmla="*/ 32 h 35"/>
                  <a:gd name="T22" fmla="*/ 26 w 38"/>
                  <a:gd name="T23" fmla="*/ 34 h 35"/>
                  <a:gd name="T24" fmla="*/ 19 w 38"/>
                  <a:gd name="T25" fmla="*/ 33 h 35"/>
                  <a:gd name="T26" fmla="*/ 18 w 38"/>
                  <a:gd name="T27" fmla="*/ 32 h 35"/>
                  <a:gd name="T28" fmla="*/ 14 w 38"/>
                  <a:gd name="T29" fmla="*/ 30 h 35"/>
                  <a:gd name="T30" fmla="*/ 10 w 38"/>
                  <a:gd name="T31" fmla="*/ 29 h 35"/>
                  <a:gd name="T32" fmla="*/ 8 w 38"/>
                  <a:gd name="T33" fmla="*/ 26 h 35"/>
                  <a:gd name="T34" fmla="*/ 3 w 38"/>
                  <a:gd name="T35" fmla="*/ 22 h 35"/>
                  <a:gd name="T36" fmla="*/ 1 w 38"/>
                  <a:gd name="T37" fmla="*/ 19 h 35"/>
                  <a:gd name="T38" fmla="*/ 0 w 38"/>
                  <a:gd name="T39" fmla="*/ 15 h 35"/>
                  <a:gd name="T40" fmla="*/ 0 w 38"/>
                  <a:gd name="T41" fmla="*/ 12 h 35"/>
                  <a:gd name="T42" fmla="*/ 0 w 38"/>
                  <a:gd name="T43" fmla="*/ 11 h 35"/>
                  <a:gd name="T44" fmla="*/ 0 w 38"/>
                  <a:gd name="T45" fmla="*/ 8 h 35"/>
                  <a:gd name="T46" fmla="*/ 3 w 38"/>
                  <a:gd name="T47" fmla="*/ 7 h 35"/>
                  <a:gd name="T48" fmla="*/ 4 w 38"/>
                  <a:gd name="T49" fmla="*/ 7 h 35"/>
                  <a:gd name="T50" fmla="*/ 14 w 38"/>
                  <a:gd name="T51" fmla="*/ 8 h 35"/>
                  <a:gd name="T52" fmla="*/ 22 w 38"/>
                  <a:gd name="T53" fmla="*/ 9 h 35"/>
                  <a:gd name="T54" fmla="*/ 23 w 38"/>
                  <a:gd name="T55" fmla="*/ 9 h 35"/>
                  <a:gd name="T56" fmla="*/ 26 w 38"/>
                  <a:gd name="T57" fmla="*/ 8 h 35"/>
                  <a:gd name="T58" fmla="*/ 29 w 38"/>
                  <a:gd name="T59" fmla="*/ 5 h 35"/>
                  <a:gd name="T60" fmla="*/ 29 w 38"/>
                  <a:gd name="T61" fmla="*/ 2 h 35"/>
                  <a:gd name="T62" fmla="*/ 29 w 38"/>
                  <a:gd name="T6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35">
                    <a:moveTo>
                      <a:pt x="29" y="0"/>
                    </a:moveTo>
                    <a:lnTo>
                      <a:pt x="34" y="6"/>
                    </a:lnTo>
                    <a:lnTo>
                      <a:pt x="35" y="9"/>
                    </a:lnTo>
                    <a:lnTo>
                      <a:pt x="36" y="14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7" y="24"/>
                    </a:lnTo>
                    <a:lnTo>
                      <a:pt x="37" y="27"/>
                    </a:lnTo>
                    <a:lnTo>
                      <a:pt x="35" y="30"/>
                    </a:lnTo>
                    <a:lnTo>
                      <a:pt x="31" y="32"/>
                    </a:lnTo>
                    <a:lnTo>
                      <a:pt x="29" y="32"/>
                    </a:lnTo>
                    <a:lnTo>
                      <a:pt x="26" y="34"/>
                    </a:lnTo>
                    <a:lnTo>
                      <a:pt x="19" y="33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0" y="29"/>
                    </a:lnTo>
                    <a:lnTo>
                      <a:pt x="8" y="26"/>
                    </a:lnTo>
                    <a:lnTo>
                      <a:pt x="3" y="22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14" y="8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29" y="2"/>
                    </a:lnTo>
                    <a:lnTo>
                      <a:pt x="29" y="0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38" name="Freeform 26">
                <a:extLst>
                  <a:ext uri="{FF2B5EF4-FFF2-40B4-BE49-F238E27FC236}">
                    <a16:creationId xmlns:a16="http://schemas.microsoft.com/office/drawing/2014/main" id="{8BBF377E-95F1-4440-A61B-A501C9CE0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" y="3082"/>
                <a:ext cx="30" cy="62"/>
              </a:xfrm>
              <a:custGeom>
                <a:avLst/>
                <a:gdLst>
                  <a:gd name="T0" fmla="*/ 1 w 30"/>
                  <a:gd name="T1" fmla="*/ 4 h 62"/>
                  <a:gd name="T2" fmla="*/ 1 w 30"/>
                  <a:gd name="T3" fmla="*/ 3 h 62"/>
                  <a:gd name="T4" fmla="*/ 5 w 30"/>
                  <a:gd name="T5" fmla="*/ 0 h 62"/>
                  <a:gd name="T6" fmla="*/ 11 w 30"/>
                  <a:gd name="T7" fmla="*/ 0 h 62"/>
                  <a:gd name="T8" fmla="*/ 12 w 30"/>
                  <a:gd name="T9" fmla="*/ 0 h 62"/>
                  <a:gd name="T10" fmla="*/ 17 w 30"/>
                  <a:gd name="T11" fmla="*/ 0 h 62"/>
                  <a:gd name="T12" fmla="*/ 19 w 30"/>
                  <a:gd name="T13" fmla="*/ 2 h 62"/>
                  <a:gd name="T14" fmla="*/ 22 w 30"/>
                  <a:gd name="T15" fmla="*/ 4 h 62"/>
                  <a:gd name="T16" fmla="*/ 23 w 30"/>
                  <a:gd name="T17" fmla="*/ 6 h 62"/>
                  <a:gd name="T18" fmla="*/ 24 w 30"/>
                  <a:gd name="T19" fmla="*/ 7 h 62"/>
                  <a:gd name="T20" fmla="*/ 25 w 30"/>
                  <a:gd name="T21" fmla="*/ 9 h 62"/>
                  <a:gd name="T22" fmla="*/ 29 w 30"/>
                  <a:gd name="T23" fmla="*/ 16 h 62"/>
                  <a:gd name="T24" fmla="*/ 29 w 30"/>
                  <a:gd name="T25" fmla="*/ 22 h 62"/>
                  <a:gd name="T26" fmla="*/ 29 w 30"/>
                  <a:gd name="T27" fmla="*/ 26 h 62"/>
                  <a:gd name="T28" fmla="*/ 28 w 30"/>
                  <a:gd name="T29" fmla="*/ 30 h 62"/>
                  <a:gd name="T30" fmla="*/ 26 w 30"/>
                  <a:gd name="T31" fmla="*/ 34 h 62"/>
                  <a:gd name="T32" fmla="*/ 24 w 30"/>
                  <a:gd name="T33" fmla="*/ 39 h 62"/>
                  <a:gd name="T34" fmla="*/ 24 w 30"/>
                  <a:gd name="T35" fmla="*/ 47 h 62"/>
                  <a:gd name="T36" fmla="*/ 23 w 30"/>
                  <a:gd name="T37" fmla="*/ 52 h 62"/>
                  <a:gd name="T38" fmla="*/ 22 w 30"/>
                  <a:gd name="T39" fmla="*/ 56 h 62"/>
                  <a:gd name="T40" fmla="*/ 22 w 30"/>
                  <a:gd name="T41" fmla="*/ 58 h 62"/>
                  <a:gd name="T42" fmla="*/ 21 w 30"/>
                  <a:gd name="T43" fmla="*/ 61 h 62"/>
                  <a:gd name="T44" fmla="*/ 15 w 30"/>
                  <a:gd name="T45" fmla="*/ 60 h 62"/>
                  <a:gd name="T46" fmla="*/ 8 w 30"/>
                  <a:gd name="T47" fmla="*/ 54 h 62"/>
                  <a:gd name="T48" fmla="*/ 5 w 30"/>
                  <a:gd name="T49" fmla="*/ 46 h 62"/>
                  <a:gd name="T50" fmla="*/ 5 w 30"/>
                  <a:gd name="T51" fmla="*/ 39 h 62"/>
                  <a:gd name="T52" fmla="*/ 5 w 30"/>
                  <a:gd name="T53" fmla="*/ 34 h 62"/>
                  <a:gd name="T54" fmla="*/ 4 w 30"/>
                  <a:gd name="T55" fmla="*/ 27 h 62"/>
                  <a:gd name="T56" fmla="*/ 3 w 30"/>
                  <a:gd name="T57" fmla="*/ 23 h 62"/>
                  <a:gd name="T58" fmla="*/ 1 w 30"/>
                  <a:gd name="T59" fmla="*/ 11 h 62"/>
                  <a:gd name="T60" fmla="*/ 0 w 30"/>
                  <a:gd name="T61" fmla="*/ 5 h 62"/>
                  <a:gd name="T62" fmla="*/ 1 w 30"/>
                  <a:gd name="T63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" h="62">
                    <a:moveTo>
                      <a:pt x="1" y="4"/>
                    </a:moveTo>
                    <a:lnTo>
                      <a:pt x="1" y="3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2" y="4"/>
                    </a:lnTo>
                    <a:lnTo>
                      <a:pt x="23" y="6"/>
                    </a:lnTo>
                    <a:lnTo>
                      <a:pt x="24" y="7"/>
                    </a:lnTo>
                    <a:lnTo>
                      <a:pt x="25" y="9"/>
                    </a:lnTo>
                    <a:lnTo>
                      <a:pt x="29" y="16"/>
                    </a:lnTo>
                    <a:lnTo>
                      <a:pt x="29" y="22"/>
                    </a:lnTo>
                    <a:lnTo>
                      <a:pt x="29" y="26"/>
                    </a:lnTo>
                    <a:lnTo>
                      <a:pt x="28" y="30"/>
                    </a:lnTo>
                    <a:lnTo>
                      <a:pt x="26" y="34"/>
                    </a:lnTo>
                    <a:lnTo>
                      <a:pt x="24" y="39"/>
                    </a:lnTo>
                    <a:lnTo>
                      <a:pt x="24" y="47"/>
                    </a:lnTo>
                    <a:lnTo>
                      <a:pt x="23" y="52"/>
                    </a:lnTo>
                    <a:lnTo>
                      <a:pt x="22" y="56"/>
                    </a:lnTo>
                    <a:lnTo>
                      <a:pt x="22" y="58"/>
                    </a:lnTo>
                    <a:lnTo>
                      <a:pt x="21" y="61"/>
                    </a:lnTo>
                    <a:lnTo>
                      <a:pt x="15" y="60"/>
                    </a:lnTo>
                    <a:lnTo>
                      <a:pt x="8" y="54"/>
                    </a:lnTo>
                    <a:lnTo>
                      <a:pt x="5" y="46"/>
                    </a:lnTo>
                    <a:lnTo>
                      <a:pt x="5" y="39"/>
                    </a:lnTo>
                    <a:lnTo>
                      <a:pt x="5" y="34"/>
                    </a:lnTo>
                    <a:lnTo>
                      <a:pt x="4" y="27"/>
                    </a:lnTo>
                    <a:lnTo>
                      <a:pt x="3" y="23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1" y="4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4539" name="Freeform 27">
              <a:extLst>
                <a:ext uri="{FF2B5EF4-FFF2-40B4-BE49-F238E27FC236}">
                  <a16:creationId xmlns:a16="http://schemas.microsoft.com/office/drawing/2014/main" id="{74D8A11F-030A-4A8D-8981-8BF83ADB7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1473"/>
              <a:ext cx="1626" cy="1428"/>
            </a:xfrm>
            <a:custGeom>
              <a:avLst/>
              <a:gdLst>
                <a:gd name="T0" fmla="*/ 1591 w 1626"/>
                <a:gd name="T1" fmla="*/ 1420 h 1428"/>
                <a:gd name="T2" fmla="*/ 1558 w 1626"/>
                <a:gd name="T3" fmla="*/ 1413 h 1428"/>
                <a:gd name="T4" fmla="*/ 1528 w 1626"/>
                <a:gd name="T5" fmla="*/ 1400 h 1428"/>
                <a:gd name="T6" fmla="*/ 1505 w 1626"/>
                <a:gd name="T7" fmla="*/ 1377 h 1428"/>
                <a:gd name="T8" fmla="*/ 1512 w 1626"/>
                <a:gd name="T9" fmla="*/ 1334 h 1428"/>
                <a:gd name="T10" fmla="*/ 1532 w 1626"/>
                <a:gd name="T11" fmla="*/ 1269 h 1428"/>
                <a:gd name="T12" fmla="*/ 1542 w 1626"/>
                <a:gd name="T13" fmla="*/ 1190 h 1428"/>
                <a:gd name="T14" fmla="*/ 1546 w 1626"/>
                <a:gd name="T15" fmla="*/ 1112 h 1428"/>
                <a:gd name="T16" fmla="*/ 1543 w 1626"/>
                <a:gd name="T17" fmla="*/ 1053 h 1428"/>
                <a:gd name="T18" fmla="*/ 1527 w 1626"/>
                <a:gd name="T19" fmla="*/ 1028 h 1428"/>
                <a:gd name="T20" fmla="*/ 1502 w 1626"/>
                <a:gd name="T21" fmla="*/ 1020 h 1428"/>
                <a:gd name="T22" fmla="*/ 1475 w 1626"/>
                <a:gd name="T23" fmla="*/ 1015 h 1428"/>
                <a:gd name="T24" fmla="*/ 1454 w 1626"/>
                <a:gd name="T25" fmla="*/ 1004 h 1428"/>
                <a:gd name="T26" fmla="*/ 1447 w 1626"/>
                <a:gd name="T27" fmla="*/ 989 h 1428"/>
                <a:gd name="T28" fmla="*/ 1452 w 1626"/>
                <a:gd name="T29" fmla="*/ 979 h 1428"/>
                <a:gd name="T30" fmla="*/ 1458 w 1626"/>
                <a:gd name="T31" fmla="*/ 968 h 1428"/>
                <a:gd name="T32" fmla="*/ 1462 w 1626"/>
                <a:gd name="T33" fmla="*/ 958 h 1428"/>
                <a:gd name="T34" fmla="*/ 1444 w 1626"/>
                <a:gd name="T35" fmla="*/ 935 h 1428"/>
                <a:gd name="T36" fmla="*/ 1362 w 1626"/>
                <a:gd name="T37" fmla="*/ 881 h 1428"/>
                <a:gd name="T38" fmla="*/ 1250 w 1626"/>
                <a:gd name="T39" fmla="*/ 834 h 1428"/>
                <a:gd name="T40" fmla="*/ 1130 w 1626"/>
                <a:gd name="T41" fmla="*/ 795 h 1428"/>
                <a:gd name="T42" fmla="*/ 1024 w 1626"/>
                <a:gd name="T43" fmla="*/ 765 h 1428"/>
                <a:gd name="T44" fmla="*/ 1004 w 1626"/>
                <a:gd name="T45" fmla="*/ 750 h 1428"/>
                <a:gd name="T46" fmla="*/ 1011 w 1626"/>
                <a:gd name="T47" fmla="*/ 741 h 1428"/>
                <a:gd name="T48" fmla="*/ 1018 w 1626"/>
                <a:gd name="T49" fmla="*/ 731 h 1428"/>
                <a:gd name="T50" fmla="*/ 1022 w 1626"/>
                <a:gd name="T51" fmla="*/ 721 h 1428"/>
                <a:gd name="T52" fmla="*/ 1020 w 1626"/>
                <a:gd name="T53" fmla="*/ 699 h 1428"/>
                <a:gd name="T54" fmla="*/ 999 w 1626"/>
                <a:gd name="T55" fmla="*/ 673 h 1428"/>
                <a:gd name="T56" fmla="*/ 966 w 1626"/>
                <a:gd name="T57" fmla="*/ 655 h 1428"/>
                <a:gd name="T58" fmla="*/ 929 w 1626"/>
                <a:gd name="T59" fmla="*/ 643 h 1428"/>
                <a:gd name="T60" fmla="*/ 896 w 1626"/>
                <a:gd name="T61" fmla="*/ 635 h 1428"/>
                <a:gd name="T62" fmla="*/ 809 w 1626"/>
                <a:gd name="T63" fmla="*/ 604 h 1428"/>
                <a:gd name="T64" fmla="*/ 732 w 1626"/>
                <a:gd name="T65" fmla="*/ 567 h 1428"/>
                <a:gd name="T66" fmla="*/ 663 w 1626"/>
                <a:gd name="T67" fmla="*/ 521 h 1428"/>
                <a:gd name="T68" fmla="*/ 603 w 1626"/>
                <a:gd name="T69" fmla="*/ 466 h 1428"/>
                <a:gd name="T70" fmla="*/ 560 w 1626"/>
                <a:gd name="T71" fmla="*/ 412 h 1428"/>
                <a:gd name="T72" fmla="*/ 538 w 1626"/>
                <a:gd name="T73" fmla="*/ 389 h 1428"/>
                <a:gd name="T74" fmla="*/ 518 w 1626"/>
                <a:gd name="T75" fmla="*/ 374 h 1428"/>
                <a:gd name="T76" fmla="*/ 495 w 1626"/>
                <a:gd name="T77" fmla="*/ 363 h 1428"/>
                <a:gd name="T78" fmla="*/ 468 w 1626"/>
                <a:gd name="T79" fmla="*/ 351 h 1428"/>
                <a:gd name="T80" fmla="*/ 434 w 1626"/>
                <a:gd name="T81" fmla="*/ 325 h 1428"/>
                <a:gd name="T82" fmla="*/ 424 w 1626"/>
                <a:gd name="T83" fmla="*/ 298 h 1428"/>
                <a:gd name="T84" fmla="*/ 418 w 1626"/>
                <a:gd name="T85" fmla="*/ 264 h 1428"/>
                <a:gd name="T86" fmla="*/ 406 w 1626"/>
                <a:gd name="T87" fmla="*/ 223 h 1428"/>
                <a:gd name="T88" fmla="*/ 384 w 1626"/>
                <a:gd name="T89" fmla="*/ 192 h 1428"/>
                <a:gd name="T90" fmla="*/ 346 w 1626"/>
                <a:gd name="T91" fmla="*/ 161 h 1428"/>
                <a:gd name="T92" fmla="*/ 298 w 1626"/>
                <a:gd name="T93" fmla="*/ 125 h 1428"/>
                <a:gd name="T94" fmla="*/ 258 w 1626"/>
                <a:gd name="T95" fmla="*/ 97 h 1428"/>
                <a:gd name="T96" fmla="*/ 240 w 1626"/>
                <a:gd name="T97" fmla="*/ 100 h 1428"/>
                <a:gd name="T98" fmla="*/ 234 w 1626"/>
                <a:gd name="T99" fmla="*/ 132 h 1428"/>
                <a:gd name="T100" fmla="*/ 232 w 1626"/>
                <a:gd name="T101" fmla="*/ 163 h 1428"/>
                <a:gd name="T102" fmla="*/ 225 w 1626"/>
                <a:gd name="T103" fmla="*/ 192 h 1428"/>
                <a:gd name="T104" fmla="*/ 205 w 1626"/>
                <a:gd name="T105" fmla="*/ 219 h 1428"/>
                <a:gd name="T106" fmla="*/ 152 w 1626"/>
                <a:gd name="T107" fmla="*/ 184 h 1428"/>
                <a:gd name="T108" fmla="*/ 84 w 1626"/>
                <a:gd name="T109" fmla="*/ 153 h 1428"/>
                <a:gd name="T110" fmla="*/ 25 w 1626"/>
                <a:gd name="T111" fmla="*/ 121 h 1428"/>
                <a:gd name="T112" fmla="*/ 0 w 1626"/>
                <a:gd name="T113" fmla="*/ 66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6" h="1428">
                  <a:moveTo>
                    <a:pt x="1625" y="1427"/>
                  </a:moveTo>
                  <a:lnTo>
                    <a:pt x="1615" y="1424"/>
                  </a:lnTo>
                  <a:lnTo>
                    <a:pt x="1610" y="1423"/>
                  </a:lnTo>
                  <a:lnTo>
                    <a:pt x="1605" y="1423"/>
                  </a:lnTo>
                  <a:lnTo>
                    <a:pt x="1600" y="1421"/>
                  </a:lnTo>
                  <a:lnTo>
                    <a:pt x="1596" y="1421"/>
                  </a:lnTo>
                  <a:lnTo>
                    <a:pt x="1591" y="1420"/>
                  </a:lnTo>
                  <a:lnTo>
                    <a:pt x="1586" y="1419"/>
                  </a:lnTo>
                  <a:lnTo>
                    <a:pt x="1581" y="1418"/>
                  </a:lnTo>
                  <a:lnTo>
                    <a:pt x="1576" y="1417"/>
                  </a:lnTo>
                  <a:lnTo>
                    <a:pt x="1572" y="1416"/>
                  </a:lnTo>
                  <a:lnTo>
                    <a:pt x="1567" y="1415"/>
                  </a:lnTo>
                  <a:lnTo>
                    <a:pt x="1562" y="1414"/>
                  </a:lnTo>
                  <a:lnTo>
                    <a:pt x="1558" y="1413"/>
                  </a:lnTo>
                  <a:lnTo>
                    <a:pt x="1553" y="1411"/>
                  </a:lnTo>
                  <a:lnTo>
                    <a:pt x="1549" y="1410"/>
                  </a:lnTo>
                  <a:lnTo>
                    <a:pt x="1544" y="1408"/>
                  </a:lnTo>
                  <a:lnTo>
                    <a:pt x="1540" y="1407"/>
                  </a:lnTo>
                  <a:lnTo>
                    <a:pt x="1536" y="1405"/>
                  </a:lnTo>
                  <a:lnTo>
                    <a:pt x="1532" y="1403"/>
                  </a:lnTo>
                  <a:lnTo>
                    <a:pt x="1528" y="1400"/>
                  </a:lnTo>
                  <a:lnTo>
                    <a:pt x="1524" y="1398"/>
                  </a:lnTo>
                  <a:lnTo>
                    <a:pt x="1521" y="1395"/>
                  </a:lnTo>
                  <a:lnTo>
                    <a:pt x="1517" y="1392"/>
                  </a:lnTo>
                  <a:lnTo>
                    <a:pt x="1514" y="1389"/>
                  </a:lnTo>
                  <a:lnTo>
                    <a:pt x="1511" y="1385"/>
                  </a:lnTo>
                  <a:lnTo>
                    <a:pt x="1508" y="1381"/>
                  </a:lnTo>
                  <a:lnTo>
                    <a:pt x="1505" y="1377"/>
                  </a:lnTo>
                  <a:lnTo>
                    <a:pt x="1502" y="1373"/>
                  </a:lnTo>
                  <a:lnTo>
                    <a:pt x="1500" y="1369"/>
                  </a:lnTo>
                  <a:lnTo>
                    <a:pt x="1497" y="1364"/>
                  </a:lnTo>
                  <a:lnTo>
                    <a:pt x="1495" y="1359"/>
                  </a:lnTo>
                  <a:lnTo>
                    <a:pt x="1504" y="1348"/>
                  </a:lnTo>
                  <a:lnTo>
                    <a:pt x="1508" y="1341"/>
                  </a:lnTo>
                  <a:lnTo>
                    <a:pt x="1512" y="1334"/>
                  </a:lnTo>
                  <a:lnTo>
                    <a:pt x="1515" y="1327"/>
                  </a:lnTo>
                  <a:lnTo>
                    <a:pt x="1518" y="1318"/>
                  </a:lnTo>
                  <a:lnTo>
                    <a:pt x="1521" y="1309"/>
                  </a:lnTo>
                  <a:lnTo>
                    <a:pt x="1524" y="1300"/>
                  </a:lnTo>
                  <a:lnTo>
                    <a:pt x="1527" y="1290"/>
                  </a:lnTo>
                  <a:lnTo>
                    <a:pt x="1529" y="1280"/>
                  </a:lnTo>
                  <a:lnTo>
                    <a:pt x="1532" y="1269"/>
                  </a:lnTo>
                  <a:lnTo>
                    <a:pt x="1534" y="1259"/>
                  </a:lnTo>
                  <a:lnTo>
                    <a:pt x="1536" y="1247"/>
                  </a:lnTo>
                  <a:lnTo>
                    <a:pt x="1537" y="1236"/>
                  </a:lnTo>
                  <a:lnTo>
                    <a:pt x="1539" y="1225"/>
                  </a:lnTo>
                  <a:lnTo>
                    <a:pt x="1540" y="1213"/>
                  </a:lnTo>
                  <a:lnTo>
                    <a:pt x="1542" y="1202"/>
                  </a:lnTo>
                  <a:lnTo>
                    <a:pt x="1542" y="1190"/>
                  </a:lnTo>
                  <a:lnTo>
                    <a:pt x="1543" y="1178"/>
                  </a:lnTo>
                  <a:lnTo>
                    <a:pt x="1544" y="1167"/>
                  </a:lnTo>
                  <a:lnTo>
                    <a:pt x="1545" y="1155"/>
                  </a:lnTo>
                  <a:lnTo>
                    <a:pt x="1545" y="1144"/>
                  </a:lnTo>
                  <a:lnTo>
                    <a:pt x="1545" y="1133"/>
                  </a:lnTo>
                  <a:lnTo>
                    <a:pt x="1546" y="1123"/>
                  </a:lnTo>
                  <a:lnTo>
                    <a:pt x="1546" y="1112"/>
                  </a:lnTo>
                  <a:lnTo>
                    <a:pt x="1546" y="1102"/>
                  </a:lnTo>
                  <a:lnTo>
                    <a:pt x="1545" y="1093"/>
                  </a:lnTo>
                  <a:lnTo>
                    <a:pt x="1545" y="1083"/>
                  </a:lnTo>
                  <a:lnTo>
                    <a:pt x="1544" y="1075"/>
                  </a:lnTo>
                  <a:lnTo>
                    <a:pt x="1544" y="1067"/>
                  </a:lnTo>
                  <a:lnTo>
                    <a:pt x="1543" y="1059"/>
                  </a:lnTo>
                  <a:lnTo>
                    <a:pt x="1543" y="1053"/>
                  </a:lnTo>
                  <a:lnTo>
                    <a:pt x="1541" y="1045"/>
                  </a:lnTo>
                  <a:lnTo>
                    <a:pt x="1539" y="1041"/>
                  </a:lnTo>
                  <a:lnTo>
                    <a:pt x="1537" y="1038"/>
                  </a:lnTo>
                  <a:lnTo>
                    <a:pt x="1535" y="1035"/>
                  </a:lnTo>
                  <a:lnTo>
                    <a:pt x="1533" y="1033"/>
                  </a:lnTo>
                  <a:lnTo>
                    <a:pt x="1530" y="1030"/>
                  </a:lnTo>
                  <a:lnTo>
                    <a:pt x="1527" y="1028"/>
                  </a:lnTo>
                  <a:lnTo>
                    <a:pt x="1524" y="1027"/>
                  </a:lnTo>
                  <a:lnTo>
                    <a:pt x="1521" y="1025"/>
                  </a:lnTo>
                  <a:lnTo>
                    <a:pt x="1518" y="1024"/>
                  </a:lnTo>
                  <a:lnTo>
                    <a:pt x="1514" y="1023"/>
                  </a:lnTo>
                  <a:lnTo>
                    <a:pt x="1510" y="1022"/>
                  </a:lnTo>
                  <a:lnTo>
                    <a:pt x="1506" y="1021"/>
                  </a:lnTo>
                  <a:lnTo>
                    <a:pt x="1502" y="1020"/>
                  </a:lnTo>
                  <a:lnTo>
                    <a:pt x="1499" y="1019"/>
                  </a:lnTo>
                  <a:lnTo>
                    <a:pt x="1495" y="1019"/>
                  </a:lnTo>
                  <a:lnTo>
                    <a:pt x="1491" y="1018"/>
                  </a:lnTo>
                  <a:lnTo>
                    <a:pt x="1487" y="1017"/>
                  </a:lnTo>
                  <a:lnTo>
                    <a:pt x="1483" y="1017"/>
                  </a:lnTo>
                  <a:lnTo>
                    <a:pt x="1479" y="1016"/>
                  </a:lnTo>
                  <a:lnTo>
                    <a:pt x="1475" y="1015"/>
                  </a:lnTo>
                  <a:lnTo>
                    <a:pt x="1472" y="1014"/>
                  </a:lnTo>
                  <a:lnTo>
                    <a:pt x="1468" y="1013"/>
                  </a:lnTo>
                  <a:lnTo>
                    <a:pt x="1465" y="1011"/>
                  </a:lnTo>
                  <a:lnTo>
                    <a:pt x="1462" y="1010"/>
                  </a:lnTo>
                  <a:lnTo>
                    <a:pt x="1459" y="1009"/>
                  </a:lnTo>
                  <a:lnTo>
                    <a:pt x="1456" y="1007"/>
                  </a:lnTo>
                  <a:lnTo>
                    <a:pt x="1454" y="1004"/>
                  </a:lnTo>
                  <a:lnTo>
                    <a:pt x="1451" y="1002"/>
                  </a:lnTo>
                  <a:lnTo>
                    <a:pt x="1449" y="999"/>
                  </a:lnTo>
                  <a:lnTo>
                    <a:pt x="1448" y="996"/>
                  </a:lnTo>
                  <a:lnTo>
                    <a:pt x="1447" y="993"/>
                  </a:lnTo>
                  <a:lnTo>
                    <a:pt x="1447" y="992"/>
                  </a:lnTo>
                  <a:lnTo>
                    <a:pt x="1447" y="991"/>
                  </a:lnTo>
                  <a:lnTo>
                    <a:pt x="1447" y="989"/>
                  </a:lnTo>
                  <a:lnTo>
                    <a:pt x="1448" y="988"/>
                  </a:lnTo>
                  <a:lnTo>
                    <a:pt x="1448" y="986"/>
                  </a:lnTo>
                  <a:lnTo>
                    <a:pt x="1448" y="985"/>
                  </a:lnTo>
                  <a:lnTo>
                    <a:pt x="1449" y="983"/>
                  </a:lnTo>
                  <a:lnTo>
                    <a:pt x="1450" y="982"/>
                  </a:lnTo>
                  <a:lnTo>
                    <a:pt x="1451" y="980"/>
                  </a:lnTo>
                  <a:lnTo>
                    <a:pt x="1452" y="979"/>
                  </a:lnTo>
                  <a:lnTo>
                    <a:pt x="1452" y="977"/>
                  </a:lnTo>
                  <a:lnTo>
                    <a:pt x="1454" y="976"/>
                  </a:lnTo>
                  <a:lnTo>
                    <a:pt x="1454" y="974"/>
                  </a:lnTo>
                  <a:lnTo>
                    <a:pt x="1455" y="973"/>
                  </a:lnTo>
                  <a:lnTo>
                    <a:pt x="1456" y="971"/>
                  </a:lnTo>
                  <a:lnTo>
                    <a:pt x="1457" y="970"/>
                  </a:lnTo>
                  <a:lnTo>
                    <a:pt x="1458" y="968"/>
                  </a:lnTo>
                  <a:lnTo>
                    <a:pt x="1459" y="967"/>
                  </a:lnTo>
                  <a:lnTo>
                    <a:pt x="1460" y="965"/>
                  </a:lnTo>
                  <a:lnTo>
                    <a:pt x="1460" y="964"/>
                  </a:lnTo>
                  <a:lnTo>
                    <a:pt x="1461" y="962"/>
                  </a:lnTo>
                  <a:lnTo>
                    <a:pt x="1461" y="961"/>
                  </a:lnTo>
                  <a:lnTo>
                    <a:pt x="1462" y="959"/>
                  </a:lnTo>
                  <a:lnTo>
                    <a:pt x="1462" y="958"/>
                  </a:lnTo>
                  <a:lnTo>
                    <a:pt x="1462" y="957"/>
                  </a:lnTo>
                  <a:lnTo>
                    <a:pt x="1462" y="956"/>
                  </a:lnTo>
                  <a:lnTo>
                    <a:pt x="1462" y="954"/>
                  </a:lnTo>
                  <a:lnTo>
                    <a:pt x="1461" y="953"/>
                  </a:lnTo>
                  <a:lnTo>
                    <a:pt x="1461" y="952"/>
                  </a:lnTo>
                  <a:lnTo>
                    <a:pt x="1460" y="951"/>
                  </a:lnTo>
                  <a:lnTo>
                    <a:pt x="1444" y="935"/>
                  </a:lnTo>
                  <a:lnTo>
                    <a:pt x="1435" y="927"/>
                  </a:lnTo>
                  <a:lnTo>
                    <a:pt x="1425" y="919"/>
                  </a:lnTo>
                  <a:lnTo>
                    <a:pt x="1414" y="911"/>
                  </a:lnTo>
                  <a:lnTo>
                    <a:pt x="1402" y="904"/>
                  </a:lnTo>
                  <a:lnTo>
                    <a:pt x="1389" y="896"/>
                  </a:lnTo>
                  <a:lnTo>
                    <a:pt x="1376" y="889"/>
                  </a:lnTo>
                  <a:lnTo>
                    <a:pt x="1362" y="881"/>
                  </a:lnTo>
                  <a:lnTo>
                    <a:pt x="1347" y="875"/>
                  </a:lnTo>
                  <a:lnTo>
                    <a:pt x="1332" y="867"/>
                  </a:lnTo>
                  <a:lnTo>
                    <a:pt x="1316" y="861"/>
                  </a:lnTo>
                  <a:lnTo>
                    <a:pt x="1300" y="854"/>
                  </a:lnTo>
                  <a:lnTo>
                    <a:pt x="1284" y="847"/>
                  </a:lnTo>
                  <a:lnTo>
                    <a:pt x="1267" y="841"/>
                  </a:lnTo>
                  <a:lnTo>
                    <a:pt x="1250" y="834"/>
                  </a:lnTo>
                  <a:lnTo>
                    <a:pt x="1233" y="828"/>
                  </a:lnTo>
                  <a:lnTo>
                    <a:pt x="1216" y="822"/>
                  </a:lnTo>
                  <a:lnTo>
                    <a:pt x="1198" y="816"/>
                  </a:lnTo>
                  <a:lnTo>
                    <a:pt x="1181" y="811"/>
                  </a:lnTo>
                  <a:lnTo>
                    <a:pt x="1164" y="805"/>
                  </a:lnTo>
                  <a:lnTo>
                    <a:pt x="1147" y="800"/>
                  </a:lnTo>
                  <a:lnTo>
                    <a:pt x="1130" y="795"/>
                  </a:lnTo>
                  <a:lnTo>
                    <a:pt x="1114" y="790"/>
                  </a:lnTo>
                  <a:lnTo>
                    <a:pt x="1098" y="785"/>
                  </a:lnTo>
                  <a:lnTo>
                    <a:pt x="1082" y="781"/>
                  </a:lnTo>
                  <a:lnTo>
                    <a:pt x="1066" y="776"/>
                  </a:lnTo>
                  <a:lnTo>
                    <a:pt x="1052" y="772"/>
                  </a:lnTo>
                  <a:lnTo>
                    <a:pt x="1038" y="768"/>
                  </a:lnTo>
                  <a:lnTo>
                    <a:pt x="1024" y="765"/>
                  </a:lnTo>
                  <a:lnTo>
                    <a:pt x="1011" y="761"/>
                  </a:lnTo>
                  <a:lnTo>
                    <a:pt x="999" y="759"/>
                  </a:lnTo>
                  <a:lnTo>
                    <a:pt x="1000" y="755"/>
                  </a:lnTo>
                  <a:lnTo>
                    <a:pt x="1001" y="754"/>
                  </a:lnTo>
                  <a:lnTo>
                    <a:pt x="1002" y="753"/>
                  </a:lnTo>
                  <a:lnTo>
                    <a:pt x="1003" y="751"/>
                  </a:lnTo>
                  <a:lnTo>
                    <a:pt x="1004" y="750"/>
                  </a:lnTo>
                  <a:lnTo>
                    <a:pt x="1005" y="749"/>
                  </a:lnTo>
                  <a:lnTo>
                    <a:pt x="1006" y="747"/>
                  </a:lnTo>
                  <a:lnTo>
                    <a:pt x="1007" y="746"/>
                  </a:lnTo>
                  <a:lnTo>
                    <a:pt x="1008" y="745"/>
                  </a:lnTo>
                  <a:lnTo>
                    <a:pt x="1009" y="743"/>
                  </a:lnTo>
                  <a:lnTo>
                    <a:pt x="1010" y="742"/>
                  </a:lnTo>
                  <a:lnTo>
                    <a:pt x="1011" y="741"/>
                  </a:lnTo>
                  <a:lnTo>
                    <a:pt x="1012" y="739"/>
                  </a:lnTo>
                  <a:lnTo>
                    <a:pt x="1013" y="738"/>
                  </a:lnTo>
                  <a:lnTo>
                    <a:pt x="1014" y="737"/>
                  </a:lnTo>
                  <a:lnTo>
                    <a:pt x="1015" y="735"/>
                  </a:lnTo>
                  <a:lnTo>
                    <a:pt x="1016" y="734"/>
                  </a:lnTo>
                  <a:lnTo>
                    <a:pt x="1017" y="732"/>
                  </a:lnTo>
                  <a:lnTo>
                    <a:pt x="1018" y="731"/>
                  </a:lnTo>
                  <a:lnTo>
                    <a:pt x="1018" y="729"/>
                  </a:lnTo>
                  <a:lnTo>
                    <a:pt x="1019" y="728"/>
                  </a:lnTo>
                  <a:lnTo>
                    <a:pt x="1020" y="727"/>
                  </a:lnTo>
                  <a:lnTo>
                    <a:pt x="1020" y="725"/>
                  </a:lnTo>
                  <a:lnTo>
                    <a:pt x="1021" y="724"/>
                  </a:lnTo>
                  <a:lnTo>
                    <a:pt x="1022" y="722"/>
                  </a:lnTo>
                  <a:lnTo>
                    <a:pt x="1022" y="721"/>
                  </a:lnTo>
                  <a:lnTo>
                    <a:pt x="1022" y="719"/>
                  </a:lnTo>
                  <a:lnTo>
                    <a:pt x="1022" y="718"/>
                  </a:lnTo>
                  <a:lnTo>
                    <a:pt x="1023" y="716"/>
                  </a:lnTo>
                  <a:lnTo>
                    <a:pt x="1023" y="715"/>
                  </a:lnTo>
                  <a:lnTo>
                    <a:pt x="1023" y="713"/>
                  </a:lnTo>
                  <a:lnTo>
                    <a:pt x="1021" y="703"/>
                  </a:lnTo>
                  <a:lnTo>
                    <a:pt x="1020" y="699"/>
                  </a:lnTo>
                  <a:lnTo>
                    <a:pt x="1018" y="694"/>
                  </a:lnTo>
                  <a:lnTo>
                    <a:pt x="1015" y="690"/>
                  </a:lnTo>
                  <a:lnTo>
                    <a:pt x="1012" y="686"/>
                  </a:lnTo>
                  <a:lnTo>
                    <a:pt x="1010" y="683"/>
                  </a:lnTo>
                  <a:lnTo>
                    <a:pt x="1006" y="679"/>
                  </a:lnTo>
                  <a:lnTo>
                    <a:pt x="1002" y="675"/>
                  </a:lnTo>
                  <a:lnTo>
                    <a:pt x="999" y="673"/>
                  </a:lnTo>
                  <a:lnTo>
                    <a:pt x="994" y="669"/>
                  </a:lnTo>
                  <a:lnTo>
                    <a:pt x="990" y="667"/>
                  </a:lnTo>
                  <a:lnTo>
                    <a:pt x="986" y="664"/>
                  </a:lnTo>
                  <a:lnTo>
                    <a:pt x="981" y="661"/>
                  </a:lnTo>
                  <a:lnTo>
                    <a:pt x="976" y="659"/>
                  </a:lnTo>
                  <a:lnTo>
                    <a:pt x="971" y="657"/>
                  </a:lnTo>
                  <a:lnTo>
                    <a:pt x="966" y="655"/>
                  </a:lnTo>
                  <a:lnTo>
                    <a:pt x="960" y="653"/>
                  </a:lnTo>
                  <a:lnTo>
                    <a:pt x="955" y="651"/>
                  </a:lnTo>
                  <a:lnTo>
                    <a:pt x="950" y="649"/>
                  </a:lnTo>
                  <a:lnTo>
                    <a:pt x="944" y="648"/>
                  </a:lnTo>
                  <a:lnTo>
                    <a:pt x="939" y="646"/>
                  </a:lnTo>
                  <a:lnTo>
                    <a:pt x="934" y="645"/>
                  </a:lnTo>
                  <a:lnTo>
                    <a:pt x="929" y="643"/>
                  </a:lnTo>
                  <a:lnTo>
                    <a:pt x="924" y="642"/>
                  </a:lnTo>
                  <a:lnTo>
                    <a:pt x="919" y="641"/>
                  </a:lnTo>
                  <a:lnTo>
                    <a:pt x="914" y="639"/>
                  </a:lnTo>
                  <a:lnTo>
                    <a:pt x="909" y="638"/>
                  </a:lnTo>
                  <a:lnTo>
                    <a:pt x="905" y="637"/>
                  </a:lnTo>
                  <a:lnTo>
                    <a:pt x="900" y="636"/>
                  </a:lnTo>
                  <a:lnTo>
                    <a:pt x="896" y="635"/>
                  </a:lnTo>
                  <a:lnTo>
                    <a:pt x="893" y="634"/>
                  </a:lnTo>
                  <a:lnTo>
                    <a:pt x="868" y="626"/>
                  </a:lnTo>
                  <a:lnTo>
                    <a:pt x="856" y="622"/>
                  </a:lnTo>
                  <a:lnTo>
                    <a:pt x="844" y="618"/>
                  </a:lnTo>
                  <a:lnTo>
                    <a:pt x="832" y="613"/>
                  </a:lnTo>
                  <a:lnTo>
                    <a:pt x="820" y="609"/>
                  </a:lnTo>
                  <a:lnTo>
                    <a:pt x="809" y="604"/>
                  </a:lnTo>
                  <a:lnTo>
                    <a:pt x="798" y="599"/>
                  </a:lnTo>
                  <a:lnTo>
                    <a:pt x="786" y="594"/>
                  </a:lnTo>
                  <a:lnTo>
                    <a:pt x="775" y="589"/>
                  </a:lnTo>
                  <a:lnTo>
                    <a:pt x="764" y="584"/>
                  </a:lnTo>
                  <a:lnTo>
                    <a:pt x="753" y="578"/>
                  </a:lnTo>
                  <a:lnTo>
                    <a:pt x="742" y="573"/>
                  </a:lnTo>
                  <a:lnTo>
                    <a:pt x="732" y="567"/>
                  </a:lnTo>
                  <a:lnTo>
                    <a:pt x="722" y="561"/>
                  </a:lnTo>
                  <a:lnTo>
                    <a:pt x="712" y="554"/>
                  </a:lnTo>
                  <a:lnTo>
                    <a:pt x="701" y="548"/>
                  </a:lnTo>
                  <a:lnTo>
                    <a:pt x="692" y="541"/>
                  </a:lnTo>
                  <a:lnTo>
                    <a:pt x="682" y="535"/>
                  </a:lnTo>
                  <a:lnTo>
                    <a:pt x="672" y="528"/>
                  </a:lnTo>
                  <a:lnTo>
                    <a:pt x="663" y="521"/>
                  </a:lnTo>
                  <a:lnTo>
                    <a:pt x="654" y="513"/>
                  </a:lnTo>
                  <a:lnTo>
                    <a:pt x="645" y="506"/>
                  </a:lnTo>
                  <a:lnTo>
                    <a:pt x="636" y="498"/>
                  </a:lnTo>
                  <a:lnTo>
                    <a:pt x="628" y="490"/>
                  </a:lnTo>
                  <a:lnTo>
                    <a:pt x="619" y="482"/>
                  </a:lnTo>
                  <a:lnTo>
                    <a:pt x="611" y="474"/>
                  </a:lnTo>
                  <a:lnTo>
                    <a:pt x="603" y="466"/>
                  </a:lnTo>
                  <a:lnTo>
                    <a:pt x="596" y="457"/>
                  </a:lnTo>
                  <a:lnTo>
                    <a:pt x="588" y="448"/>
                  </a:lnTo>
                  <a:lnTo>
                    <a:pt x="581" y="439"/>
                  </a:lnTo>
                  <a:lnTo>
                    <a:pt x="574" y="430"/>
                  </a:lnTo>
                  <a:lnTo>
                    <a:pt x="566" y="420"/>
                  </a:lnTo>
                  <a:lnTo>
                    <a:pt x="563" y="416"/>
                  </a:lnTo>
                  <a:lnTo>
                    <a:pt x="560" y="412"/>
                  </a:lnTo>
                  <a:lnTo>
                    <a:pt x="556" y="408"/>
                  </a:lnTo>
                  <a:lnTo>
                    <a:pt x="553" y="404"/>
                  </a:lnTo>
                  <a:lnTo>
                    <a:pt x="550" y="401"/>
                  </a:lnTo>
                  <a:lnTo>
                    <a:pt x="547" y="398"/>
                  </a:lnTo>
                  <a:lnTo>
                    <a:pt x="544" y="395"/>
                  </a:lnTo>
                  <a:lnTo>
                    <a:pt x="541" y="392"/>
                  </a:lnTo>
                  <a:lnTo>
                    <a:pt x="538" y="389"/>
                  </a:lnTo>
                  <a:lnTo>
                    <a:pt x="535" y="387"/>
                  </a:lnTo>
                  <a:lnTo>
                    <a:pt x="532" y="384"/>
                  </a:lnTo>
                  <a:lnTo>
                    <a:pt x="530" y="382"/>
                  </a:lnTo>
                  <a:lnTo>
                    <a:pt x="527" y="380"/>
                  </a:lnTo>
                  <a:lnTo>
                    <a:pt x="524" y="378"/>
                  </a:lnTo>
                  <a:lnTo>
                    <a:pt x="521" y="376"/>
                  </a:lnTo>
                  <a:lnTo>
                    <a:pt x="518" y="374"/>
                  </a:lnTo>
                  <a:lnTo>
                    <a:pt x="515" y="373"/>
                  </a:lnTo>
                  <a:lnTo>
                    <a:pt x="512" y="371"/>
                  </a:lnTo>
                  <a:lnTo>
                    <a:pt x="509" y="369"/>
                  </a:lnTo>
                  <a:lnTo>
                    <a:pt x="506" y="367"/>
                  </a:lnTo>
                  <a:lnTo>
                    <a:pt x="502" y="366"/>
                  </a:lnTo>
                  <a:lnTo>
                    <a:pt x="499" y="364"/>
                  </a:lnTo>
                  <a:lnTo>
                    <a:pt x="495" y="363"/>
                  </a:lnTo>
                  <a:lnTo>
                    <a:pt x="492" y="361"/>
                  </a:lnTo>
                  <a:lnTo>
                    <a:pt x="488" y="359"/>
                  </a:lnTo>
                  <a:lnTo>
                    <a:pt x="484" y="358"/>
                  </a:lnTo>
                  <a:lnTo>
                    <a:pt x="480" y="356"/>
                  </a:lnTo>
                  <a:lnTo>
                    <a:pt x="476" y="354"/>
                  </a:lnTo>
                  <a:lnTo>
                    <a:pt x="472" y="352"/>
                  </a:lnTo>
                  <a:lnTo>
                    <a:pt x="468" y="351"/>
                  </a:lnTo>
                  <a:lnTo>
                    <a:pt x="456" y="345"/>
                  </a:lnTo>
                  <a:lnTo>
                    <a:pt x="451" y="342"/>
                  </a:lnTo>
                  <a:lnTo>
                    <a:pt x="447" y="339"/>
                  </a:lnTo>
                  <a:lnTo>
                    <a:pt x="443" y="335"/>
                  </a:lnTo>
                  <a:lnTo>
                    <a:pt x="440" y="332"/>
                  </a:lnTo>
                  <a:lnTo>
                    <a:pt x="437" y="329"/>
                  </a:lnTo>
                  <a:lnTo>
                    <a:pt x="434" y="325"/>
                  </a:lnTo>
                  <a:lnTo>
                    <a:pt x="432" y="322"/>
                  </a:lnTo>
                  <a:lnTo>
                    <a:pt x="430" y="318"/>
                  </a:lnTo>
                  <a:lnTo>
                    <a:pt x="428" y="314"/>
                  </a:lnTo>
                  <a:lnTo>
                    <a:pt x="427" y="310"/>
                  </a:lnTo>
                  <a:lnTo>
                    <a:pt x="426" y="306"/>
                  </a:lnTo>
                  <a:lnTo>
                    <a:pt x="424" y="302"/>
                  </a:lnTo>
                  <a:lnTo>
                    <a:pt x="424" y="298"/>
                  </a:lnTo>
                  <a:lnTo>
                    <a:pt x="423" y="293"/>
                  </a:lnTo>
                  <a:lnTo>
                    <a:pt x="422" y="289"/>
                  </a:lnTo>
                  <a:lnTo>
                    <a:pt x="421" y="284"/>
                  </a:lnTo>
                  <a:lnTo>
                    <a:pt x="420" y="279"/>
                  </a:lnTo>
                  <a:lnTo>
                    <a:pt x="420" y="274"/>
                  </a:lnTo>
                  <a:lnTo>
                    <a:pt x="419" y="269"/>
                  </a:lnTo>
                  <a:lnTo>
                    <a:pt x="418" y="264"/>
                  </a:lnTo>
                  <a:lnTo>
                    <a:pt x="417" y="259"/>
                  </a:lnTo>
                  <a:lnTo>
                    <a:pt x="416" y="253"/>
                  </a:lnTo>
                  <a:lnTo>
                    <a:pt x="414" y="247"/>
                  </a:lnTo>
                  <a:lnTo>
                    <a:pt x="413" y="242"/>
                  </a:lnTo>
                  <a:lnTo>
                    <a:pt x="411" y="236"/>
                  </a:lnTo>
                  <a:lnTo>
                    <a:pt x="409" y="230"/>
                  </a:lnTo>
                  <a:lnTo>
                    <a:pt x="406" y="223"/>
                  </a:lnTo>
                  <a:lnTo>
                    <a:pt x="404" y="217"/>
                  </a:lnTo>
                  <a:lnTo>
                    <a:pt x="400" y="210"/>
                  </a:lnTo>
                  <a:lnTo>
                    <a:pt x="397" y="204"/>
                  </a:lnTo>
                  <a:lnTo>
                    <a:pt x="394" y="200"/>
                  </a:lnTo>
                  <a:lnTo>
                    <a:pt x="391" y="198"/>
                  </a:lnTo>
                  <a:lnTo>
                    <a:pt x="388" y="195"/>
                  </a:lnTo>
                  <a:lnTo>
                    <a:pt x="384" y="192"/>
                  </a:lnTo>
                  <a:lnTo>
                    <a:pt x="380" y="188"/>
                  </a:lnTo>
                  <a:lnTo>
                    <a:pt x="375" y="184"/>
                  </a:lnTo>
                  <a:lnTo>
                    <a:pt x="370" y="180"/>
                  </a:lnTo>
                  <a:lnTo>
                    <a:pt x="364" y="175"/>
                  </a:lnTo>
                  <a:lnTo>
                    <a:pt x="358" y="171"/>
                  </a:lnTo>
                  <a:lnTo>
                    <a:pt x="352" y="166"/>
                  </a:lnTo>
                  <a:lnTo>
                    <a:pt x="346" y="161"/>
                  </a:lnTo>
                  <a:lnTo>
                    <a:pt x="339" y="155"/>
                  </a:lnTo>
                  <a:lnTo>
                    <a:pt x="332" y="150"/>
                  </a:lnTo>
                  <a:lnTo>
                    <a:pt x="325" y="145"/>
                  </a:lnTo>
                  <a:lnTo>
                    <a:pt x="318" y="140"/>
                  </a:lnTo>
                  <a:lnTo>
                    <a:pt x="311" y="135"/>
                  </a:lnTo>
                  <a:lnTo>
                    <a:pt x="304" y="130"/>
                  </a:lnTo>
                  <a:lnTo>
                    <a:pt x="298" y="125"/>
                  </a:lnTo>
                  <a:lnTo>
                    <a:pt x="291" y="120"/>
                  </a:lnTo>
                  <a:lnTo>
                    <a:pt x="284" y="115"/>
                  </a:lnTo>
                  <a:lnTo>
                    <a:pt x="278" y="111"/>
                  </a:lnTo>
                  <a:lnTo>
                    <a:pt x="272" y="107"/>
                  </a:lnTo>
                  <a:lnTo>
                    <a:pt x="267" y="103"/>
                  </a:lnTo>
                  <a:lnTo>
                    <a:pt x="262" y="100"/>
                  </a:lnTo>
                  <a:lnTo>
                    <a:pt x="258" y="97"/>
                  </a:lnTo>
                  <a:lnTo>
                    <a:pt x="254" y="95"/>
                  </a:lnTo>
                  <a:lnTo>
                    <a:pt x="250" y="93"/>
                  </a:lnTo>
                  <a:lnTo>
                    <a:pt x="247" y="91"/>
                  </a:lnTo>
                  <a:lnTo>
                    <a:pt x="245" y="90"/>
                  </a:lnTo>
                  <a:lnTo>
                    <a:pt x="244" y="90"/>
                  </a:lnTo>
                  <a:lnTo>
                    <a:pt x="243" y="91"/>
                  </a:lnTo>
                  <a:lnTo>
                    <a:pt x="240" y="100"/>
                  </a:lnTo>
                  <a:lnTo>
                    <a:pt x="238" y="105"/>
                  </a:lnTo>
                  <a:lnTo>
                    <a:pt x="237" y="109"/>
                  </a:lnTo>
                  <a:lnTo>
                    <a:pt x="236" y="114"/>
                  </a:lnTo>
                  <a:lnTo>
                    <a:pt x="236" y="119"/>
                  </a:lnTo>
                  <a:lnTo>
                    <a:pt x="235" y="123"/>
                  </a:lnTo>
                  <a:lnTo>
                    <a:pt x="234" y="128"/>
                  </a:lnTo>
                  <a:lnTo>
                    <a:pt x="234" y="132"/>
                  </a:lnTo>
                  <a:lnTo>
                    <a:pt x="234" y="137"/>
                  </a:lnTo>
                  <a:lnTo>
                    <a:pt x="234" y="141"/>
                  </a:lnTo>
                  <a:lnTo>
                    <a:pt x="233" y="146"/>
                  </a:lnTo>
                  <a:lnTo>
                    <a:pt x="233" y="150"/>
                  </a:lnTo>
                  <a:lnTo>
                    <a:pt x="233" y="155"/>
                  </a:lnTo>
                  <a:lnTo>
                    <a:pt x="232" y="159"/>
                  </a:lnTo>
                  <a:lnTo>
                    <a:pt x="232" y="163"/>
                  </a:lnTo>
                  <a:lnTo>
                    <a:pt x="231" y="167"/>
                  </a:lnTo>
                  <a:lnTo>
                    <a:pt x="231" y="171"/>
                  </a:lnTo>
                  <a:lnTo>
                    <a:pt x="230" y="176"/>
                  </a:lnTo>
                  <a:lnTo>
                    <a:pt x="229" y="180"/>
                  </a:lnTo>
                  <a:lnTo>
                    <a:pt x="228" y="184"/>
                  </a:lnTo>
                  <a:lnTo>
                    <a:pt x="226" y="188"/>
                  </a:lnTo>
                  <a:lnTo>
                    <a:pt x="225" y="192"/>
                  </a:lnTo>
                  <a:lnTo>
                    <a:pt x="223" y="196"/>
                  </a:lnTo>
                  <a:lnTo>
                    <a:pt x="221" y="200"/>
                  </a:lnTo>
                  <a:lnTo>
                    <a:pt x="218" y="204"/>
                  </a:lnTo>
                  <a:lnTo>
                    <a:pt x="216" y="207"/>
                  </a:lnTo>
                  <a:lnTo>
                    <a:pt x="212" y="211"/>
                  </a:lnTo>
                  <a:lnTo>
                    <a:pt x="209" y="215"/>
                  </a:lnTo>
                  <a:lnTo>
                    <a:pt x="205" y="219"/>
                  </a:lnTo>
                  <a:lnTo>
                    <a:pt x="200" y="222"/>
                  </a:lnTo>
                  <a:lnTo>
                    <a:pt x="196" y="226"/>
                  </a:lnTo>
                  <a:lnTo>
                    <a:pt x="184" y="209"/>
                  </a:lnTo>
                  <a:lnTo>
                    <a:pt x="177" y="202"/>
                  </a:lnTo>
                  <a:lnTo>
                    <a:pt x="169" y="195"/>
                  </a:lnTo>
                  <a:lnTo>
                    <a:pt x="161" y="189"/>
                  </a:lnTo>
                  <a:lnTo>
                    <a:pt x="152" y="184"/>
                  </a:lnTo>
                  <a:lnTo>
                    <a:pt x="143" y="179"/>
                  </a:lnTo>
                  <a:lnTo>
                    <a:pt x="134" y="174"/>
                  </a:lnTo>
                  <a:lnTo>
                    <a:pt x="124" y="169"/>
                  </a:lnTo>
                  <a:lnTo>
                    <a:pt x="114" y="165"/>
                  </a:lnTo>
                  <a:lnTo>
                    <a:pt x="104" y="161"/>
                  </a:lnTo>
                  <a:lnTo>
                    <a:pt x="94" y="157"/>
                  </a:lnTo>
                  <a:lnTo>
                    <a:pt x="84" y="153"/>
                  </a:lnTo>
                  <a:lnTo>
                    <a:pt x="75" y="149"/>
                  </a:lnTo>
                  <a:lnTo>
                    <a:pt x="66" y="145"/>
                  </a:lnTo>
                  <a:lnTo>
                    <a:pt x="56" y="141"/>
                  </a:lnTo>
                  <a:lnTo>
                    <a:pt x="48" y="137"/>
                  </a:lnTo>
                  <a:lnTo>
                    <a:pt x="40" y="132"/>
                  </a:lnTo>
                  <a:lnTo>
                    <a:pt x="32" y="127"/>
                  </a:lnTo>
                  <a:lnTo>
                    <a:pt x="25" y="121"/>
                  </a:lnTo>
                  <a:lnTo>
                    <a:pt x="19" y="115"/>
                  </a:lnTo>
                  <a:lnTo>
                    <a:pt x="13" y="109"/>
                  </a:lnTo>
                  <a:lnTo>
                    <a:pt x="8" y="102"/>
                  </a:lnTo>
                  <a:lnTo>
                    <a:pt x="5" y="94"/>
                  </a:lnTo>
                  <a:lnTo>
                    <a:pt x="2" y="86"/>
                  </a:lnTo>
                  <a:lnTo>
                    <a:pt x="1" y="76"/>
                  </a:lnTo>
                  <a:lnTo>
                    <a:pt x="0" y="66"/>
                  </a:lnTo>
                  <a:lnTo>
                    <a:pt x="1" y="55"/>
                  </a:lnTo>
                  <a:lnTo>
                    <a:pt x="3" y="43"/>
                  </a:lnTo>
                  <a:lnTo>
                    <a:pt x="7" y="29"/>
                  </a:lnTo>
                  <a:lnTo>
                    <a:pt x="12" y="15"/>
                  </a:lnTo>
                  <a:lnTo>
                    <a:pt x="19" y="0"/>
                  </a:lnTo>
                </a:path>
              </a:pathLst>
            </a:custGeom>
            <a:grpFill/>
            <a:ln w="0" cap="flat" cmpd="sng">
              <a:solidFill>
                <a:srgbClr val="8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40" name="Freeform 28">
              <a:extLst>
                <a:ext uri="{FF2B5EF4-FFF2-40B4-BE49-F238E27FC236}">
                  <a16:creationId xmlns:a16="http://schemas.microsoft.com/office/drawing/2014/main" id="{EE8A7BD8-E2A6-4D17-A0F3-634197D5B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" y="1644"/>
              <a:ext cx="78" cy="83"/>
            </a:xfrm>
            <a:custGeom>
              <a:avLst/>
              <a:gdLst>
                <a:gd name="T0" fmla="*/ 1 w 78"/>
                <a:gd name="T1" fmla="*/ 12 h 83"/>
                <a:gd name="T2" fmla="*/ 0 w 78"/>
                <a:gd name="T3" fmla="*/ 18 h 83"/>
                <a:gd name="T4" fmla="*/ 0 w 78"/>
                <a:gd name="T5" fmla="*/ 22 h 83"/>
                <a:gd name="T6" fmla="*/ 0 w 78"/>
                <a:gd name="T7" fmla="*/ 25 h 83"/>
                <a:gd name="T8" fmla="*/ 1 w 78"/>
                <a:gd name="T9" fmla="*/ 28 h 83"/>
                <a:gd name="T10" fmla="*/ 1 w 78"/>
                <a:gd name="T11" fmla="*/ 32 h 83"/>
                <a:gd name="T12" fmla="*/ 2 w 78"/>
                <a:gd name="T13" fmla="*/ 35 h 83"/>
                <a:gd name="T14" fmla="*/ 3 w 78"/>
                <a:gd name="T15" fmla="*/ 38 h 83"/>
                <a:gd name="T16" fmla="*/ 4 w 78"/>
                <a:gd name="T17" fmla="*/ 42 h 83"/>
                <a:gd name="T18" fmla="*/ 6 w 78"/>
                <a:gd name="T19" fmla="*/ 45 h 83"/>
                <a:gd name="T20" fmla="*/ 7 w 78"/>
                <a:gd name="T21" fmla="*/ 48 h 83"/>
                <a:gd name="T22" fmla="*/ 9 w 78"/>
                <a:gd name="T23" fmla="*/ 51 h 83"/>
                <a:gd name="T24" fmla="*/ 11 w 78"/>
                <a:gd name="T25" fmla="*/ 54 h 83"/>
                <a:gd name="T26" fmla="*/ 13 w 78"/>
                <a:gd name="T27" fmla="*/ 57 h 83"/>
                <a:gd name="T28" fmla="*/ 15 w 78"/>
                <a:gd name="T29" fmla="*/ 60 h 83"/>
                <a:gd name="T30" fmla="*/ 18 w 78"/>
                <a:gd name="T31" fmla="*/ 63 h 83"/>
                <a:gd name="T32" fmla="*/ 20 w 78"/>
                <a:gd name="T33" fmla="*/ 66 h 83"/>
                <a:gd name="T34" fmla="*/ 23 w 78"/>
                <a:gd name="T35" fmla="*/ 68 h 83"/>
                <a:gd name="T36" fmla="*/ 26 w 78"/>
                <a:gd name="T37" fmla="*/ 70 h 83"/>
                <a:gd name="T38" fmla="*/ 29 w 78"/>
                <a:gd name="T39" fmla="*/ 72 h 83"/>
                <a:gd name="T40" fmla="*/ 32 w 78"/>
                <a:gd name="T41" fmla="*/ 74 h 83"/>
                <a:gd name="T42" fmla="*/ 35 w 78"/>
                <a:gd name="T43" fmla="*/ 76 h 83"/>
                <a:gd name="T44" fmla="*/ 39 w 78"/>
                <a:gd name="T45" fmla="*/ 78 h 83"/>
                <a:gd name="T46" fmla="*/ 42 w 78"/>
                <a:gd name="T47" fmla="*/ 79 h 83"/>
                <a:gd name="T48" fmla="*/ 45 w 78"/>
                <a:gd name="T49" fmla="*/ 80 h 83"/>
                <a:gd name="T50" fmla="*/ 49 w 78"/>
                <a:gd name="T51" fmla="*/ 81 h 83"/>
                <a:gd name="T52" fmla="*/ 53 w 78"/>
                <a:gd name="T53" fmla="*/ 82 h 83"/>
                <a:gd name="T54" fmla="*/ 57 w 78"/>
                <a:gd name="T55" fmla="*/ 82 h 83"/>
                <a:gd name="T56" fmla="*/ 61 w 78"/>
                <a:gd name="T57" fmla="*/ 82 h 83"/>
                <a:gd name="T58" fmla="*/ 64 w 78"/>
                <a:gd name="T59" fmla="*/ 82 h 83"/>
                <a:gd name="T60" fmla="*/ 68 w 78"/>
                <a:gd name="T61" fmla="*/ 82 h 83"/>
                <a:gd name="T62" fmla="*/ 73 w 78"/>
                <a:gd name="T63" fmla="*/ 81 h 83"/>
                <a:gd name="T64" fmla="*/ 75 w 78"/>
                <a:gd name="T65" fmla="*/ 74 h 83"/>
                <a:gd name="T66" fmla="*/ 76 w 78"/>
                <a:gd name="T67" fmla="*/ 70 h 83"/>
                <a:gd name="T68" fmla="*/ 76 w 78"/>
                <a:gd name="T69" fmla="*/ 66 h 83"/>
                <a:gd name="T70" fmla="*/ 77 w 78"/>
                <a:gd name="T71" fmla="*/ 62 h 83"/>
                <a:gd name="T72" fmla="*/ 77 w 78"/>
                <a:gd name="T73" fmla="*/ 58 h 83"/>
                <a:gd name="T74" fmla="*/ 76 w 78"/>
                <a:gd name="T75" fmla="*/ 54 h 83"/>
                <a:gd name="T76" fmla="*/ 76 w 78"/>
                <a:gd name="T77" fmla="*/ 50 h 83"/>
                <a:gd name="T78" fmla="*/ 75 w 78"/>
                <a:gd name="T79" fmla="*/ 46 h 83"/>
                <a:gd name="T80" fmla="*/ 74 w 78"/>
                <a:gd name="T81" fmla="*/ 42 h 83"/>
                <a:gd name="T82" fmla="*/ 73 w 78"/>
                <a:gd name="T83" fmla="*/ 38 h 83"/>
                <a:gd name="T84" fmla="*/ 71 w 78"/>
                <a:gd name="T85" fmla="*/ 34 h 83"/>
                <a:gd name="T86" fmla="*/ 70 w 78"/>
                <a:gd name="T87" fmla="*/ 31 h 83"/>
                <a:gd name="T88" fmla="*/ 68 w 78"/>
                <a:gd name="T89" fmla="*/ 27 h 83"/>
                <a:gd name="T90" fmla="*/ 66 w 78"/>
                <a:gd name="T91" fmla="*/ 24 h 83"/>
                <a:gd name="T92" fmla="*/ 63 w 78"/>
                <a:gd name="T93" fmla="*/ 20 h 83"/>
                <a:gd name="T94" fmla="*/ 61 w 78"/>
                <a:gd name="T95" fmla="*/ 17 h 83"/>
                <a:gd name="T96" fmla="*/ 59 w 78"/>
                <a:gd name="T97" fmla="*/ 14 h 83"/>
                <a:gd name="T98" fmla="*/ 55 w 78"/>
                <a:gd name="T99" fmla="*/ 11 h 83"/>
                <a:gd name="T100" fmla="*/ 53 w 78"/>
                <a:gd name="T101" fmla="*/ 8 h 83"/>
                <a:gd name="T102" fmla="*/ 49 w 78"/>
                <a:gd name="T103" fmla="*/ 6 h 83"/>
                <a:gd name="T104" fmla="*/ 46 w 78"/>
                <a:gd name="T105" fmla="*/ 4 h 83"/>
                <a:gd name="T106" fmla="*/ 43 w 78"/>
                <a:gd name="T107" fmla="*/ 3 h 83"/>
                <a:gd name="T108" fmla="*/ 39 w 78"/>
                <a:gd name="T109" fmla="*/ 2 h 83"/>
                <a:gd name="T110" fmla="*/ 36 w 78"/>
                <a:gd name="T111" fmla="*/ 1 h 83"/>
                <a:gd name="T112" fmla="*/ 32 w 78"/>
                <a:gd name="T113" fmla="*/ 0 h 83"/>
                <a:gd name="T114" fmla="*/ 28 w 78"/>
                <a:gd name="T115" fmla="*/ 0 h 83"/>
                <a:gd name="T116" fmla="*/ 24 w 78"/>
                <a:gd name="T117" fmla="*/ 0 h 83"/>
                <a:gd name="T118" fmla="*/ 20 w 78"/>
                <a:gd name="T119" fmla="*/ 1 h 83"/>
                <a:gd name="T120" fmla="*/ 16 w 78"/>
                <a:gd name="T121" fmla="*/ 2 h 83"/>
                <a:gd name="T122" fmla="*/ 11 w 78"/>
                <a:gd name="T123" fmla="*/ 4 h 83"/>
                <a:gd name="T124" fmla="*/ 7 w 78"/>
                <a:gd name="T125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83">
                  <a:moveTo>
                    <a:pt x="1" y="12"/>
                  </a:moveTo>
                  <a:lnTo>
                    <a:pt x="0" y="18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4" y="42"/>
                  </a:lnTo>
                  <a:lnTo>
                    <a:pt x="6" y="45"/>
                  </a:lnTo>
                  <a:lnTo>
                    <a:pt x="7" y="48"/>
                  </a:lnTo>
                  <a:lnTo>
                    <a:pt x="9" y="51"/>
                  </a:lnTo>
                  <a:lnTo>
                    <a:pt x="11" y="54"/>
                  </a:lnTo>
                  <a:lnTo>
                    <a:pt x="13" y="57"/>
                  </a:lnTo>
                  <a:lnTo>
                    <a:pt x="15" y="60"/>
                  </a:lnTo>
                  <a:lnTo>
                    <a:pt x="18" y="63"/>
                  </a:lnTo>
                  <a:lnTo>
                    <a:pt x="20" y="66"/>
                  </a:lnTo>
                  <a:lnTo>
                    <a:pt x="23" y="68"/>
                  </a:lnTo>
                  <a:lnTo>
                    <a:pt x="26" y="70"/>
                  </a:lnTo>
                  <a:lnTo>
                    <a:pt x="29" y="72"/>
                  </a:lnTo>
                  <a:lnTo>
                    <a:pt x="32" y="74"/>
                  </a:lnTo>
                  <a:lnTo>
                    <a:pt x="35" y="76"/>
                  </a:lnTo>
                  <a:lnTo>
                    <a:pt x="39" y="78"/>
                  </a:lnTo>
                  <a:lnTo>
                    <a:pt x="42" y="79"/>
                  </a:lnTo>
                  <a:lnTo>
                    <a:pt x="45" y="80"/>
                  </a:lnTo>
                  <a:lnTo>
                    <a:pt x="49" y="81"/>
                  </a:lnTo>
                  <a:lnTo>
                    <a:pt x="53" y="82"/>
                  </a:lnTo>
                  <a:lnTo>
                    <a:pt x="57" y="82"/>
                  </a:lnTo>
                  <a:lnTo>
                    <a:pt x="61" y="82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73" y="81"/>
                  </a:lnTo>
                  <a:lnTo>
                    <a:pt x="75" y="74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7" y="62"/>
                  </a:lnTo>
                  <a:lnTo>
                    <a:pt x="77" y="58"/>
                  </a:lnTo>
                  <a:lnTo>
                    <a:pt x="76" y="54"/>
                  </a:lnTo>
                  <a:lnTo>
                    <a:pt x="76" y="50"/>
                  </a:lnTo>
                  <a:lnTo>
                    <a:pt x="75" y="46"/>
                  </a:lnTo>
                  <a:lnTo>
                    <a:pt x="74" y="42"/>
                  </a:lnTo>
                  <a:lnTo>
                    <a:pt x="73" y="38"/>
                  </a:lnTo>
                  <a:lnTo>
                    <a:pt x="71" y="34"/>
                  </a:lnTo>
                  <a:lnTo>
                    <a:pt x="70" y="31"/>
                  </a:lnTo>
                  <a:lnTo>
                    <a:pt x="68" y="27"/>
                  </a:lnTo>
                  <a:lnTo>
                    <a:pt x="66" y="24"/>
                  </a:lnTo>
                  <a:lnTo>
                    <a:pt x="63" y="20"/>
                  </a:lnTo>
                  <a:lnTo>
                    <a:pt x="61" y="17"/>
                  </a:lnTo>
                  <a:lnTo>
                    <a:pt x="59" y="14"/>
                  </a:lnTo>
                  <a:lnTo>
                    <a:pt x="55" y="11"/>
                  </a:lnTo>
                  <a:lnTo>
                    <a:pt x="53" y="8"/>
                  </a:lnTo>
                  <a:lnTo>
                    <a:pt x="49" y="6"/>
                  </a:lnTo>
                  <a:lnTo>
                    <a:pt x="46" y="4"/>
                  </a:lnTo>
                  <a:lnTo>
                    <a:pt x="43" y="3"/>
                  </a:lnTo>
                  <a:lnTo>
                    <a:pt x="39" y="2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7" y="7"/>
                  </a:lnTo>
                </a:path>
              </a:pathLst>
            </a:custGeom>
            <a:grpFill/>
            <a:ln w="0" cap="flat" cmpd="sng">
              <a:solidFill>
                <a:srgbClr val="8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41" name="Freeform 29">
              <a:extLst>
                <a:ext uri="{FF2B5EF4-FFF2-40B4-BE49-F238E27FC236}">
                  <a16:creationId xmlns:a16="http://schemas.microsoft.com/office/drawing/2014/main" id="{15F8A715-EAFB-4F25-8AFE-F169C49B3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759"/>
              <a:ext cx="39" cy="52"/>
            </a:xfrm>
            <a:custGeom>
              <a:avLst/>
              <a:gdLst>
                <a:gd name="T0" fmla="*/ 13 w 39"/>
                <a:gd name="T1" fmla="*/ 0 h 52"/>
                <a:gd name="T2" fmla="*/ 11 w 39"/>
                <a:gd name="T3" fmla="*/ 2 h 52"/>
                <a:gd name="T4" fmla="*/ 10 w 39"/>
                <a:gd name="T5" fmla="*/ 3 h 52"/>
                <a:gd name="T6" fmla="*/ 9 w 39"/>
                <a:gd name="T7" fmla="*/ 5 h 52"/>
                <a:gd name="T8" fmla="*/ 8 w 39"/>
                <a:gd name="T9" fmla="*/ 6 h 52"/>
                <a:gd name="T10" fmla="*/ 8 w 39"/>
                <a:gd name="T11" fmla="*/ 7 h 52"/>
                <a:gd name="T12" fmla="*/ 7 w 39"/>
                <a:gd name="T13" fmla="*/ 9 h 52"/>
                <a:gd name="T14" fmla="*/ 6 w 39"/>
                <a:gd name="T15" fmla="*/ 10 h 52"/>
                <a:gd name="T16" fmla="*/ 5 w 39"/>
                <a:gd name="T17" fmla="*/ 11 h 52"/>
                <a:gd name="T18" fmla="*/ 5 w 39"/>
                <a:gd name="T19" fmla="*/ 13 h 52"/>
                <a:gd name="T20" fmla="*/ 4 w 39"/>
                <a:gd name="T21" fmla="*/ 14 h 52"/>
                <a:gd name="T22" fmla="*/ 4 w 39"/>
                <a:gd name="T23" fmla="*/ 15 h 52"/>
                <a:gd name="T24" fmla="*/ 3 w 39"/>
                <a:gd name="T25" fmla="*/ 17 h 52"/>
                <a:gd name="T26" fmla="*/ 2 w 39"/>
                <a:gd name="T27" fmla="*/ 18 h 52"/>
                <a:gd name="T28" fmla="*/ 2 w 39"/>
                <a:gd name="T29" fmla="*/ 19 h 52"/>
                <a:gd name="T30" fmla="*/ 2 w 39"/>
                <a:gd name="T31" fmla="*/ 21 h 52"/>
                <a:gd name="T32" fmla="*/ 1 w 39"/>
                <a:gd name="T33" fmla="*/ 22 h 52"/>
                <a:gd name="T34" fmla="*/ 1 w 39"/>
                <a:gd name="T35" fmla="*/ 24 h 52"/>
                <a:gd name="T36" fmla="*/ 1 w 39"/>
                <a:gd name="T37" fmla="*/ 25 h 52"/>
                <a:gd name="T38" fmla="*/ 0 w 39"/>
                <a:gd name="T39" fmla="*/ 27 h 52"/>
                <a:gd name="T40" fmla="*/ 0 w 39"/>
                <a:gd name="T41" fmla="*/ 28 h 52"/>
                <a:gd name="T42" fmla="*/ 0 w 39"/>
                <a:gd name="T43" fmla="*/ 29 h 52"/>
                <a:gd name="T44" fmla="*/ 0 w 39"/>
                <a:gd name="T45" fmla="*/ 31 h 52"/>
                <a:gd name="T46" fmla="*/ 0 w 39"/>
                <a:gd name="T47" fmla="*/ 33 h 52"/>
                <a:gd name="T48" fmla="*/ 0 w 39"/>
                <a:gd name="T49" fmla="*/ 34 h 52"/>
                <a:gd name="T50" fmla="*/ 0 w 39"/>
                <a:gd name="T51" fmla="*/ 35 h 52"/>
                <a:gd name="T52" fmla="*/ 0 w 39"/>
                <a:gd name="T53" fmla="*/ 37 h 52"/>
                <a:gd name="T54" fmla="*/ 0 w 39"/>
                <a:gd name="T55" fmla="*/ 39 h 52"/>
                <a:gd name="T56" fmla="*/ 0 w 39"/>
                <a:gd name="T57" fmla="*/ 40 h 52"/>
                <a:gd name="T58" fmla="*/ 1 w 39"/>
                <a:gd name="T59" fmla="*/ 42 h 52"/>
                <a:gd name="T60" fmla="*/ 1 w 39"/>
                <a:gd name="T61" fmla="*/ 43 h 52"/>
                <a:gd name="T62" fmla="*/ 2 w 39"/>
                <a:gd name="T63" fmla="*/ 45 h 52"/>
                <a:gd name="T64" fmla="*/ 7 w 39"/>
                <a:gd name="T65" fmla="*/ 48 h 52"/>
                <a:gd name="T66" fmla="*/ 10 w 39"/>
                <a:gd name="T67" fmla="*/ 49 h 52"/>
                <a:gd name="T68" fmla="*/ 12 w 39"/>
                <a:gd name="T69" fmla="*/ 50 h 52"/>
                <a:gd name="T70" fmla="*/ 15 w 39"/>
                <a:gd name="T71" fmla="*/ 50 h 52"/>
                <a:gd name="T72" fmla="*/ 17 w 39"/>
                <a:gd name="T73" fmla="*/ 51 h 52"/>
                <a:gd name="T74" fmla="*/ 19 w 39"/>
                <a:gd name="T75" fmla="*/ 50 h 52"/>
                <a:gd name="T76" fmla="*/ 22 w 39"/>
                <a:gd name="T77" fmla="*/ 50 h 52"/>
                <a:gd name="T78" fmla="*/ 23 w 39"/>
                <a:gd name="T79" fmla="*/ 49 h 52"/>
                <a:gd name="T80" fmla="*/ 25 w 39"/>
                <a:gd name="T81" fmla="*/ 49 h 52"/>
                <a:gd name="T82" fmla="*/ 27 w 39"/>
                <a:gd name="T83" fmla="*/ 48 h 52"/>
                <a:gd name="T84" fmla="*/ 28 w 39"/>
                <a:gd name="T85" fmla="*/ 47 h 52"/>
                <a:gd name="T86" fmla="*/ 30 w 39"/>
                <a:gd name="T87" fmla="*/ 45 h 52"/>
                <a:gd name="T88" fmla="*/ 31 w 39"/>
                <a:gd name="T89" fmla="*/ 44 h 52"/>
                <a:gd name="T90" fmla="*/ 32 w 39"/>
                <a:gd name="T91" fmla="*/ 43 h 52"/>
                <a:gd name="T92" fmla="*/ 33 w 39"/>
                <a:gd name="T93" fmla="*/ 41 h 52"/>
                <a:gd name="T94" fmla="*/ 34 w 39"/>
                <a:gd name="T95" fmla="*/ 39 h 52"/>
                <a:gd name="T96" fmla="*/ 35 w 39"/>
                <a:gd name="T97" fmla="*/ 37 h 52"/>
                <a:gd name="T98" fmla="*/ 36 w 39"/>
                <a:gd name="T99" fmla="*/ 35 h 52"/>
                <a:gd name="T100" fmla="*/ 36 w 39"/>
                <a:gd name="T101" fmla="*/ 33 h 52"/>
                <a:gd name="T102" fmla="*/ 37 w 39"/>
                <a:gd name="T103" fmla="*/ 31 h 52"/>
                <a:gd name="T104" fmla="*/ 37 w 39"/>
                <a:gd name="T105" fmla="*/ 28 h 52"/>
                <a:gd name="T106" fmla="*/ 38 w 39"/>
                <a:gd name="T107" fmla="*/ 26 h 52"/>
                <a:gd name="T108" fmla="*/ 38 w 39"/>
                <a:gd name="T109" fmla="*/ 23 h 52"/>
                <a:gd name="T110" fmla="*/ 38 w 39"/>
                <a:gd name="T111" fmla="*/ 21 h 52"/>
                <a:gd name="T112" fmla="*/ 38 w 39"/>
                <a:gd name="T113" fmla="*/ 19 h 52"/>
                <a:gd name="T114" fmla="*/ 38 w 39"/>
                <a:gd name="T115" fmla="*/ 16 h 52"/>
                <a:gd name="T116" fmla="*/ 38 w 39"/>
                <a:gd name="T117" fmla="*/ 14 h 52"/>
                <a:gd name="T118" fmla="*/ 38 w 39"/>
                <a:gd name="T119" fmla="*/ 12 h 52"/>
                <a:gd name="T120" fmla="*/ 38 w 39"/>
                <a:gd name="T121" fmla="*/ 9 h 52"/>
                <a:gd name="T122" fmla="*/ 37 w 39"/>
                <a:gd name="T123" fmla="*/ 7 h 52"/>
                <a:gd name="T124" fmla="*/ 37 w 39"/>
                <a:gd name="T125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" h="52">
                  <a:moveTo>
                    <a:pt x="13" y="0"/>
                  </a:moveTo>
                  <a:lnTo>
                    <a:pt x="11" y="2"/>
                  </a:lnTo>
                  <a:lnTo>
                    <a:pt x="10" y="3"/>
                  </a:lnTo>
                  <a:lnTo>
                    <a:pt x="9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2" y="45"/>
                  </a:lnTo>
                  <a:lnTo>
                    <a:pt x="7" y="48"/>
                  </a:lnTo>
                  <a:lnTo>
                    <a:pt x="10" y="49"/>
                  </a:lnTo>
                  <a:lnTo>
                    <a:pt x="12" y="50"/>
                  </a:lnTo>
                  <a:lnTo>
                    <a:pt x="15" y="50"/>
                  </a:lnTo>
                  <a:lnTo>
                    <a:pt x="17" y="51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7" y="48"/>
                  </a:lnTo>
                  <a:lnTo>
                    <a:pt x="28" y="47"/>
                  </a:lnTo>
                  <a:lnTo>
                    <a:pt x="30" y="45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3" y="41"/>
                  </a:lnTo>
                  <a:lnTo>
                    <a:pt x="34" y="39"/>
                  </a:lnTo>
                  <a:lnTo>
                    <a:pt x="35" y="37"/>
                  </a:lnTo>
                  <a:lnTo>
                    <a:pt x="36" y="35"/>
                  </a:lnTo>
                  <a:lnTo>
                    <a:pt x="36" y="33"/>
                  </a:lnTo>
                  <a:lnTo>
                    <a:pt x="37" y="31"/>
                  </a:lnTo>
                  <a:lnTo>
                    <a:pt x="37" y="28"/>
                  </a:lnTo>
                  <a:lnTo>
                    <a:pt x="38" y="26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9"/>
                  </a:lnTo>
                  <a:lnTo>
                    <a:pt x="37" y="7"/>
                  </a:lnTo>
                  <a:lnTo>
                    <a:pt x="37" y="5"/>
                  </a:lnTo>
                </a:path>
              </a:pathLst>
            </a:custGeom>
            <a:grpFill/>
            <a:ln w="0" cap="flat" cmpd="sng">
              <a:solidFill>
                <a:srgbClr val="8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42" name="Line 30">
              <a:extLst>
                <a:ext uri="{FF2B5EF4-FFF2-40B4-BE49-F238E27FC236}">
                  <a16:creationId xmlns:a16="http://schemas.microsoft.com/office/drawing/2014/main" id="{8928EDCF-82FB-4B49-AC68-FB6093686A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23" y="1764"/>
              <a:ext cx="24" cy="0"/>
            </a:xfrm>
            <a:prstGeom prst="line">
              <a:avLst/>
            </a:prstGeom>
            <a:grpFill/>
            <a:ln w="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43" name="Freeform 31">
              <a:extLst>
                <a:ext uri="{FF2B5EF4-FFF2-40B4-BE49-F238E27FC236}">
                  <a16:creationId xmlns:a16="http://schemas.microsoft.com/office/drawing/2014/main" id="{2A016BA6-3760-43E6-AD6E-80D3C7612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1668"/>
              <a:ext cx="47" cy="59"/>
            </a:xfrm>
            <a:custGeom>
              <a:avLst/>
              <a:gdLst>
                <a:gd name="T0" fmla="*/ 5 w 47"/>
                <a:gd name="T1" fmla="*/ 14 h 59"/>
                <a:gd name="T2" fmla="*/ 6 w 47"/>
                <a:gd name="T3" fmla="*/ 17 h 59"/>
                <a:gd name="T4" fmla="*/ 6 w 47"/>
                <a:gd name="T5" fmla="*/ 20 h 59"/>
                <a:gd name="T6" fmla="*/ 6 w 47"/>
                <a:gd name="T7" fmla="*/ 23 h 59"/>
                <a:gd name="T8" fmla="*/ 6 w 47"/>
                <a:gd name="T9" fmla="*/ 26 h 59"/>
                <a:gd name="T10" fmla="*/ 6 w 47"/>
                <a:gd name="T11" fmla="*/ 28 h 59"/>
                <a:gd name="T12" fmla="*/ 5 w 47"/>
                <a:gd name="T13" fmla="*/ 31 h 59"/>
                <a:gd name="T14" fmla="*/ 5 w 47"/>
                <a:gd name="T15" fmla="*/ 34 h 59"/>
                <a:gd name="T16" fmla="*/ 5 w 47"/>
                <a:gd name="T17" fmla="*/ 37 h 59"/>
                <a:gd name="T18" fmla="*/ 4 w 47"/>
                <a:gd name="T19" fmla="*/ 40 h 59"/>
                <a:gd name="T20" fmla="*/ 4 w 47"/>
                <a:gd name="T21" fmla="*/ 42 h 59"/>
                <a:gd name="T22" fmla="*/ 3 w 47"/>
                <a:gd name="T23" fmla="*/ 46 h 59"/>
                <a:gd name="T24" fmla="*/ 2 w 47"/>
                <a:gd name="T25" fmla="*/ 48 h 59"/>
                <a:gd name="T26" fmla="*/ 1 w 47"/>
                <a:gd name="T27" fmla="*/ 51 h 59"/>
                <a:gd name="T28" fmla="*/ 0 w 47"/>
                <a:gd name="T29" fmla="*/ 54 h 59"/>
                <a:gd name="T30" fmla="*/ 0 w 47"/>
                <a:gd name="T31" fmla="*/ 57 h 59"/>
                <a:gd name="T32" fmla="*/ 4 w 47"/>
                <a:gd name="T33" fmla="*/ 57 h 59"/>
                <a:gd name="T34" fmla="*/ 7 w 47"/>
                <a:gd name="T35" fmla="*/ 58 h 59"/>
                <a:gd name="T36" fmla="*/ 10 w 47"/>
                <a:gd name="T37" fmla="*/ 58 h 59"/>
                <a:gd name="T38" fmla="*/ 14 w 47"/>
                <a:gd name="T39" fmla="*/ 58 h 59"/>
                <a:gd name="T40" fmla="*/ 17 w 47"/>
                <a:gd name="T41" fmla="*/ 57 h 59"/>
                <a:gd name="T42" fmla="*/ 20 w 47"/>
                <a:gd name="T43" fmla="*/ 57 h 59"/>
                <a:gd name="T44" fmla="*/ 23 w 47"/>
                <a:gd name="T45" fmla="*/ 56 h 59"/>
                <a:gd name="T46" fmla="*/ 26 w 47"/>
                <a:gd name="T47" fmla="*/ 56 h 59"/>
                <a:gd name="T48" fmla="*/ 28 w 47"/>
                <a:gd name="T49" fmla="*/ 55 h 59"/>
                <a:gd name="T50" fmla="*/ 31 w 47"/>
                <a:gd name="T51" fmla="*/ 54 h 59"/>
                <a:gd name="T52" fmla="*/ 34 w 47"/>
                <a:gd name="T53" fmla="*/ 52 h 59"/>
                <a:gd name="T54" fmla="*/ 37 w 47"/>
                <a:gd name="T55" fmla="*/ 51 h 59"/>
                <a:gd name="T56" fmla="*/ 40 w 47"/>
                <a:gd name="T57" fmla="*/ 50 h 59"/>
                <a:gd name="T58" fmla="*/ 42 w 47"/>
                <a:gd name="T59" fmla="*/ 48 h 59"/>
                <a:gd name="T60" fmla="*/ 45 w 47"/>
                <a:gd name="T61" fmla="*/ 46 h 59"/>
                <a:gd name="T62" fmla="*/ 45 w 47"/>
                <a:gd name="T63" fmla="*/ 42 h 59"/>
                <a:gd name="T64" fmla="*/ 44 w 47"/>
                <a:gd name="T65" fmla="*/ 38 h 59"/>
                <a:gd name="T66" fmla="*/ 42 w 47"/>
                <a:gd name="T67" fmla="*/ 35 h 59"/>
                <a:gd name="T68" fmla="*/ 40 w 47"/>
                <a:gd name="T69" fmla="*/ 32 h 59"/>
                <a:gd name="T70" fmla="*/ 38 w 47"/>
                <a:gd name="T71" fmla="*/ 28 h 59"/>
                <a:gd name="T72" fmla="*/ 37 w 47"/>
                <a:gd name="T73" fmla="*/ 26 h 59"/>
                <a:gd name="T74" fmla="*/ 35 w 47"/>
                <a:gd name="T75" fmla="*/ 22 h 59"/>
                <a:gd name="T76" fmla="*/ 32 w 47"/>
                <a:gd name="T77" fmla="*/ 20 h 59"/>
                <a:gd name="T78" fmla="*/ 30 w 47"/>
                <a:gd name="T79" fmla="*/ 17 h 59"/>
                <a:gd name="T80" fmla="*/ 28 w 47"/>
                <a:gd name="T81" fmla="*/ 14 h 59"/>
                <a:gd name="T82" fmla="*/ 25 w 47"/>
                <a:gd name="T83" fmla="*/ 12 h 59"/>
                <a:gd name="T84" fmla="*/ 23 w 47"/>
                <a:gd name="T85" fmla="*/ 9 h 59"/>
                <a:gd name="T86" fmla="*/ 20 w 47"/>
                <a:gd name="T87" fmla="*/ 6 h 59"/>
                <a:gd name="T88" fmla="*/ 17 w 47"/>
                <a:gd name="T89" fmla="*/ 4 h 59"/>
                <a:gd name="T90" fmla="*/ 14 w 47"/>
                <a:gd name="T91" fmla="*/ 2 h 59"/>
                <a:gd name="T92" fmla="*/ 11 w 47"/>
                <a:gd name="T9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" h="59">
                  <a:moveTo>
                    <a:pt x="5" y="11"/>
                  </a:moveTo>
                  <a:lnTo>
                    <a:pt x="5" y="14"/>
                  </a:lnTo>
                  <a:lnTo>
                    <a:pt x="6" y="15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1" y="51"/>
                  </a:lnTo>
                  <a:lnTo>
                    <a:pt x="1" y="52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6" y="58"/>
                  </a:lnTo>
                  <a:lnTo>
                    <a:pt x="7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5" y="58"/>
                  </a:lnTo>
                  <a:lnTo>
                    <a:pt x="17" y="57"/>
                  </a:lnTo>
                  <a:lnTo>
                    <a:pt x="18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3" y="56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7" y="55"/>
                  </a:lnTo>
                  <a:lnTo>
                    <a:pt x="28" y="55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1" y="49"/>
                  </a:lnTo>
                  <a:lnTo>
                    <a:pt x="42" y="48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6" y="45"/>
                  </a:lnTo>
                  <a:lnTo>
                    <a:pt x="45" y="42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41" y="33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7" y="26"/>
                  </a:lnTo>
                  <a:lnTo>
                    <a:pt x="36" y="24"/>
                  </a:lnTo>
                  <a:lnTo>
                    <a:pt x="35" y="22"/>
                  </a:lnTo>
                  <a:lnTo>
                    <a:pt x="34" y="21"/>
                  </a:lnTo>
                  <a:lnTo>
                    <a:pt x="32" y="20"/>
                  </a:lnTo>
                  <a:lnTo>
                    <a:pt x="31" y="18"/>
                  </a:lnTo>
                  <a:lnTo>
                    <a:pt x="30" y="17"/>
                  </a:lnTo>
                  <a:lnTo>
                    <a:pt x="29" y="16"/>
                  </a:lnTo>
                  <a:lnTo>
                    <a:pt x="28" y="14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1" y="0"/>
                  </a:lnTo>
                </a:path>
              </a:pathLst>
            </a:custGeom>
            <a:grpFill/>
            <a:ln w="0" cap="flat" cmpd="sng">
              <a:solidFill>
                <a:srgbClr val="8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44" name="Freeform 32">
              <a:extLst>
                <a:ext uri="{FF2B5EF4-FFF2-40B4-BE49-F238E27FC236}">
                  <a16:creationId xmlns:a16="http://schemas.microsoft.com/office/drawing/2014/main" id="{BDBF5387-59EA-4446-B70A-6400F068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" y="2106"/>
              <a:ext cx="96" cy="43"/>
            </a:xfrm>
            <a:custGeom>
              <a:avLst/>
              <a:gdLst>
                <a:gd name="T0" fmla="*/ 6 w 96"/>
                <a:gd name="T1" fmla="*/ 10 h 43"/>
                <a:gd name="T2" fmla="*/ 12 w 96"/>
                <a:gd name="T3" fmla="*/ 8 h 43"/>
                <a:gd name="T4" fmla="*/ 15 w 96"/>
                <a:gd name="T5" fmla="*/ 7 h 43"/>
                <a:gd name="T6" fmla="*/ 18 w 96"/>
                <a:gd name="T7" fmla="*/ 6 h 43"/>
                <a:gd name="T8" fmla="*/ 21 w 96"/>
                <a:gd name="T9" fmla="*/ 6 h 43"/>
                <a:gd name="T10" fmla="*/ 24 w 96"/>
                <a:gd name="T11" fmla="*/ 5 h 43"/>
                <a:gd name="T12" fmla="*/ 27 w 96"/>
                <a:gd name="T13" fmla="*/ 4 h 43"/>
                <a:gd name="T14" fmla="*/ 30 w 96"/>
                <a:gd name="T15" fmla="*/ 3 h 43"/>
                <a:gd name="T16" fmla="*/ 33 w 96"/>
                <a:gd name="T17" fmla="*/ 2 h 43"/>
                <a:gd name="T18" fmla="*/ 37 w 96"/>
                <a:gd name="T19" fmla="*/ 2 h 43"/>
                <a:gd name="T20" fmla="*/ 40 w 96"/>
                <a:gd name="T21" fmla="*/ 1 h 43"/>
                <a:gd name="T22" fmla="*/ 43 w 96"/>
                <a:gd name="T23" fmla="*/ 0 h 43"/>
                <a:gd name="T24" fmla="*/ 47 w 96"/>
                <a:gd name="T25" fmla="*/ 0 h 43"/>
                <a:gd name="T26" fmla="*/ 50 w 96"/>
                <a:gd name="T27" fmla="*/ 0 h 43"/>
                <a:gd name="T28" fmla="*/ 53 w 96"/>
                <a:gd name="T29" fmla="*/ 0 h 43"/>
                <a:gd name="T30" fmla="*/ 56 w 96"/>
                <a:gd name="T31" fmla="*/ 0 h 43"/>
                <a:gd name="T32" fmla="*/ 59 w 96"/>
                <a:gd name="T33" fmla="*/ 0 h 43"/>
                <a:gd name="T34" fmla="*/ 63 w 96"/>
                <a:gd name="T35" fmla="*/ 0 h 43"/>
                <a:gd name="T36" fmla="*/ 65 w 96"/>
                <a:gd name="T37" fmla="*/ 0 h 43"/>
                <a:gd name="T38" fmla="*/ 69 w 96"/>
                <a:gd name="T39" fmla="*/ 1 h 43"/>
                <a:gd name="T40" fmla="*/ 71 w 96"/>
                <a:gd name="T41" fmla="*/ 2 h 43"/>
                <a:gd name="T42" fmla="*/ 74 w 96"/>
                <a:gd name="T43" fmla="*/ 3 h 43"/>
                <a:gd name="T44" fmla="*/ 77 w 96"/>
                <a:gd name="T45" fmla="*/ 4 h 43"/>
                <a:gd name="T46" fmla="*/ 79 w 96"/>
                <a:gd name="T47" fmla="*/ 6 h 43"/>
                <a:gd name="T48" fmla="*/ 82 w 96"/>
                <a:gd name="T49" fmla="*/ 7 h 43"/>
                <a:gd name="T50" fmla="*/ 84 w 96"/>
                <a:gd name="T51" fmla="*/ 9 h 43"/>
                <a:gd name="T52" fmla="*/ 86 w 96"/>
                <a:gd name="T53" fmla="*/ 11 h 43"/>
                <a:gd name="T54" fmla="*/ 88 w 96"/>
                <a:gd name="T55" fmla="*/ 14 h 43"/>
                <a:gd name="T56" fmla="*/ 90 w 96"/>
                <a:gd name="T57" fmla="*/ 17 h 43"/>
                <a:gd name="T58" fmla="*/ 92 w 96"/>
                <a:gd name="T59" fmla="*/ 20 h 43"/>
                <a:gd name="T60" fmla="*/ 93 w 96"/>
                <a:gd name="T61" fmla="*/ 23 h 43"/>
                <a:gd name="T62" fmla="*/ 95 w 96"/>
                <a:gd name="T63" fmla="*/ 27 h 43"/>
                <a:gd name="T64" fmla="*/ 89 w 96"/>
                <a:gd name="T65" fmla="*/ 29 h 43"/>
                <a:gd name="T66" fmla="*/ 87 w 96"/>
                <a:gd name="T67" fmla="*/ 30 h 43"/>
                <a:gd name="T68" fmla="*/ 83 w 96"/>
                <a:gd name="T69" fmla="*/ 31 h 43"/>
                <a:gd name="T70" fmla="*/ 80 w 96"/>
                <a:gd name="T71" fmla="*/ 32 h 43"/>
                <a:gd name="T72" fmla="*/ 77 w 96"/>
                <a:gd name="T73" fmla="*/ 34 h 43"/>
                <a:gd name="T74" fmla="*/ 73 w 96"/>
                <a:gd name="T75" fmla="*/ 35 h 43"/>
                <a:gd name="T76" fmla="*/ 70 w 96"/>
                <a:gd name="T77" fmla="*/ 36 h 43"/>
                <a:gd name="T78" fmla="*/ 66 w 96"/>
                <a:gd name="T79" fmla="*/ 37 h 43"/>
                <a:gd name="T80" fmla="*/ 63 w 96"/>
                <a:gd name="T81" fmla="*/ 38 h 43"/>
                <a:gd name="T82" fmla="*/ 59 w 96"/>
                <a:gd name="T83" fmla="*/ 39 h 43"/>
                <a:gd name="T84" fmla="*/ 55 w 96"/>
                <a:gd name="T85" fmla="*/ 40 h 43"/>
                <a:gd name="T86" fmla="*/ 51 w 96"/>
                <a:gd name="T87" fmla="*/ 40 h 43"/>
                <a:gd name="T88" fmla="*/ 47 w 96"/>
                <a:gd name="T89" fmla="*/ 41 h 43"/>
                <a:gd name="T90" fmla="*/ 43 w 96"/>
                <a:gd name="T91" fmla="*/ 42 h 43"/>
                <a:gd name="T92" fmla="*/ 40 w 96"/>
                <a:gd name="T93" fmla="*/ 42 h 43"/>
                <a:gd name="T94" fmla="*/ 36 w 96"/>
                <a:gd name="T95" fmla="*/ 42 h 43"/>
                <a:gd name="T96" fmla="*/ 33 w 96"/>
                <a:gd name="T97" fmla="*/ 42 h 43"/>
                <a:gd name="T98" fmla="*/ 29 w 96"/>
                <a:gd name="T99" fmla="*/ 42 h 43"/>
                <a:gd name="T100" fmla="*/ 25 w 96"/>
                <a:gd name="T101" fmla="*/ 41 h 43"/>
                <a:gd name="T102" fmla="*/ 22 w 96"/>
                <a:gd name="T103" fmla="*/ 40 h 43"/>
                <a:gd name="T104" fmla="*/ 19 w 96"/>
                <a:gd name="T105" fmla="*/ 40 h 43"/>
                <a:gd name="T106" fmla="*/ 16 w 96"/>
                <a:gd name="T107" fmla="*/ 39 h 43"/>
                <a:gd name="T108" fmla="*/ 13 w 96"/>
                <a:gd name="T109" fmla="*/ 37 h 43"/>
                <a:gd name="T110" fmla="*/ 11 w 96"/>
                <a:gd name="T111" fmla="*/ 36 h 43"/>
                <a:gd name="T112" fmla="*/ 8 w 96"/>
                <a:gd name="T113" fmla="*/ 34 h 43"/>
                <a:gd name="T114" fmla="*/ 6 w 96"/>
                <a:gd name="T115" fmla="*/ 32 h 43"/>
                <a:gd name="T116" fmla="*/ 5 w 96"/>
                <a:gd name="T117" fmla="*/ 29 h 43"/>
                <a:gd name="T118" fmla="*/ 3 w 96"/>
                <a:gd name="T119" fmla="*/ 26 h 43"/>
                <a:gd name="T120" fmla="*/ 1 w 96"/>
                <a:gd name="T121" fmla="*/ 23 h 43"/>
                <a:gd name="T122" fmla="*/ 1 w 96"/>
                <a:gd name="T123" fmla="*/ 19 h 43"/>
                <a:gd name="T124" fmla="*/ 0 w 96"/>
                <a:gd name="T125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6" h="43">
                  <a:moveTo>
                    <a:pt x="6" y="10"/>
                  </a:moveTo>
                  <a:lnTo>
                    <a:pt x="12" y="8"/>
                  </a:lnTo>
                  <a:lnTo>
                    <a:pt x="15" y="7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5"/>
                  </a:lnTo>
                  <a:lnTo>
                    <a:pt x="27" y="4"/>
                  </a:lnTo>
                  <a:lnTo>
                    <a:pt x="30" y="3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40" y="1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1" y="2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79" y="6"/>
                  </a:lnTo>
                  <a:lnTo>
                    <a:pt x="82" y="7"/>
                  </a:lnTo>
                  <a:lnTo>
                    <a:pt x="84" y="9"/>
                  </a:lnTo>
                  <a:lnTo>
                    <a:pt x="86" y="11"/>
                  </a:lnTo>
                  <a:lnTo>
                    <a:pt x="88" y="14"/>
                  </a:lnTo>
                  <a:lnTo>
                    <a:pt x="90" y="17"/>
                  </a:lnTo>
                  <a:lnTo>
                    <a:pt x="92" y="20"/>
                  </a:lnTo>
                  <a:lnTo>
                    <a:pt x="93" y="23"/>
                  </a:lnTo>
                  <a:lnTo>
                    <a:pt x="95" y="27"/>
                  </a:lnTo>
                  <a:lnTo>
                    <a:pt x="89" y="29"/>
                  </a:lnTo>
                  <a:lnTo>
                    <a:pt x="87" y="30"/>
                  </a:lnTo>
                  <a:lnTo>
                    <a:pt x="83" y="31"/>
                  </a:lnTo>
                  <a:lnTo>
                    <a:pt x="80" y="32"/>
                  </a:lnTo>
                  <a:lnTo>
                    <a:pt x="77" y="34"/>
                  </a:lnTo>
                  <a:lnTo>
                    <a:pt x="73" y="35"/>
                  </a:lnTo>
                  <a:lnTo>
                    <a:pt x="70" y="36"/>
                  </a:lnTo>
                  <a:lnTo>
                    <a:pt x="66" y="37"/>
                  </a:lnTo>
                  <a:lnTo>
                    <a:pt x="63" y="38"/>
                  </a:lnTo>
                  <a:lnTo>
                    <a:pt x="59" y="39"/>
                  </a:lnTo>
                  <a:lnTo>
                    <a:pt x="55" y="40"/>
                  </a:lnTo>
                  <a:lnTo>
                    <a:pt x="51" y="40"/>
                  </a:lnTo>
                  <a:lnTo>
                    <a:pt x="47" y="41"/>
                  </a:lnTo>
                  <a:lnTo>
                    <a:pt x="43" y="42"/>
                  </a:lnTo>
                  <a:lnTo>
                    <a:pt x="40" y="42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9" y="42"/>
                  </a:lnTo>
                  <a:lnTo>
                    <a:pt x="25" y="41"/>
                  </a:lnTo>
                  <a:lnTo>
                    <a:pt x="22" y="40"/>
                  </a:lnTo>
                  <a:lnTo>
                    <a:pt x="19" y="40"/>
                  </a:lnTo>
                  <a:lnTo>
                    <a:pt x="16" y="39"/>
                  </a:lnTo>
                  <a:lnTo>
                    <a:pt x="13" y="37"/>
                  </a:lnTo>
                  <a:lnTo>
                    <a:pt x="11" y="36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5" y="29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0" y="16"/>
                  </a:lnTo>
                </a:path>
              </a:pathLst>
            </a:custGeom>
            <a:grpFill/>
            <a:ln w="0" cap="flat" cmpd="sng">
              <a:solidFill>
                <a:srgbClr val="8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45" name="Freeform 33">
              <a:extLst>
                <a:ext uri="{FF2B5EF4-FFF2-40B4-BE49-F238E27FC236}">
                  <a16:creationId xmlns:a16="http://schemas.microsoft.com/office/drawing/2014/main" id="{650171D9-BA5B-41AE-A70D-72EBD08A4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2170"/>
              <a:ext cx="143" cy="39"/>
            </a:xfrm>
            <a:custGeom>
              <a:avLst/>
              <a:gdLst>
                <a:gd name="T0" fmla="*/ 15 w 143"/>
                <a:gd name="T1" fmla="*/ 4 h 39"/>
                <a:gd name="T2" fmla="*/ 23 w 143"/>
                <a:gd name="T3" fmla="*/ 5 h 39"/>
                <a:gd name="T4" fmla="*/ 33 w 143"/>
                <a:gd name="T5" fmla="*/ 5 h 39"/>
                <a:gd name="T6" fmla="*/ 42 w 143"/>
                <a:gd name="T7" fmla="*/ 5 h 39"/>
                <a:gd name="T8" fmla="*/ 52 w 143"/>
                <a:gd name="T9" fmla="*/ 4 h 39"/>
                <a:gd name="T10" fmla="*/ 61 w 143"/>
                <a:gd name="T11" fmla="*/ 3 h 39"/>
                <a:gd name="T12" fmla="*/ 71 w 143"/>
                <a:gd name="T13" fmla="*/ 2 h 39"/>
                <a:gd name="T14" fmla="*/ 81 w 143"/>
                <a:gd name="T15" fmla="*/ 1 h 39"/>
                <a:gd name="T16" fmla="*/ 90 w 143"/>
                <a:gd name="T17" fmla="*/ 0 h 39"/>
                <a:gd name="T18" fmla="*/ 99 w 143"/>
                <a:gd name="T19" fmla="*/ 0 h 39"/>
                <a:gd name="T20" fmla="*/ 108 w 143"/>
                <a:gd name="T21" fmla="*/ 2 h 39"/>
                <a:gd name="T22" fmla="*/ 116 w 143"/>
                <a:gd name="T23" fmla="*/ 4 h 39"/>
                <a:gd name="T24" fmla="*/ 123 w 143"/>
                <a:gd name="T25" fmla="*/ 7 h 39"/>
                <a:gd name="T26" fmla="*/ 130 w 143"/>
                <a:gd name="T27" fmla="*/ 11 h 39"/>
                <a:gd name="T28" fmla="*/ 137 w 143"/>
                <a:gd name="T29" fmla="*/ 18 h 39"/>
                <a:gd name="T30" fmla="*/ 142 w 143"/>
                <a:gd name="T31" fmla="*/ 26 h 39"/>
                <a:gd name="T32" fmla="*/ 127 w 143"/>
                <a:gd name="T33" fmla="*/ 29 h 39"/>
                <a:gd name="T34" fmla="*/ 118 w 143"/>
                <a:gd name="T35" fmla="*/ 32 h 39"/>
                <a:gd name="T36" fmla="*/ 109 w 143"/>
                <a:gd name="T37" fmla="*/ 34 h 39"/>
                <a:gd name="T38" fmla="*/ 101 w 143"/>
                <a:gd name="T39" fmla="*/ 35 h 39"/>
                <a:gd name="T40" fmla="*/ 92 w 143"/>
                <a:gd name="T41" fmla="*/ 36 h 39"/>
                <a:gd name="T42" fmla="*/ 83 w 143"/>
                <a:gd name="T43" fmla="*/ 37 h 39"/>
                <a:gd name="T44" fmla="*/ 75 w 143"/>
                <a:gd name="T45" fmla="*/ 38 h 39"/>
                <a:gd name="T46" fmla="*/ 67 w 143"/>
                <a:gd name="T47" fmla="*/ 38 h 39"/>
                <a:gd name="T48" fmla="*/ 58 w 143"/>
                <a:gd name="T49" fmla="*/ 37 h 39"/>
                <a:gd name="T50" fmla="*/ 49 w 143"/>
                <a:gd name="T51" fmla="*/ 36 h 39"/>
                <a:gd name="T52" fmla="*/ 41 w 143"/>
                <a:gd name="T53" fmla="*/ 35 h 39"/>
                <a:gd name="T54" fmla="*/ 32 w 143"/>
                <a:gd name="T55" fmla="*/ 33 h 39"/>
                <a:gd name="T56" fmla="*/ 23 w 143"/>
                <a:gd name="T57" fmla="*/ 30 h 39"/>
                <a:gd name="T58" fmla="*/ 14 w 143"/>
                <a:gd name="T59" fmla="*/ 26 h 39"/>
                <a:gd name="T60" fmla="*/ 5 w 143"/>
                <a:gd name="T61" fmla="*/ 22 h 39"/>
                <a:gd name="T62" fmla="*/ 1 w 143"/>
                <a:gd name="T63" fmla="*/ 19 h 39"/>
                <a:gd name="T64" fmla="*/ 3 w 143"/>
                <a:gd name="T65" fmla="*/ 18 h 39"/>
                <a:gd name="T66" fmla="*/ 5 w 143"/>
                <a:gd name="T67" fmla="*/ 18 h 39"/>
                <a:gd name="T68" fmla="*/ 6 w 143"/>
                <a:gd name="T69" fmla="*/ 17 h 39"/>
                <a:gd name="T70" fmla="*/ 7 w 143"/>
                <a:gd name="T71" fmla="*/ 16 h 39"/>
                <a:gd name="T72" fmla="*/ 9 w 143"/>
                <a:gd name="T73" fmla="*/ 15 h 39"/>
                <a:gd name="T74" fmla="*/ 10 w 143"/>
                <a:gd name="T75" fmla="*/ 14 h 39"/>
                <a:gd name="T76" fmla="*/ 12 w 143"/>
                <a:gd name="T77" fmla="*/ 14 h 39"/>
                <a:gd name="T78" fmla="*/ 13 w 143"/>
                <a:gd name="T79" fmla="*/ 13 h 39"/>
                <a:gd name="T80" fmla="*/ 15 w 143"/>
                <a:gd name="T81" fmla="*/ 12 h 39"/>
                <a:gd name="T82" fmla="*/ 16 w 143"/>
                <a:gd name="T83" fmla="*/ 11 h 39"/>
                <a:gd name="T84" fmla="*/ 18 w 143"/>
                <a:gd name="T85" fmla="*/ 10 h 39"/>
                <a:gd name="T86" fmla="*/ 19 w 143"/>
                <a:gd name="T87" fmla="*/ 10 h 39"/>
                <a:gd name="T88" fmla="*/ 21 w 143"/>
                <a:gd name="T89" fmla="*/ 9 h 39"/>
                <a:gd name="T90" fmla="*/ 23 w 143"/>
                <a:gd name="T91" fmla="*/ 9 h 39"/>
                <a:gd name="T92" fmla="*/ 24 w 143"/>
                <a:gd name="T9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3" h="39">
                  <a:moveTo>
                    <a:pt x="6" y="3"/>
                  </a:moveTo>
                  <a:lnTo>
                    <a:pt x="15" y="4"/>
                  </a:lnTo>
                  <a:lnTo>
                    <a:pt x="19" y="5"/>
                  </a:lnTo>
                  <a:lnTo>
                    <a:pt x="23" y="5"/>
                  </a:lnTo>
                  <a:lnTo>
                    <a:pt x="28" y="5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42" y="5"/>
                  </a:lnTo>
                  <a:lnTo>
                    <a:pt x="47" y="4"/>
                  </a:lnTo>
                  <a:lnTo>
                    <a:pt x="52" y="4"/>
                  </a:lnTo>
                  <a:lnTo>
                    <a:pt x="57" y="3"/>
                  </a:lnTo>
                  <a:lnTo>
                    <a:pt x="61" y="3"/>
                  </a:lnTo>
                  <a:lnTo>
                    <a:pt x="66" y="2"/>
                  </a:lnTo>
                  <a:lnTo>
                    <a:pt x="71" y="2"/>
                  </a:lnTo>
                  <a:lnTo>
                    <a:pt x="76" y="1"/>
                  </a:lnTo>
                  <a:lnTo>
                    <a:pt x="81" y="1"/>
                  </a:lnTo>
                  <a:lnTo>
                    <a:pt x="85" y="0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3" y="1"/>
                  </a:lnTo>
                  <a:lnTo>
                    <a:pt x="108" y="2"/>
                  </a:lnTo>
                  <a:lnTo>
                    <a:pt x="112" y="2"/>
                  </a:lnTo>
                  <a:lnTo>
                    <a:pt x="116" y="4"/>
                  </a:lnTo>
                  <a:lnTo>
                    <a:pt x="120" y="5"/>
                  </a:lnTo>
                  <a:lnTo>
                    <a:pt x="123" y="7"/>
                  </a:lnTo>
                  <a:lnTo>
                    <a:pt x="127" y="9"/>
                  </a:lnTo>
                  <a:lnTo>
                    <a:pt x="130" y="11"/>
                  </a:lnTo>
                  <a:lnTo>
                    <a:pt x="133" y="14"/>
                  </a:lnTo>
                  <a:lnTo>
                    <a:pt x="137" y="18"/>
                  </a:lnTo>
                  <a:lnTo>
                    <a:pt x="139" y="21"/>
                  </a:lnTo>
                  <a:lnTo>
                    <a:pt x="142" y="26"/>
                  </a:lnTo>
                  <a:lnTo>
                    <a:pt x="132" y="28"/>
                  </a:lnTo>
                  <a:lnTo>
                    <a:pt x="127" y="29"/>
                  </a:lnTo>
                  <a:lnTo>
                    <a:pt x="123" y="30"/>
                  </a:lnTo>
                  <a:lnTo>
                    <a:pt x="118" y="32"/>
                  </a:lnTo>
                  <a:lnTo>
                    <a:pt x="114" y="32"/>
                  </a:lnTo>
                  <a:lnTo>
                    <a:pt x="109" y="34"/>
                  </a:lnTo>
                  <a:lnTo>
                    <a:pt x="105" y="34"/>
                  </a:lnTo>
                  <a:lnTo>
                    <a:pt x="101" y="35"/>
                  </a:lnTo>
                  <a:lnTo>
                    <a:pt x="96" y="36"/>
                  </a:lnTo>
                  <a:lnTo>
                    <a:pt x="92" y="36"/>
                  </a:lnTo>
                  <a:lnTo>
                    <a:pt x="87" y="37"/>
                  </a:lnTo>
                  <a:lnTo>
                    <a:pt x="83" y="37"/>
                  </a:lnTo>
                  <a:lnTo>
                    <a:pt x="79" y="38"/>
                  </a:lnTo>
                  <a:lnTo>
                    <a:pt x="75" y="38"/>
                  </a:lnTo>
                  <a:lnTo>
                    <a:pt x="71" y="38"/>
                  </a:lnTo>
                  <a:lnTo>
                    <a:pt x="67" y="38"/>
                  </a:lnTo>
                  <a:lnTo>
                    <a:pt x="62" y="38"/>
                  </a:lnTo>
                  <a:lnTo>
                    <a:pt x="58" y="37"/>
                  </a:lnTo>
                  <a:lnTo>
                    <a:pt x="54" y="37"/>
                  </a:lnTo>
                  <a:lnTo>
                    <a:pt x="49" y="36"/>
                  </a:lnTo>
                  <a:lnTo>
                    <a:pt x="45" y="36"/>
                  </a:lnTo>
                  <a:lnTo>
                    <a:pt x="41" y="35"/>
                  </a:lnTo>
                  <a:lnTo>
                    <a:pt x="37" y="34"/>
                  </a:lnTo>
                  <a:lnTo>
                    <a:pt x="32" y="33"/>
                  </a:lnTo>
                  <a:lnTo>
                    <a:pt x="28" y="31"/>
                  </a:lnTo>
                  <a:lnTo>
                    <a:pt x="23" y="30"/>
                  </a:lnTo>
                  <a:lnTo>
                    <a:pt x="19" y="28"/>
                  </a:lnTo>
                  <a:lnTo>
                    <a:pt x="14" y="26"/>
                  </a:lnTo>
                  <a:lnTo>
                    <a:pt x="9" y="24"/>
                  </a:lnTo>
                  <a:lnTo>
                    <a:pt x="5" y="22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8"/>
                  </a:lnTo>
                </a:path>
              </a:pathLst>
            </a:custGeom>
            <a:grpFill/>
            <a:ln w="0" cap="flat" cmpd="sng">
              <a:solidFill>
                <a:srgbClr val="8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46" name="Freeform 34">
              <a:extLst>
                <a:ext uri="{FF2B5EF4-FFF2-40B4-BE49-F238E27FC236}">
                  <a16:creationId xmlns:a16="http://schemas.microsoft.com/office/drawing/2014/main" id="{A8F5EC08-9DD2-4465-89F0-BC3878743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148"/>
              <a:ext cx="84" cy="88"/>
            </a:xfrm>
            <a:custGeom>
              <a:avLst/>
              <a:gdLst>
                <a:gd name="T0" fmla="*/ 18 w 84"/>
                <a:gd name="T1" fmla="*/ 1 h 88"/>
                <a:gd name="T2" fmla="*/ 25 w 84"/>
                <a:gd name="T3" fmla="*/ 0 h 88"/>
                <a:gd name="T4" fmla="*/ 31 w 84"/>
                <a:gd name="T5" fmla="*/ 0 h 88"/>
                <a:gd name="T6" fmla="*/ 37 w 84"/>
                <a:gd name="T7" fmla="*/ 0 h 88"/>
                <a:gd name="T8" fmla="*/ 43 w 84"/>
                <a:gd name="T9" fmla="*/ 0 h 88"/>
                <a:gd name="T10" fmla="*/ 49 w 84"/>
                <a:gd name="T11" fmla="*/ 2 h 88"/>
                <a:gd name="T12" fmla="*/ 55 w 84"/>
                <a:gd name="T13" fmla="*/ 4 h 88"/>
                <a:gd name="T14" fmla="*/ 60 w 84"/>
                <a:gd name="T15" fmla="*/ 6 h 88"/>
                <a:gd name="T16" fmla="*/ 65 w 84"/>
                <a:gd name="T17" fmla="*/ 10 h 88"/>
                <a:gd name="T18" fmla="*/ 69 w 84"/>
                <a:gd name="T19" fmla="*/ 13 h 88"/>
                <a:gd name="T20" fmla="*/ 73 w 84"/>
                <a:gd name="T21" fmla="*/ 18 h 88"/>
                <a:gd name="T22" fmla="*/ 77 w 84"/>
                <a:gd name="T23" fmla="*/ 22 h 88"/>
                <a:gd name="T24" fmla="*/ 79 w 84"/>
                <a:gd name="T25" fmla="*/ 28 h 88"/>
                <a:gd name="T26" fmla="*/ 81 w 84"/>
                <a:gd name="T27" fmla="*/ 34 h 88"/>
                <a:gd name="T28" fmla="*/ 82 w 84"/>
                <a:gd name="T29" fmla="*/ 40 h 88"/>
                <a:gd name="T30" fmla="*/ 83 w 84"/>
                <a:gd name="T31" fmla="*/ 48 h 88"/>
                <a:gd name="T32" fmla="*/ 82 w 84"/>
                <a:gd name="T33" fmla="*/ 53 h 88"/>
                <a:gd name="T34" fmla="*/ 82 w 84"/>
                <a:gd name="T35" fmla="*/ 56 h 88"/>
                <a:gd name="T36" fmla="*/ 81 w 84"/>
                <a:gd name="T37" fmla="*/ 59 h 88"/>
                <a:gd name="T38" fmla="*/ 80 w 84"/>
                <a:gd name="T39" fmla="*/ 62 h 88"/>
                <a:gd name="T40" fmla="*/ 79 w 84"/>
                <a:gd name="T41" fmla="*/ 65 h 88"/>
                <a:gd name="T42" fmla="*/ 77 w 84"/>
                <a:gd name="T43" fmla="*/ 68 h 88"/>
                <a:gd name="T44" fmla="*/ 76 w 84"/>
                <a:gd name="T45" fmla="*/ 70 h 88"/>
                <a:gd name="T46" fmla="*/ 74 w 84"/>
                <a:gd name="T47" fmla="*/ 73 h 88"/>
                <a:gd name="T48" fmla="*/ 72 w 84"/>
                <a:gd name="T49" fmla="*/ 75 h 88"/>
                <a:gd name="T50" fmla="*/ 70 w 84"/>
                <a:gd name="T51" fmla="*/ 78 h 88"/>
                <a:gd name="T52" fmla="*/ 67 w 84"/>
                <a:gd name="T53" fmla="*/ 80 h 88"/>
                <a:gd name="T54" fmla="*/ 65 w 84"/>
                <a:gd name="T55" fmla="*/ 82 h 88"/>
                <a:gd name="T56" fmla="*/ 61 w 84"/>
                <a:gd name="T57" fmla="*/ 83 h 88"/>
                <a:gd name="T58" fmla="*/ 58 w 84"/>
                <a:gd name="T59" fmla="*/ 85 h 88"/>
                <a:gd name="T60" fmla="*/ 55 w 84"/>
                <a:gd name="T61" fmla="*/ 86 h 88"/>
                <a:gd name="T62" fmla="*/ 55 w 84"/>
                <a:gd name="T63" fmla="*/ 79 h 88"/>
                <a:gd name="T64" fmla="*/ 55 w 84"/>
                <a:gd name="T65" fmla="*/ 72 h 88"/>
                <a:gd name="T66" fmla="*/ 54 w 84"/>
                <a:gd name="T67" fmla="*/ 66 h 88"/>
                <a:gd name="T68" fmla="*/ 52 w 84"/>
                <a:gd name="T69" fmla="*/ 60 h 88"/>
                <a:gd name="T70" fmla="*/ 49 w 84"/>
                <a:gd name="T71" fmla="*/ 54 h 88"/>
                <a:gd name="T72" fmla="*/ 46 w 84"/>
                <a:gd name="T73" fmla="*/ 49 h 88"/>
                <a:gd name="T74" fmla="*/ 41 w 84"/>
                <a:gd name="T75" fmla="*/ 44 h 88"/>
                <a:gd name="T76" fmla="*/ 37 w 84"/>
                <a:gd name="T77" fmla="*/ 40 h 88"/>
                <a:gd name="T78" fmla="*/ 32 w 84"/>
                <a:gd name="T79" fmla="*/ 36 h 88"/>
                <a:gd name="T80" fmla="*/ 27 w 84"/>
                <a:gd name="T81" fmla="*/ 31 h 88"/>
                <a:gd name="T82" fmla="*/ 21 w 84"/>
                <a:gd name="T83" fmla="*/ 27 h 88"/>
                <a:gd name="T84" fmla="*/ 16 w 84"/>
                <a:gd name="T85" fmla="*/ 22 h 88"/>
                <a:gd name="T86" fmla="*/ 11 w 84"/>
                <a:gd name="T87" fmla="*/ 18 h 88"/>
                <a:gd name="T88" fmla="*/ 7 w 84"/>
                <a:gd name="T89" fmla="*/ 13 h 88"/>
                <a:gd name="T90" fmla="*/ 3 w 84"/>
                <a:gd name="T91" fmla="*/ 8 h 88"/>
                <a:gd name="T92" fmla="*/ 0 w 84"/>
                <a:gd name="T93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4" h="88">
                  <a:moveTo>
                    <a:pt x="12" y="2"/>
                  </a:moveTo>
                  <a:lnTo>
                    <a:pt x="18" y="1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49" y="2"/>
                  </a:lnTo>
                  <a:lnTo>
                    <a:pt x="52" y="3"/>
                  </a:lnTo>
                  <a:lnTo>
                    <a:pt x="55" y="4"/>
                  </a:lnTo>
                  <a:lnTo>
                    <a:pt x="58" y="5"/>
                  </a:lnTo>
                  <a:lnTo>
                    <a:pt x="60" y="6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1" y="15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7" y="22"/>
                  </a:lnTo>
                  <a:lnTo>
                    <a:pt x="78" y="25"/>
                  </a:lnTo>
                  <a:lnTo>
                    <a:pt x="79" y="28"/>
                  </a:lnTo>
                  <a:lnTo>
                    <a:pt x="80" y="31"/>
                  </a:lnTo>
                  <a:lnTo>
                    <a:pt x="81" y="34"/>
                  </a:lnTo>
                  <a:lnTo>
                    <a:pt x="81" y="37"/>
                  </a:lnTo>
                  <a:lnTo>
                    <a:pt x="82" y="40"/>
                  </a:lnTo>
                  <a:lnTo>
                    <a:pt x="82" y="44"/>
                  </a:lnTo>
                  <a:lnTo>
                    <a:pt x="83" y="48"/>
                  </a:lnTo>
                  <a:lnTo>
                    <a:pt x="82" y="51"/>
                  </a:lnTo>
                  <a:lnTo>
                    <a:pt x="82" y="53"/>
                  </a:lnTo>
                  <a:lnTo>
                    <a:pt x="82" y="54"/>
                  </a:lnTo>
                  <a:lnTo>
                    <a:pt x="82" y="56"/>
                  </a:lnTo>
                  <a:lnTo>
                    <a:pt x="81" y="58"/>
                  </a:lnTo>
                  <a:lnTo>
                    <a:pt x="81" y="59"/>
                  </a:lnTo>
                  <a:lnTo>
                    <a:pt x="81" y="61"/>
                  </a:lnTo>
                  <a:lnTo>
                    <a:pt x="80" y="62"/>
                  </a:lnTo>
                  <a:lnTo>
                    <a:pt x="79" y="64"/>
                  </a:lnTo>
                  <a:lnTo>
                    <a:pt x="79" y="65"/>
                  </a:lnTo>
                  <a:lnTo>
                    <a:pt x="78" y="66"/>
                  </a:lnTo>
                  <a:lnTo>
                    <a:pt x="77" y="68"/>
                  </a:lnTo>
                  <a:lnTo>
                    <a:pt x="77" y="69"/>
                  </a:lnTo>
                  <a:lnTo>
                    <a:pt x="76" y="70"/>
                  </a:lnTo>
                  <a:lnTo>
                    <a:pt x="75" y="72"/>
                  </a:lnTo>
                  <a:lnTo>
                    <a:pt x="74" y="73"/>
                  </a:lnTo>
                  <a:lnTo>
                    <a:pt x="73" y="74"/>
                  </a:lnTo>
                  <a:lnTo>
                    <a:pt x="72" y="75"/>
                  </a:lnTo>
                  <a:lnTo>
                    <a:pt x="71" y="76"/>
                  </a:lnTo>
                  <a:lnTo>
                    <a:pt x="70" y="78"/>
                  </a:lnTo>
                  <a:lnTo>
                    <a:pt x="69" y="79"/>
                  </a:lnTo>
                  <a:lnTo>
                    <a:pt x="67" y="80"/>
                  </a:lnTo>
                  <a:lnTo>
                    <a:pt x="66" y="81"/>
                  </a:lnTo>
                  <a:lnTo>
                    <a:pt x="65" y="82"/>
                  </a:lnTo>
                  <a:lnTo>
                    <a:pt x="63" y="82"/>
                  </a:lnTo>
                  <a:lnTo>
                    <a:pt x="61" y="83"/>
                  </a:lnTo>
                  <a:lnTo>
                    <a:pt x="60" y="84"/>
                  </a:lnTo>
                  <a:lnTo>
                    <a:pt x="58" y="85"/>
                  </a:lnTo>
                  <a:lnTo>
                    <a:pt x="57" y="86"/>
                  </a:lnTo>
                  <a:lnTo>
                    <a:pt x="55" y="86"/>
                  </a:lnTo>
                  <a:lnTo>
                    <a:pt x="53" y="87"/>
                  </a:lnTo>
                  <a:lnTo>
                    <a:pt x="55" y="79"/>
                  </a:lnTo>
                  <a:lnTo>
                    <a:pt x="55" y="76"/>
                  </a:lnTo>
                  <a:lnTo>
                    <a:pt x="55" y="72"/>
                  </a:lnTo>
                  <a:lnTo>
                    <a:pt x="55" y="69"/>
                  </a:lnTo>
                  <a:lnTo>
                    <a:pt x="54" y="66"/>
                  </a:lnTo>
                  <a:lnTo>
                    <a:pt x="53" y="63"/>
                  </a:lnTo>
                  <a:lnTo>
                    <a:pt x="52" y="60"/>
                  </a:lnTo>
                  <a:lnTo>
                    <a:pt x="51" y="57"/>
                  </a:lnTo>
                  <a:lnTo>
                    <a:pt x="49" y="54"/>
                  </a:lnTo>
                  <a:lnTo>
                    <a:pt x="48" y="52"/>
                  </a:lnTo>
                  <a:lnTo>
                    <a:pt x="46" y="49"/>
                  </a:lnTo>
                  <a:lnTo>
                    <a:pt x="44" y="47"/>
                  </a:lnTo>
                  <a:lnTo>
                    <a:pt x="41" y="44"/>
                  </a:lnTo>
                  <a:lnTo>
                    <a:pt x="39" y="42"/>
                  </a:lnTo>
                  <a:lnTo>
                    <a:pt x="37" y="40"/>
                  </a:lnTo>
                  <a:lnTo>
                    <a:pt x="34" y="38"/>
                  </a:lnTo>
                  <a:lnTo>
                    <a:pt x="32" y="36"/>
                  </a:lnTo>
                  <a:lnTo>
                    <a:pt x="29" y="33"/>
                  </a:lnTo>
                  <a:lnTo>
                    <a:pt x="27" y="31"/>
                  </a:lnTo>
                  <a:lnTo>
                    <a:pt x="24" y="29"/>
                  </a:lnTo>
                  <a:lnTo>
                    <a:pt x="21" y="27"/>
                  </a:lnTo>
                  <a:lnTo>
                    <a:pt x="19" y="24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1" y="18"/>
                  </a:lnTo>
                  <a:lnTo>
                    <a:pt x="9" y="15"/>
                  </a:lnTo>
                  <a:lnTo>
                    <a:pt x="7" y="13"/>
                  </a:lnTo>
                  <a:lnTo>
                    <a:pt x="5" y="10"/>
                  </a:lnTo>
                  <a:lnTo>
                    <a:pt x="3" y="8"/>
                  </a:lnTo>
                  <a:lnTo>
                    <a:pt x="1" y="5"/>
                  </a:lnTo>
                  <a:lnTo>
                    <a:pt x="0" y="2"/>
                  </a:lnTo>
                </a:path>
              </a:pathLst>
            </a:custGeom>
            <a:grpFill/>
            <a:ln w="0" cap="flat" cmpd="sng">
              <a:solidFill>
                <a:srgbClr val="8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47" name="Freeform 35">
              <a:extLst>
                <a:ext uri="{FF2B5EF4-FFF2-40B4-BE49-F238E27FC236}">
                  <a16:creationId xmlns:a16="http://schemas.microsoft.com/office/drawing/2014/main" id="{A70FF9C1-B7F5-4E8D-BB64-65AC4748E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2227"/>
              <a:ext cx="101" cy="49"/>
            </a:xfrm>
            <a:custGeom>
              <a:avLst/>
              <a:gdLst>
                <a:gd name="T0" fmla="*/ 49 w 101"/>
                <a:gd name="T1" fmla="*/ 2 h 49"/>
                <a:gd name="T2" fmla="*/ 44 w 101"/>
                <a:gd name="T3" fmla="*/ 2 h 49"/>
                <a:gd name="T4" fmla="*/ 40 w 101"/>
                <a:gd name="T5" fmla="*/ 1 h 49"/>
                <a:gd name="T6" fmla="*/ 35 w 101"/>
                <a:gd name="T7" fmla="*/ 1 h 49"/>
                <a:gd name="T8" fmla="*/ 30 w 101"/>
                <a:gd name="T9" fmla="*/ 1 h 49"/>
                <a:gd name="T10" fmla="*/ 26 w 101"/>
                <a:gd name="T11" fmla="*/ 0 h 49"/>
                <a:gd name="T12" fmla="*/ 22 w 101"/>
                <a:gd name="T13" fmla="*/ 0 h 49"/>
                <a:gd name="T14" fmla="*/ 17 w 101"/>
                <a:gd name="T15" fmla="*/ 1 h 49"/>
                <a:gd name="T16" fmla="*/ 13 w 101"/>
                <a:gd name="T17" fmla="*/ 1 h 49"/>
                <a:gd name="T18" fmla="*/ 10 w 101"/>
                <a:gd name="T19" fmla="*/ 2 h 49"/>
                <a:gd name="T20" fmla="*/ 6 w 101"/>
                <a:gd name="T21" fmla="*/ 4 h 49"/>
                <a:gd name="T22" fmla="*/ 4 w 101"/>
                <a:gd name="T23" fmla="*/ 7 h 49"/>
                <a:gd name="T24" fmla="*/ 2 w 101"/>
                <a:gd name="T25" fmla="*/ 10 h 49"/>
                <a:gd name="T26" fmla="*/ 1 w 101"/>
                <a:gd name="T27" fmla="*/ 14 h 49"/>
                <a:gd name="T28" fmla="*/ 0 w 101"/>
                <a:gd name="T29" fmla="*/ 19 h 49"/>
                <a:gd name="T30" fmla="*/ 0 w 101"/>
                <a:gd name="T31" fmla="*/ 25 h 49"/>
                <a:gd name="T32" fmla="*/ 9 w 101"/>
                <a:gd name="T33" fmla="*/ 28 h 49"/>
                <a:gd name="T34" fmla="*/ 14 w 101"/>
                <a:gd name="T35" fmla="*/ 31 h 49"/>
                <a:gd name="T36" fmla="*/ 20 w 101"/>
                <a:gd name="T37" fmla="*/ 33 h 49"/>
                <a:gd name="T38" fmla="*/ 26 w 101"/>
                <a:gd name="T39" fmla="*/ 35 h 49"/>
                <a:gd name="T40" fmla="*/ 32 w 101"/>
                <a:gd name="T41" fmla="*/ 37 h 49"/>
                <a:gd name="T42" fmla="*/ 38 w 101"/>
                <a:gd name="T43" fmla="*/ 39 h 49"/>
                <a:gd name="T44" fmla="*/ 43 w 101"/>
                <a:gd name="T45" fmla="*/ 41 h 49"/>
                <a:gd name="T46" fmla="*/ 49 w 101"/>
                <a:gd name="T47" fmla="*/ 43 h 49"/>
                <a:gd name="T48" fmla="*/ 55 w 101"/>
                <a:gd name="T49" fmla="*/ 45 h 49"/>
                <a:gd name="T50" fmla="*/ 61 w 101"/>
                <a:gd name="T51" fmla="*/ 46 h 49"/>
                <a:gd name="T52" fmla="*/ 67 w 101"/>
                <a:gd name="T53" fmla="*/ 47 h 49"/>
                <a:gd name="T54" fmla="*/ 73 w 101"/>
                <a:gd name="T55" fmla="*/ 48 h 49"/>
                <a:gd name="T56" fmla="*/ 80 w 101"/>
                <a:gd name="T57" fmla="*/ 48 h 49"/>
                <a:gd name="T58" fmla="*/ 86 w 101"/>
                <a:gd name="T59" fmla="*/ 48 h 49"/>
                <a:gd name="T60" fmla="*/ 92 w 101"/>
                <a:gd name="T61" fmla="*/ 48 h 49"/>
                <a:gd name="T62" fmla="*/ 98 w 101"/>
                <a:gd name="T63" fmla="*/ 43 h 49"/>
                <a:gd name="T64" fmla="*/ 99 w 101"/>
                <a:gd name="T65" fmla="*/ 38 h 49"/>
                <a:gd name="T66" fmla="*/ 100 w 101"/>
                <a:gd name="T67" fmla="*/ 33 h 49"/>
                <a:gd name="T68" fmla="*/ 100 w 101"/>
                <a:gd name="T69" fmla="*/ 29 h 49"/>
                <a:gd name="T70" fmla="*/ 100 w 101"/>
                <a:gd name="T71" fmla="*/ 24 h 49"/>
                <a:gd name="T72" fmla="*/ 98 w 101"/>
                <a:gd name="T73" fmla="*/ 20 h 49"/>
                <a:gd name="T74" fmla="*/ 97 w 101"/>
                <a:gd name="T75" fmla="*/ 16 h 49"/>
                <a:gd name="T76" fmla="*/ 94 w 101"/>
                <a:gd name="T77" fmla="*/ 12 h 49"/>
                <a:gd name="T78" fmla="*/ 91 w 101"/>
                <a:gd name="T79" fmla="*/ 9 h 49"/>
                <a:gd name="T80" fmla="*/ 88 w 101"/>
                <a:gd name="T81" fmla="*/ 6 h 49"/>
                <a:gd name="T82" fmla="*/ 84 w 101"/>
                <a:gd name="T83" fmla="*/ 4 h 49"/>
                <a:gd name="T84" fmla="*/ 80 w 101"/>
                <a:gd name="T85" fmla="*/ 2 h 49"/>
                <a:gd name="T86" fmla="*/ 75 w 101"/>
                <a:gd name="T87" fmla="*/ 1 h 49"/>
                <a:gd name="T88" fmla="*/ 70 w 101"/>
                <a:gd name="T89" fmla="*/ 1 h 49"/>
                <a:gd name="T90" fmla="*/ 65 w 101"/>
                <a:gd name="T91" fmla="*/ 1 h 49"/>
                <a:gd name="T92" fmla="*/ 60 w 101"/>
                <a:gd name="T9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" h="49">
                  <a:moveTo>
                    <a:pt x="54" y="3"/>
                  </a:moveTo>
                  <a:lnTo>
                    <a:pt x="49" y="2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6" y="27"/>
                  </a:lnTo>
                  <a:lnTo>
                    <a:pt x="9" y="28"/>
                  </a:lnTo>
                  <a:lnTo>
                    <a:pt x="12" y="29"/>
                  </a:lnTo>
                  <a:lnTo>
                    <a:pt x="14" y="31"/>
                  </a:lnTo>
                  <a:lnTo>
                    <a:pt x="17" y="32"/>
                  </a:lnTo>
                  <a:lnTo>
                    <a:pt x="20" y="33"/>
                  </a:lnTo>
                  <a:lnTo>
                    <a:pt x="23" y="34"/>
                  </a:lnTo>
                  <a:lnTo>
                    <a:pt x="26" y="35"/>
                  </a:lnTo>
                  <a:lnTo>
                    <a:pt x="29" y="36"/>
                  </a:lnTo>
                  <a:lnTo>
                    <a:pt x="32" y="37"/>
                  </a:lnTo>
                  <a:lnTo>
                    <a:pt x="34" y="39"/>
                  </a:lnTo>
                  <a:lnTo>
                    <a:pt x="38" y="39"/>
                  </a:lnTo>
                  <a:lnTo>
                    <a:pt x="40" y="41"/>
                  </a:lnTo>
                  <a:lnTo>
                    <a:pt x="43" y="41"/>
                  </a:lnTo>
                  <a:lnTo>
                    <a:pt x="46" y="42"/>
                  </a:lnTo>
                  <a:lnTo>
                    <a:pt x="49" y="43"/>
                  </a:lnTo>
                  <a:lnTo>
                    <a:pt x="52" y="44"/>
                  </a:lnTo>
                  <a:lnTo>
                    <a:pt x="55" y="45"/>
                  </a:lnTo>
                  <a:lnTo>
                    <a:pt x="58" y="45"/>
                  </a:lnTo>
                  <a:lnTo>
                    <a:pt x="61" y="46"/>
                  </a:lnTo>
                  <a:lnTo>
                    <a:pt x="64" y="47"/>
                  </a:lnTo>
                  <a:lnTo>
                    <a:pt x="67" y="47"/>
                  </a:lnTo>
                  <a:lnTo>
                    <a:pt x="70" y="47"/>
                  </a:lnTo>
                  <a:lnTo>
                    <a:pt x="73" y="48"/>
                  </a:lnTo>
                  <a:lnTo>
                    <a:pt x="76" y="48"/>
                  </a:lnTo>
                  <a:lnTo>
                    <a:pt x="80" y="48"/>
                  </a:lnTo>
                  <a:lnTo>
                    <a:pt x="82" y="48"/>
                  </a:lnTo>
                  <a:lnTo>
                    <a:pt x="86" y="48"/>
                  </a:lnTo>
                  <a:lnTo>
                    <a:pt x="89" y="48"/>
                  </a:lnTo>
                  <a:lnTo>
                    <a:pt x="92" y="48"/>
                  </a:lnTo>
                  <a:lnTo>
                    <a:pt x="95" y="48"/>
                  </a:lnTo>
                  <a:lnTo>
                    <a:pt x="98" y="43"/>
                  </a:lnTo>
                  <a:lnTo>
                    <a:pt x="98" y="41"/>
                  </a:lnTo>
                  <a:lnTo>
                    <a:pt x="99" y="38"/>
                  </a:lnTo>
                  <a:lnTo>
                    <a:pt x="100" y="36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100" y="26"/>
                  </a:lnTo>
                  <a:lnTo>
                    <a:pt x="100" y="24"/>
                  </a:lnTo>
                  <a:lnTo>
                    <a:pt x="99" y="22"/>
                  </a:lnTo>
                  <a:lnTo>
                    <a:pt x="98" y="20"/>
                  </a:lnTo>
                  <a:lnTo>
                    <a:pt x="98" y="18"/>
                  </a:lnTo>
                  <a:lnTo>
                    <a:pt x="97" y="16"/>
                  </a:lnTo>
                  <a:lnTo>
                    <a:pt x="96" y="14"/>
                  </a:lnTo>
                  <a:lnTo>
                    <a:pt x="94" y="12"/>
                  </a:lnTo>
                  <a:lnTo>
                    <a:pt x="93" y="10"/>
                  </a:lnTo>
                  <a:lnTo>
                    <a:pt x="91" y="9"/>
                  </a:lnTo>
                  <a:lnTo>
                    <a:pt x="90" y="7"/>
                  </a:lnTo>
                  <a:lnTo>
                    <a:pt x="88" y="6"/>
                  </a:lnTo>
                  <a:lnTo>
                    <a:pt x="86" y="5"/>
                  </a:lnTo>
                  <a:lnTo>
                    <a:pt x="84" y="4"/>
                  </a:lnTo>
                  <a:lnTo>
                    <a:pt x="82" y="3"/>
                  </a:lnTo>
                  <a:lnTo>
                    <a:pt x="80" y="2"/>
                  </a:lnTo>
                  <a:lnTo>
                    <a:pt x="78" y="1"/>
                  </a:lnTo>
                  <a:lnTo>
                    <a:pt x="75" y="1"/>
                  </a:lnTo>
                  <a:lnTo>
                    <a:pt x="73" y="1"/>
                  </a:lnTo>
                  <a:lnTo>
                    <a:pt x="70" y="1"/>
                  </a:lnTo>
                  <a:lnTo>
                    <a:pt x="68" y="1"/>
                  </a:lnTo>
                  <a:lnTo>
                    <a:pt x="65" y="1"/>
                  </a:lnTo>
                  <a:lnTo>
                    <a:pt x="62" y="2"/>
                  </a:lnTo>
                  <a:lnTo>
                    <a:pt x="60" y="3"/>
                  </a:lnTo>
                </a:path>
              </a:pathLst>
            </a:custGeom>
            <a:grpFill/>
            <a:ln w="0" cap="flat" cmpd="sng">
              <a:solidFill>
                <a:srgbClr val="8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grpSp>
          <p:nvGrpSpPr>
            <p:cNvPr id="64548" name="Group 36">
              <a:extLst>
                <a:ext uri="{FF2B5EF4-FFF2-40B4-BE49-F238E27FC236}">
                  <a16:creationId xmlns:a16="http://schemas.microsoft.com/office/drawing/2014/main" id="{A3D6BA3F-39E5-4CB1-818A-8305E251E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9" y="3727"/>
              <a:ext cx="3555" cy="67"/>
              <a:chOff x="1409" y="3727"/>
              <a:chExt cx="3555" cy="67"/>
            </a:xfrm>
            <a:grpFill/>
          </p:grpSpPr>
          <p:sp>
            <p:nvSpPr>
              <p:cNvPr id="64549" name="Line 37">
                <a:extLst>
                  <a:ext uri="{FF2B5EF4-FFF2-40B4-BE49-F238E27FC236}">
                    <a16:creationId xmlns:a16="http://schemas.microsoft.com/office/drawing/2014/main" id="{FD6AD503-D1AB-48C5-A880-031FB096E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9" y="3727"/>
                <a:ext cx="3555" cy="0"/>
              </a:xfrm>
              <a:prstGeom prst="line">
                <a:avLst/>
              </a:prstGeom>
              <a:grp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50" name="Line 38">
                <a:extLst>
                  <a:ext uri="{FF2B5EF4-FFF2-40B4-BE49-F238E27FC236}">
                    <a16:creationId xmlns:a16="http://schemas.microsoft.com/office/drawing/2014/main" id="{1EABD77F-5336-4D39-9AC8-1EEC0D427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9" y="3794"/>
                <a:ext cx="3555" cy="0"/>
              </a:xfrm>
              <a:prstGeom prst="line">
                <a:avLst/>
              </a:prstGeom>
              <a:grp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551" name="Group 39">
              <a:extLst>
                <a:ext uri="{FF2B5EF4-FFF2-40B4-BE49-F238E27FC236}">
                  <a16:creationId xmlns:a16="http://schemas.microsoft.com/office/drawing/2014/main" id="{493945E4-1398-499A-8977-3DD2ACECCC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2" y="912"/>
              <a:ext cx="3313" cy="74"/>
              <a:chOff x="1202" y="912"/>
              <a:chExt cx="3313" cy="74"/>
            </a:xfrm>
            <a:grpFill/>
          </p:grpSpPr>
          <p:sp>
            <p:nvSpPr>
              <p:cNvPr id="64552" name="Line 40">
                <a:extLst>
                  <a:ext uri="{FF2B5EF4-FFF2-40B4-BE49-F238E27FC236}">
                    <a16:creationId xmlns:a16="http://schemas.microsoft.com/office/drawing/2014/main" id="{5F21D447-DC11-44D1-B3A9-8BD63DF5C5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912"/>
                <a:ext cx="3313" cy="0"/>
              </a:xfrm>
              <a:prstGeom prst="line">
                <a:avLst/>
              </a:prstGeom>
              <a:grp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  <p:sp>
            <p:nvSpPr>
              <p:cNvPr id="64553" name="Line 41">
                <a:extLst>
                  <a:ext uri="{FF2B5EF4-FFF2-40B4-BE49-F238E27FC236}">
                    <a16:creationId xmlns:a16="http://schemas.microsoft.com/office/drawing/2014/main" id="{C8BE2DAD-CEE5-4E03-99CF-62B7A8549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986"/>
                <a:ext cx="3313" cy="0"/>
              </a:xfrm>
              <a:prstGeom prst="line">
                <a:avLst/>
              </a:prstGeom>
              <a:grp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4554" name="Line 42">
              <a:extLst>
                <a:ext uri="{FF2B5EF4-FFF2-40B4-BE49-F238E27FC236}">
                  <a16:creationId xmlns:a16="http://schemas.microsoft.com/office/drawing/2014/main" id="{093FAAD3-18C0-4CAE-822E-112BB0778E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5" y="759"/>
              <a:ext cx="283" cy="3341"/>
            </a:xfrm>
            <a:prstGeom prst="line">
              <a:avLst/>
            </a:prstGeom>
            <a:grpFill/>
            <a:ln w="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55" name="Line 43">
              <a:extLst>
                <a:ext uri="{FF2B5EF4-FFF2-40B4-BE49-F238E27FC236}">
                  <a16:creationId xmlns:a16="http://schemas.microsoft.com/office/drawing/2014/main" id="{85C6553D-416F-48AA-8A19-3FD95DFCA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2" y="804"/>
              <a:ext cx="71" cy="2990"/>
            </a:xfrm>
            <a:prstGeom prst="line">
              <a:avLst/>
            </a:prstGeom>
            <a:grpFill/>
            <a:ln w="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56" name="Line 44">
              <a:extLst>
                <a:ext uri="{FF2B5EF4-FFF2-40B4-BE49-F238E27FC236}">
                  <a16:creationId xmlns:a16="http://schemas.microsoft.com/office/drawing/2014/main" id="{313E469F-E6C1-4F06-A130-1C5B633D7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" y="759"/>
              <a:ext cx="0" cy="3353"/>
            </a:xfrm>
            <a:prstGeom prst="line">
              <a:avLst/>
            </a:prstGeom>
            <a:grpFill/>
            <a:ln w="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57" name="Line 45">
              <a:extLst>
                <a:ext uri="{FF2B5EF4-FFF2-40B4-BE49-F238E27FC236}">
                  <a16:creationId xmlns:a16="http://schemas.microsoft.com/office/drawing/2014/main" id="{97356DFF-8661-40D1-9C52-F8D76FE6B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804"/>
              <a:ext cx="95" cy="2990"/>
            </a:xfrm>
            <a:prstGeom prst="line">
              <a:avLst/>
            </a:prstGeom>
            <a:grpFill/>
            <a:ln w="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58" name="Line 46">
              <a:extLst>
                <a:ext uri="{FF2B5EF4-FFF2-40B4-BE49-F238E27FC236}">
                  <a16:creationId xmlns:a16="http://schemas.microsoft.com/office/drawing/2014/main" id="{505A2B7F-C233-4DA3-8B89-19AC9029B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4" y="782"/>
              <a:ext cx="189" cy="3364"/>
            </a:xfrm>
            <a:prstGeom prst="line">
              <a:avLst/>
            </a:prstGeom>
            <a:grpFill/>
            <a:ln w="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59" name="Rectangle 47">
              <a:extLst>
                <a:ext uri="{FF2B5EF4-FFF2-40B4-BE49-F238E27FC236}">
                  <a16:creationId xmlns:a16="http://schemas.microsoft.com/office/drawing/2014/main" id="{F8DC8025-D4D0-4E71-BE6C-BA5A6208D0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28" y="918"/>
              <a:ext cx="154" cy="68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60" name="Rectangle 48">
              <a:extLst>
                <a:ext uri="{FF2B5EF4-FFF2-40B4-BE49-F238E27FC236}">
                  <a16:creationId xmlns:a16="http://schemas.microsoft.com/office/drawing/2014/main" id="{C55C9E7C-7A30-4502-8237-61AE71ABB7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59" y="918"/>
              <a:ext cx="154" cy="68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61" name="Rectangle 49">
              <a:extLst>
                <a:ext uri="{FF2B5EF4-FFF2-40B4-BE49-F238E27FC236}">
                  <a16:creationId xmlns:a16="http://schemas.microsoft.com/office/drawing/2014/main" id="{BAE98ED1-052D-40A8-8BFF-60EC5C2843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90" y="918"/>
              <a:ext cx="166" cy="68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62" name="Rectangle 50">
              <a:extLst>
                <a:ext uri="{FF2B5EF4-FFF2-40B4-BE49-F238E27FC236}">
                  <a16:creationId xmlns:a16="http://schemas.microsoft.com/office/drawing/2014/main" id="{4B0F7D15-527D-4637-BDEB-353D06BC06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21" y="918"/>
              <a:ext cx="165" cy="68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63" name="Rectangle 51">
              <a:extLst>
                <a:ext uri="{FF2B5EF4-FFF2-40B4-BE49-F238E27FC236}">
                  <a16:creationId xmlns:a16="http://schemas.microsoft.com/office/drawing/2014/main" id="{520790D3-BAF2-43FB-B91D-40CD89E50A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263" y="918"/>
              <a:ext cx="177" cy="68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64" name="Rectangle 52">
              <a:extLst>
                <a:ext uri="{FF2B5EF4-FFF2-40B4-BE49-F238E27FC236}">
                  <a16:creationId xmlns:a16="http://schemas.microsoft.com/office/drawing/2014/main" id="{60190EED-66E3-4DEC-A29B-9BFC145E130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41" y="918"/>
              <a:ext cx="189" cy="68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65" name="Rectangle 53">
              <a:extLst>
                <a:ext uri="{FF2B5EF4-FFF2-40B4-BE49-F238E27FC236}">
                  <a16:creationId xmlns:a16="http://schemas.microsoft.com/office/drawing/2014/main" id="{D88594E8-5312-4761-A846-FBA7834DC86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031" y="918"/>
              <a:ext cx="177" cy="68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66" name="Rectangle 54">
              <a:extLst>
                <a:ext uri="{FF2B5EF4-FFF2-40B4-BE49-F238E27FC236}">
                  <a16:creationId xmlns:a16="http://schemas.microsoft.com/office/drawing/2014/main" id="{9EC6CECE-2F91-4A45-A6EB-6DF1A25805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80" y="3726"/>
              <a:ext cx="201" cy="68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67" name="Rectangle 55">
              <a:extLst>
                <a:ext uri="{FF2B5EF4-FFF2-40B4-BE49-F238E27FC236}">
                  <a16:creationId xmlns:a16="http://schemas.microsoft.com/office/drawing/2014/main" id="{41A913D2-3AE9-4562-A9AC-6B121F1D79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18" y="3726"/>
              <a:ext cx="224" cy="68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68" name="Rectangle 56">
              <a:extLst>
                <a:ext uri="{FF2B5EF4-FFF2-40B4-BE49-F238E27FC236}">
                  <a16:creationId xmlns:a16="http://schemas.microsoft.com/office/drawing/2014/main" id="{C8D17843-65FC-45D5-B661-82AD0AF7892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3" y="3726"/>
              <a:ext cx="201" cy="68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69" name="Rectangle 57">
              <a:extLst>
                <a:ext uri="{FF2B5EF4-FFF2-40B4-BE49-F238E27FC236}">
                  <a16:creationId xmlns:a16="http://schemas.microsoft.com/office/drawing/2014/main" id="{34FC3598-ED7A-4C95-A50A-FDE96AB186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21" y="3726"/>
              <a:ext cx="201" cy="68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70" name="Rectangle 58">
              <a:extLst>
                <a:ext uri="{FF2B5EF4-FFF2-40B4-BE49-F238E27FC236}">
                  <a16:creationId xmlns:a16="http://schemas.microsoft.com/office/drawing/2014/main" id="{869F3970-1698-44B8-8499-F546A8203DA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334" y="3726"/>
              <a:ext cx="201" cy="68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71" name="Rectangle 59">
              <a:extLst>
                <a:ext uri="{FF2B5EF4-FFF2-40B4-BE49-F238E27FC236}">
                  <a16:creationId xmlns:a16="http://schemas.microsoft.com/office/drawing/2014/main" id="{1552DF8C-CA03-4AA1-91F2-98F794FF15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60" y="3726"/>
              <a:ext cx="200" cy="68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72" name="Rectangle 60">
              <a:extLst>
                <a:ext uri="{FF2B5EF4-FFF2-40B4-BE49-F238E27FC236}">
                  <a16:creationId xmlns:a16="http://schemas.microsoft.com/office/drawing/2014/main" id="{C0CAF4C5-15BC-455A-9DBF-4D674B1CBF8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73" y="3738"/>
              <a:ext cx="189" cy="45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73" name="Rectangle 61">
              <a:extLst>
                <a:ext uri="{FF2B5EF4-FFF2-40B4-BE49-F238E27FC236}">
                  <a16:creationId xmlns:a16="http://schemas.microsoft.com/office/drawing/2014/main" id="{C089DBCE-3B51-405D-B6C2-D88ACAB431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575" y="3726"/>
              <a:ext cx="189" cy="68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74" name="Text Box 62">
              <a:extLst>
                <a:ext uri="{FF2B5EF4-FFF2-40B4-BE49-F238E27FC236}">
                  <a16:creationId xmlns:a16="http://schemas.microsoft.com/office/drawing/2014/main" id="{37A3C51F-D2FC-4151-BF9E-914E87C470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3903"/>
              <a:ext cx="932" cy="2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it-IT" altLang="it-IT" sz="1847" b="1" i="1">
                  <a:solidFill>
                    <a:schemeClr val="tx1"/>
                  </a:solidFill>
                  <a:latin typeface="Arial" panose="020B0604020202020204" pitchFamily="34" charset="0"/>
                </a:rPr>
                <a:t>fuso ovest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64575" name="Text Box 63">
              <a:extLst>
                <a:ext uri="{FF2B5EF4-FFF2-40B4-BE49-F238E27FC236}">
                  <a16:creationId xmlns:a16="http://schemas.microsoft.com/office/drawing/2014/main" id="{D7A924C4-1D00-4D1B-87AE-0B2E03A9B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4" y="3829"/>
              <a:ext cx="744" cy="2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it-IT" altLang="it-IT" sz="1847" b="1" i="1" dirty="0">
                  <a:solidFill>
                    <a:schemeClr val="tx1"/>
                  </a:solidFill>
                  <a:latin typeface="Arial" panose="020B0604020202020204" pitchFamily="34" charset="0"/>
                </a:rPr>
                <a:t>fuso est</a:t>
              </a:r>
              <a:endParaRPr lang="it-IT" altLang="it-IT" sz="2216" dirty="0">
                <a:solidFill>
                  <a:schemeClr val="tx1"/>
                </a:solidFill>
              </a:endParaRPr>
            </a:p>
          </p:txBody>
        </p:sp>
        <p:sp>
          <p:nvSpPr>
            <p:cNvPr id="64576" name="Freeform 64">
              <a:extLst>
                <a:ext uri="{FF2B5EF4-FFF2-40B4-BE49-F238E27FC236}">
                  <a16:creationId xmlns:a16="http://schemas.microsoft.com/office/drawing/2014/main" id="{213E15DB-4576-4AC4-A3D0-2D5006230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0" y="1892"/>
              <a:ext cx="651" cy="194"/>
            </a:xfrm>
            <a:custGeom>
              <a:avLst/>
              <a:gdLst>
                <a:gd name="T0" fmla="*/ 638 w 651"/>
                <a:gd name="T1" fmla="*/ 10 h 194"/>
                <a:gd name="T2" fmla="*/ 624 w 651"/>
                <a:gd name="T3" fmla="*/ 22 h 194"/>
                <a:gd name="T4" fmla="*/ 608 w 651"/>
                <a:gd name="T5" fmla="*/ 37 h 194"/>
                <a:gd name="T6" fmla="*/ 590 w 651"/>
                <a:gd name="T7" fmla="*/ 52 h 194"/>
                <a:gd name="T8" fmla="*/ 570 w 651"/>
                <a:gd name="T9" fmla="*/ 69 h 194"/>
                <a:gd name="T10" fmla="*/ 549 w 651"/>
                <a:gd name="T11" fmla="*/ 86 h 194"/>
                <a:gd name="T12" fmla="*/ 527 w 651"/>
                <a:gd name="T13" fmla="*/ 103 h 194"/>
                <a:gd name="T14" fmla="*/ 503 w 651"/>
                <a:gd name="T15" fmla="*/ 120 h 194"/>
                <a:gd name="T16" fmla="*/ 479 w 651"/>
                <a:gd name="T17" fmla="*/ 136 h 194"/>
                <a:gd name="T18" fmla="*/ 455 w 651"/>
                <a:gd name="T19" fmla="*/ 151 h 194"/>
                <a:gd name="T20" fmla="*/ 430 w 651"/>
                <a:gd name="T21" fmla="*/ 164 h 194"/>
                <a:gd name="T22" fmla="*/ 406 w 651"/>
                <a:gd name="T23" fmla="*/ 176 h 194"/>
                <a:gd name="T24" fmla="*/ 383 w 651"/>
                <a:gd name="T25" fmla="*/ 184 h 194"/>
                <a:gd name="T26" fmla="*/ 360 w 651"/>
                <a:gd name="T27" fmla="*/ 190 h 194"/>
                <a:gd name="T28" fmla="*/ 338 w 651"/>
                <a:gd name="T29" fmla="*/ 193 h 194"/>
                <a:gd name="T30" fmla="*/ 318 w 651"/>
                <a:gd name="T31" fmla="*/ 192 h 194"/>
                <a:gd name="T32" fmla="*/ 309 w 651"/>
                <a:gd name="T33" fmla="*/ 190 h 194"/>
                <a:gd name="T34" fmla="*/ 304 w 651"/>
                <a:gd name="T35" fmla="*/ 187 h 194"/>
                <a:gd name="T36" fmla="*/ 298 w 651"/>
                <a:gd name="T37" fmla="*/ 184 h 194"/>
                <a:gd name="T38" fmla="*/ 293 w 651"/>
                <a:gd name="T39" fmla="*/ 180 h 194"/>
                <a:gd name="T40" fmla="*/ 288 w 651"/>
                <a:gd name="T41" fmla="*/ 176 h 194"/>
                <a:gd name="T42" fmla="*/ 284 w 651"/>
                <a:gd name="T43" fmla="*/ 172 h 194"/>
                <a:gd name="T44" fmla="*/ 279 w 651"/>
                <a:gd name="T45" fmla="*/ 167 h 194"/>
                <a:gd name="T46" fmla="*/ 274 w 651"/>
                <a:gd name="T47" fmla="*/ 162 h 194"/>
                <a:gd name="T48" fmla="*/ 270 w 651"/>
                <a:gd name="T49" fmla="*/ 158 h 194"/>
                <a:gd name="T50" fmla="*/ 265 w 651"/>
                <a:gd name="T51" fmla="*/ 153 h 194"/>
                <a:gd name="T52" fmla="*/ 260 w 651"/>
                <a:gd name="T53" fmla="*/ 149 h 194"/>
                <a:gd name="T54" fmla="*/ 255 w 651"/>
                <a:gd name="T55" fmla="*/ 145 h 194"/>
                <a:gd name="T56" fmla="*/ 250 w 651"/>
                <a:gd name="T57" fmla="*/ 142 h 194"/>
                <a:gd name="T58" fmla="*/ 244 w 651"/>
                <a:gd name="T59" fmla="*/ 138 h 194"/>
                <a:gd name="T60" fmla="*/ 239 w 651"/>
                <a:gd name="T61" fmla="*/ 136 h 194"/>
                <a:gd name="T62" fmla="*/ 228 w 651"/>
                <a:gd name="T63" fmla="*/ 134 h 194"/>
                <a:gd name="T64" fmla="*/ 220 w 651"/>
                <a:gd name="T65" fmla="*/ 133 h 194"/>
                <a:gd name="T66" fmla="*/ 212 w 651"/>
                <a:gd name="T67" fmla="*/ 133 h 194"/>
                <a:gd name="T68" fmla="*/ 204 w 651"/>
                <a:gd name="T69" fmla="*/ 133 h 194"/>
                <a:gd name="T70" fmla="*/ 196 w 651"/>
                <a:gd name="T71" fmla="*/ 133 h 194"/>
                <a:gd name="T72" fmla="*/ 188 w 651"/>
                <a:gd name="T73" fmla="*/ 134 h 194"/>
                <a:gd name="T74" fmla="*/ 179 w 651"/>
                <a:gd name="T75" fmla="*/ 134 h 194"/>
                <a:gd name="T76" fmla="*/ 170 w 651"/>
                <a:gd name="T77" fmla="*/ 134 h 194"/>
                <a:gd name="T78" fmla="*/ 162 w 651"/>
                <a:gd name="T79" fmla="*/ 134 h 194"/>
                <a:gd name="T80" fmla="*/ 152 w 651"/>
                <a:gd name="T81" fmla="*/ 133 h 194"/>
                <a:gd name="T82" fmla="*/ 143 w 651"/>
                <a:gd name="T83" fmla="*/ 132 h 194"/>
                <a:gd name="T84" fmla="*/ 134 w 651"/>
                <a:gd name="T85" fmla="*/ 130 h 194"/>
                <a:gd name="T86" fmla="*/ 124 w 651"/>
                <a:gd name="T87" fmla="*/ 128 h 194"/>
                <a:gd name="T88" fmla="*/ 114 w 651"/>
                <a:gd name="T89" fmla="*/ 124 h 194"/>
                <a:gd name="T90" fmla="*/ 104 w 651"/>
                <a:gd name="T91" fmla="*/ 119 h 194"/>
                <a:gd name="T92" fmla="*/ 94 w 651"/>
                <a:gd name="T93" fmla="*/ 113 h 194"/>
                <a:gd name="T94" fmla="*/ 82 w 651"/>
                <a:gd name="T95" fmla="*/ 104 h 194"/>
                <a:gd name="T96" fmla="*/ 75 w 651"/>
                <a:gd name="T97" fmla="*/ 100 h 194"/>
                <a:gd name="T98" fmla="*/ 69 w 651"/>
                <a:gd name="T99" fmla="*/ 95 h 194"/>
                <a:gd name="T100" fmla="*/ 64 w 651"/>
                <a:gd name="T101" fmla="*/ 91 h 194"/>
                <a:gd name="T102" fmla="*/ 59 w 651"/>
                <a:gd name="T103" fmla="*/ 88 h 194"/>
                <a:gd name="T104" fmla="*/ 54 w 651"/>
                <a:gd name="T105" fmla="*/ 84 h 194"/>
                <a:gd name="T106" fmla="*/ 50 w 651"/>
                <a:gd name="T107" fmla="*/ 82 h 194"/>
                <a:gd name="T108" fmla="*/ 46 w 651"/>
                <a:gd name="T109" fmla="*/ 79 h 194"/>
                <a:gd name="T110" fmla="*/ 42 w 651"/>
                <a:gd name="T111" fmla="*/ 76 h 194"/>
                <a:gd name="T112" fmla="*/ 38 w 651"/>
                <a:gd name="T113" fmla="*/ 73 h 194"/>
                <a:gd name="T114" fmla="*/ 33 w 651"/>
                <a:gd name="T115" fmla="*/ 70 h 194"/>
                <a:gd name="T116" fmla="*/ 27 w 651"/>
                <a:gd name="T117" fmla="*/ 68 h 194"/>
                <a:gd name="T118" fmla="*/ 20 w 651"/>
                <a:gd name="T119" fmla="*/ 65 h 194"/>
                <a:gd name="T120" fmla="*/ 13 w 651"/>
                <a:gd name="T121" fmla="*/ 62 h 194"/>
                <a:gd name="T122" fmla="*/ 4 w 651"/>
                <a:gd name="T123" fmla="*/ 5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1" h="194">
                  <a:moveTo>
                    <a:pt x="650" y="0"/>
                  </a:moveTo>
                  <a:lnTo>
                    <a:pt x="638" y="10"/>
                  </a:lnTo>
                  <a:lnTo>
                    <a:pt x="632" y="16"/>
                  </a:lnTo>
                  <a:lnTo>
                    <a:pt x="624" y="22"/>
                  </a:lnTo>
                  <a:lnTo>
                    <a:pt x="617" y="29"/>
                  </a:lnTo>
                  <a:lnTo>
                    <a:pt x="608" y="37"/>
                  </a:lnTo>
                  <a:lnTo>
                    <a:pt x="600" y="44"/>
                  </a:lnTo>
                  <a:lnTo>
                    <a:pt x="590" y="52"/>
                  </a:lnTo>
                  <a:lnTo>
                    <a:pt x="581" y="60"/>
                  </a:lnTo>
                  <a:lnTo>
                    <a:pt x="570" y="69"/>
                  </a:lnTo>
                  <a:lnTo>
                    <a:pt x="560" y="77"/>
                  </a:lnTo>
                  <a:lnTo>
                    <a:pt x="549" y="86"/>
                  </a:lnTo>
                  <a:lnTo>
                    <a:pt x="538" y="94"/>
                  </a:lnTo>
                  <a:lnTo>
                    <a:pt x="527" y="103"/>
                  </a:lnTo>
                  <a:lnTo>
                    <a:pt x="515" y="112"/>
                  </a:lnTo>
                  <a:lnTo>
                    <a:pt x="503" y="120"/>
                  </a:lnTo>
                  <a:lnTo>
                    <a:pt x="491" y="128"/>
                  </a:lnTo>
                  <a:lnTo>
                    <a:pt x="479" y="136"/>
                  </a:lnTo>
                  <a:lnTo>
                    <a:pt x="467" y="144"/>
                  </a:lnTo>
                  <a:lnTo>
                    <a:pt x="455" y="151"/>
                  </a:lnTo>
                  <a:lnTo>
                    <a:pt x="443" y="158"/>
                  </a:lnTo>
                  <a:lnTo>
                    <a:pt x="430" y="164"/>
                  </a:lnTo>
                  <a:lnTo>
                    <a:pt x="418" y="170"/>
                  </a:lnTo>
                  <a:lnTo>
                    <a:pt x="406" y="176"/>
                  </a:lnTo>
                  <a:lnTo>
                    <a:pt x="394" y="180"/>
                  </a:lnTo>
                  <a:lnTo>
                    <a:pt x="383" y="184"/>
                  </a:lnTo>
                  <a:lnTo>
                    <a:pt x="371" y="188"/>
                  </a:lnTo>
                  <a:lnTo>
                    <a:pt x="360" y="190"/>
                  </a:lnTo>
                  <a:lnTo>
                    <a:pt x="349" y="192"/>
                  </a:lnTo>
                  <a:lnTo>
                    <a:pt x="338" y="193"/>
                  </a:lnTo>
                  <a:lnTo>
                    <a:pt x="328" y="193"/>
                  </a:lnTo>
                  <a:lnTo>
                    <a:pt x="318" y="192"/>
                  </a:lnTo>
                  <a:lnTo>
                    <a:pt x="312" y="191"/>
                  </a:lnTo>
                  <a:lnTo>
                    <a:pt x="309" y="190"/>
                  </a:lnTo>
                  <a:lnTo>
                    <a:pt x="306" y="188"/>
                  </a:lnTo>
                  <a:lnTo>
                    <a:pt x="304" y="187"/>
                  </a:lnTo>
                  <a:lnTo>
                    <a:pt x="301" y="186"/>
                  </a:lnTo>
                  <a:lnTo>
                    <a:pt x="298" y="184"/>
                  </a:lnTo>
                  <a:lnTo>
                    <a:pt x="296" y="182"/>
                  </a:lnTo>
                  <a:lnTo>
                    <a:pt x="293" y="180"/>
                  </a:lnTo>
                  <a:lnTo>
                    <a:pt x="291" y="178"/>
                  </a:lnTo>
                  <a:lnTo>
                    <a:pt x="288" y="176"/>
                  </a:lnTo>
                  <a:lnTo>
                    <a:pt x="286" y="174"/>
                  </a:lnTo>
                  <a:lnTo>
                    <a:pt x="284" y="172"/>
                  </a:lnTo>
                  <a:lnTo>
                    <a:pt x="281" y="170"/>
                  </a:lnTo>
                  <a:lnTo>
                    <a:pt x="279" y="167"/>
                  </a:lnTo>
                  <a:lnTo>
                    <a:pt x="277" y="165"/>
                  </a:lnTo>
                  <a:lnTo>
                    <a:pt x="274" y="162"/>
                  </a:lnTo>
                  <a:lnTo>
                    <a:pt x="272" y="160"/>
                  </a:lnTo>
                  <a:lnTo>
                    <a:pt x="270" y="158"/>
                  </a:lnTo>
                  <a:lnTo>
                    <a:pt x="267" y="156"/>
                  </a:lnTo>
                  <a:lnTo>
                    <a:pt x="265" y="153"/>
                  </a:lnTo>
                  <a:lnTo>
                    <a:pt x="262" y="151"/>
                  </a:lnTo>
                  <a:lnTo>
                    <a:pt x="260" y="149"/>
                  </a:lnTo>
                  <a:lnTo>
                    <a:pt x="258" y="147"/>
                  </a:lnTo>
                  <a:lnTo>
                    <a:pt x="255" y="145"/>
                  </a:lnTo>
                  <a:lnTo>
                    <a:pt x="252" y="143"/>
                  </a:lnTo>
                  <a:lnTo>
                    <a:pt x="250" y="142"/>
                  </a:lnTo>
                  <a:lnTo>
                    <a:pt x="247" y="140"/>
                  </a:lnTo>
                  <a:lnTo>
                    <a:pt x="244" y="138"/>
                  </a:lnTo>
                  <a:lnTo>
                    <a:pt x="242" y="137"/>
                  </a:lnTo>
                  <a:lnTo>
                    <a:pt x="239" y="136"/>
                  </a:lnTo>
                  <a:lnTo>
                    <a:pt x="236" y="136"/>
                  </a:lnTo>
                  <a:lnTo>
                    <a:pt x="228" y="134"/>
                  </a:lnTo>
                  <a:lnTo>
                    <a:pt x="224" y="134"/>
                  </a:lnTo>
                  <a:lnTo>
                    <a:pt x="220" y="133"/>
                  </a:lnTo>
                  <a:lnTo>
                    <a:pt x="216" y="133"/>
                  </a:lnTo>
                  <a:lnTo>
                    <a:pt x="212" y="133"/>
                  </a:lnTo>
                  <a:lnTo>
                    <a:pt x="208" y="133"/>
                  </a:lnTo>
                  <a:lnTo>
                    <a:pt x="204" y="133"/>
                  </a:lnTo>
                  <a:lnTo>
                    <a:pt x="200" y="133"/>
                  </a:lnTo>
                  <a:lnTo>
                    <a:pt x="196" y="133"/>
                  </a:lnTo>
                  <a:lnTo>
                    <a:pt x="192" y="133"/>
                  </a:lnTo>
                  <a:lnTo>
                    <a:pt x="188" y="134"/>
                  </a:lnTo>
                  <a:lnTo>
                    <a:pt x="184" y="134"/>
                  </a:lnTo>
                  <a:lnTo>
                    <a:pt x="179" y="134"/>
                  </a:lnTo>
                  <a:lnTo>
                    <a:pt x="175" y="134"/>
                  </a:lnTo>
                  <a:lnTo>
                    <a:pt x="170" y="134"/>
                  </a:lnTo>
                  <a:lnTo>
                    <a:pt x="166" y="134"/>
                  </a:lnTo>
                  <a:lnTo>
                    <a:pt x="162" y="134"/>
                  </a:lnTo>
                  <a:lnTo>
                    <a:pt x="157" y="134"/>
                  </a:lnTo>
                  <a:lnTo>
                    <a:pt x="152" y="133"/>
                  </a:lnTo>
                  <a:lnTo>
                    <a:pt x="148" y="133"/>
                  </a:lnTo>
                  <a:lnTo>
                    <a:pt x="143" y="132"/>
                  </a:lnTo>
                  <a:lnTo>
                    <a:pt x="138" y="131"/>
                  </a:lnTo>
                  <a:lnTo>
                    <a:pt x="134" y="130"/>
                  </a:lnTo>
                  <a:lnTo>
                    <a:pt x="129" y="129"/>
                  </a:lnTo>
                  <a:lnTo>
                    <a:pt x="124" y="128"/>
                  </a:lnTo>
                  <a:lnTo>
                    <a:pt x="119" y="126"/>
                  </a:lnTo>
                  <a:lnTo>
                    <a:pt x="114" y="124"/>
                  </a:lnTo>
                  <a:lnTo>
                    <a:pt x="109" y="122"/>
                  </a:lnTo>
                  <a:lnTo>
                    <a:pt x="104" y="119"/>
                  </a:lnTo>
                  <a:lnTo>
                    <a:pt x="99" y="116"/>
                  </a:lnTo>
                  <a:lnTo>
                    <a:pt x="94" y="113"/>
                  </a:lnTo>
                  <a:lnTo>
                    <a:pt x="86" y="107"/>
                  </a:lnTo>
                  <a:lnTo>
                    <a:pt x="82" y="104"/>
                  </a:lnTo>
                  <a:lnTo>
                    <a:pt x="78" y="102"/>
                  </a:lnTo>
                  <a:lnTo>
                    <a:pt x="75" y="100"/>
                  </a:lnTo>
                  <a:lnTo>
                    <a:pt x="72" y="97"/>
                  </a:lnTo>
                  <a:lnTo>
                    <a:pt x="69" y="95"/>
                  </a:lnTo>
                  <a:lnTo>
                    <a:pt x="66" y="93"/>
                  </a:lnTo>
                  <a:lnTo>
                    <a:pt x="64" y="91"/>
                  </a:lnTo>
                  <a:lnTo>
                    <a:pt x="61" y="90"/>
                  </a:lnTo>
                  <a:lnTo>
                    <a:pt x="59" y="88"/>
                  </a:lnTo>
                  <a:lnTo>
                    <a:pt x="57" y="86"/>
                  </a:lnTo>
                  <a:lnTo>
                    <a:pt x="54" y="84"/>
                  </a:lnTo>
                  <a:lnTo>
                    <a:pt x="52" y="83"/>
                  </a:lnTo>
                  <a:lnTo>
                    <a:pt x="50" y="82"/>
                  </a:lnTo>
                  <a:lnTo>
                    <a:pt x="48" y="80"/>
                  </a:lnTo>
                  <a:lnTo>
                    <a:pt x="46" y="79"/>
                  </a:lnTo>
                  <a:lnTo>
                    <a:pt x="44" y="77"/>
                  </a:lnTo>
                  <a:lnTo>
                    <a:pt x="42" y="76"/>
                  </a:lnTo>
                  <a:lnTo>
                    <a:pt x="40" y="75"/>
                  </a:lnTo>
                  <a:lnTo>
                    <a:pt x="38" y="73"/>
                  </a:lnTo>
                  <a:lnTo>
                    <a:pt x="35" y="72"/>
                  </a:lnTo>
                  <a:lnTo>
                    <a:pt x="33" y="70"/>
                  </a:lnTo>
                  <a:lnTo>
                    <a:pt x="30" y="69"/>
                  </a:lnTo>
                  <a:lnTo>
                    <a:pt x="27" y="68"/>
                  </a:lnTo>
                  <a:lnTo>
                    <a:pt x="24" y="66"/>
                  </a:lnTo>
                  <a:lnTo>
                    <a:pt x="20" y="65"/>
                  </a:lnTo>
                  <a:lnTo>
                    <a:pt x="17" y="63"/>
                  </a:lnTo>
                  <a:lnTo>
                    <a:pt x="13" y="62"/>
                  </a:lnTo>
                  <a:lnTo>
                    <a:pt x="9" y="60"/>
                  </a:lnTo>
                  <a:lnTo>
                    <a:pt x="4" y="58"/>
                  </a:lnTo>
                  <a:lnTo>
                    <a:pt x="0" y="56"/>
                  </a:lnTo>
                </a:path>
              </a:pathLst>
            </a:custGeom>
            <a:grpFill/>
            <a:ln w="0" cap="flat" cmpd="sng">
              <a:solidFill>
                <a:srgbClr val="8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77" name="Text Box 65">
              <a:extLst>
                <a:ext uri="{FF2B5EF4-FFF2-40B4-BE49-F238E27FC236}">
                  <a16:creationId xmlns:a16="http://schemas.microsoft.com/office/drawing/2014/main" id="{FEE43965-6CB4-4F21-AF92-4ED2F9793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" y="558"/>
              <a:ext cx="1154" cy="208"/>
            </a:xfrm>
            <a:prstGeom prst="rect">
              <a:avLst/>
            </a:prstGeom>
            <a:grpFill/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it-IT" altLang="it-IT" sz="1385" b="1" i="1">
                  <a:solidFill>
                    <a:schemeClr val="tx1"/>
                  </a:solidFill>
                  <a:latin typeface="Arial" panose="020B0604020202020204" pitchFamily="34" charset="0"/>
                </a:rPr>
                <a:t>da Greenwich 6°E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64578" name="Text Box 66">
              <a:extLst>
                <a:ext uri="{FF2B5EF4-FFF2-40B4-BE49-F238E27FC236}">
                  <a16:creationId xmlns:a16="http://schemas.microsoft.com/office/drawing/2014/main" id="{B447A310-E2B6-46DF-81A4-775F3529C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7" y="570"/>
              <a:ext cx="323" cy="208"/>
            </a:xfrm>
            <a:prstGeom prst="rect">
              <a:avLst/>
            </a:prstGeom>
            <a:grpFill/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it-IT" altLang="it-IT" sz="1385" b="1" i="1">
                  <a:solidFill>
                    <a:schemeClr val="tx1"/>
                  </a:solidFill>
                  <a:latin typeface="Arial" panose="020B0604020202020204" pitchFamily="34" charset="0"/>
                </a:rPr>
                <a:t>9°E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64579" name="Text Box 67">
              <a:extLst>
                <a:ext uri="{FF2B5EF4-FFF2-40B4-BE49-F238E27FC236}">
                  <a16:creationId xmlns:a16="http://schemas.microsoft.com/office/drawing/2014/main" id="{19ED5EC2-90DD-4239-8EA5-B05A770252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9" y="569"/>
              <a:ext cx="391" cy="208"/>
            </a:xfrm>
            <a:prstGeom prst="rect">
              <a:avLst/>
            </a:prstGeom>
            <a:grpFill/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it-IT" altLang="it-IT" sz="1385" b="1" i="1" dirty="0">
                  <a:solidFill>
                    <a:schemeClr val="tx1"/>
                  </a:solidFill>
                  <a:latin typeface="Arial" panose="020B0604020202020204" pitchFamily="34" charset="0"/>
                </a:rPr>
                <a:t>15°E</a:t>
              </a:r>
              <a:endParaRPr lang="it-IT" altLang="it-IT" sz="2216" dirty="0">
                <a:solidFill>
                  <a:schemeClr val="tx1"/>
                </a:solidFill>
              </a:endParaRPr>
            </a:p>
          </p:txBody>
        </p:sp>
        <p:sp>
          <p:nvSpPr>
            <p:cNvPr id="64580" name="Text Box 68">
              <a:extLst>
                <a:ext uri="{FF2B5EF4-FFF2-40B4-BE49-F238E27FC236}">
                  <a16:creationId xmlns:a16="http://schemas.microsoft.com/office/drawing/2014/main" id="{C6BB304A-6FAC-48C1-B96E-5ED316B37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3" y="2163"/>
              <a:ext cx="492" cy="296"/>
            </a:xfrm>
            <a:prstGeom prst="rect">
              <a:avLst/>
            </a:prstGeom>
            <a:grpFill/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it-IT" altLang="it-IT" sz="1108" b="1" i="1">
                  <a:solidFill>
                    <a:schemeClr val="tx1"/>
                  </a:solidFill>
                  <a:latin typeface="Arial" panose="020B0604020202020204" pitchFamily="34" charset="0"/>
                </a:rPr>
                <a:t>ROMA</a:t>
              </a:r>
              <a:br>
                <a:rPr lang="it-IT" altLang="it-IT" sz="1108" b="1" i="1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108" b="1" i="1">
                  <a:solidFill>
                    <a:schemeClr val="tx1"/>
                  </a:solidFill>
                  <a:latin typeface="Arial" panose="020B0604020202020204" pitchFamily="34" charset="0"/>
                </a:rPr>
                <a:t>M.Mario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64581" name="Freeform 69">
              <a:extLst>
                <a:ext uri="{FF2B5EF4-FFF2-40B4-BE49-F238E27FC236}">
                  <a16:creationId xmlns:a16="http://schemas.microsoft.com/office/drawing/2014/main" id="{9D924640-3EBA-455D-8ED1-FEB3FE24A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3516"/>
              <a:ext cx="1431" cy="211"/>
            </a:xfrm>
            <a:custGeom>
              <a:avLst/>
              <a:gdLst>
                <a:gd name="T0" fmla="*/ 1374 w 1431"/>
                <a:gd name="T1" fmla="*/ 190 h 211"/>
                <a:gd name="T2" fmla="*/ 1373 w 1431"/>
                <a:gd name="T3" fmla="*/ 172 h 211"/>
                <a:gd name="T4" fmla="*/ 1377 w 1431"/>
                <a:gd name="T5" fmla="*/ 156 h 211"/>
                <a:gd name="T6" fmla="*/ 1386 w 1431"/>
                <a:gd name="T7" fmla="*/ 140 h 211"/>
                <a:gd name="T8" fmla="*/ 1397 w 1431"/>
                <a:gd name="T9" fmla="*/ 124 h 211"/>
                <a:gd name="T10" fmla="*/ 1409 w 1431"/>
                <a:gd name="T11" fmla="*/ 108 h 211"/>
                <a:gd name="T12" fmla="*/ 1421 w 1431"/>
                <a:gd name="T13" fmla="*/ 92 h 211"/>
                <a:gd name="T14" fmla="*/ 1430 w 1431"/>
                <a:gd name="T15" fmla="*/ 75 h 211"/>
                <a:gd name="T16" fmla="*/ 1386 w 1431"/>
                <a:gd name="T17" fmla="*/ 52 h 211"/>
                <a:gd name="T18" fmla="*/ 1357 w 1431"/>
                <a:gd name="T19" fmla="*/ 54 h 211"/>
                <a:gd name="T20" fmla="*/ 1331 w 1431"/>
                <a:gd name="T21" fmla="*/ 71 h 211"/>
                <a:gd name="T22" fmla="*/ 1306 w 1431"/>
                <a:gd name="T23" fmla="*/ 96 h 211"/>
                <a:gd name="T24" fmla="*/ 1281 w 1431"/>
                <a:gd name="T25" fmla="*/ 125 h 211"/>
                <a:gd name="T26" fmla="*/ 1253 w 1431"/>
                <a:gd name="T27" fmla="*/ 151 h 211"/>
                <a:gd name="T28" fmla="*/ 1221 w 1431"/>
                <a:gd name="T29" fmla="*/ 170 h 211"/>
                <a:gd name="T30" fmla="*/ 1190 w 1431"/>
                <a:gd name="T31" fmla="*/ 176 h 211"/>
                <a:gd name="T32" fmla="*/ 1184 w 1431"/>
                <a:gd name="T33" fmla="*/ 177 h 211"/>
                <a:gd name="T34" fmla="*/ 1178 w 1431"/>
                <a:gd name="T35" fmla="*/ 178 h 211"/>
                <a:gd name="T36" fmla="*/ 1172 w 1431"/>
                <a:gd name="T37" fmla="*/ 180 h 211"/>
                <a:gd name="T38" fmla="*/ 1167 w 1431"/>
                <a:gd name="T39" fmla="*/ 182 h 211"/>
                <a:gd name="T40" fmla="*/ 1161 w 1431"/>
                <a:gd name="T41" fmla="*/ 184 h 211"/>
                <a:gd name="T42" fmla="*/ 1155 w 1431"/>
                <a:gd name="T43" fmla="*/ 185 h 211"/>
                <a:gd name="T44" fmla="*/ 1149 w 1431"/>
                <a:gd name="T45" fmla="*/ 187 h 211"/>
                <a:gd name="T46" fmla="*/ 1143 w 1431"/>
                <a:gd name="T47" fmla="*/ 171 h 211"/>
                <a:gd name="T48" fmla="*/ 1146 w 1431"/>
                <a:gd name="T49" fmla="*/ 152 h 211"/>
                <a:gd name="T50" fmla="*/ 1155 w 1431"/>
                <a:gd name="T51" fmla="*/ 135 h 211"/>
                <a:gd name="T52" fmla="*/ 1169 w 1431"/>
                <a:gd name="T53" fmla="*/ 120 h 211"/>
                <a:gd name="T54" fmla="*/ 1186 w 1431"/>
                <a:gd name="T55" fmla="*/ 107 h 211"/>
                <a:gd name="T56" fmla="*/ 1204 w 1431"/>
                <a:gd name="T57" fmla="*/ 94 h 211"/>
                <a:gd name="T58" fmla="*/ 1221 w 1431"/>
                <a:gd name="T59" fmla="*/ 80 h 211"/>
                <a:gd name="T60" fmla="*/ 1237 w 1431"/>
                <a:gd name="T61" fmla="*/ 67 h 211"/>
                <a:gd name="T62" fmla="*/ 1181 w 1431"/>
                <a:gd name="T63" fmla="*/ 15 h 211"/>
                <a:gd name="T64" fmla="*/ 1112 w 1431"/>
                <a:gd name="T65" fmla="*/ 0 h 211"/>
                <a:gd name="T66" fmla="*/ 1037 w 1431"/>
                <a:gd name="T67" fmla="*/ 8 h 211"/>
                <a:gd name="T68" fmla="*/ 959 w 1431"/>
                <a:gd name="T69" fmla="*/ 32 h 211"/>
                <a:gd name="T70" fmla="*/ 881 w 1431"/>
                <a:gd name="T71" fmla="*/ 64 h 211"/>
                <a:gd name="T72" fmla="*/ 807 w 1431"/>
                <a:gd name="T73" fmla="*/ 94 h 211"/>
                <a:gd name="T74" fmla="*/ 741 w 1431"/>
                <a:gd name="T75" fmla="*/ 116 h 211"/>
                <a:gd name="T76" fmla="*/ 685 w 1431"/>
                <a:gd name="T77" fmla="*/ 120 h 211"/>
                <a:gd name="T78" fmla="*/ 613 w 1431"/>
                <a:gd name="T79" fmla="*/ 107 h 211"/>
                <a:gd name="T80" fmla="*/ 544 w 1431"/>
                <a:gd name="T81" fmla="*/ 94 h 211"/>
                <a:gd name="T82" fmla="*/ 467 w 1431"/>
                <a:gd name="T83" fmla="*/ 81 h 211"/>
                <a:gd name="T84" fmla="*/ 389 w 1431"/>
                <a:gd name="T85" fmla="*/ 68 h 211"/>
                <a:gd name="T86" fmla="*/ 311 w 1431"/>
                <a:gd name="T87" fmla="*/ 57 h 211"/>
                <a:gd name="T88" fmla="*/ 240 w 1431"/>
                <a:gd name="T89" fmla="*/ 50 h 211"/>
                <a:gd name="T90" fmla="*/ 179 w 1431"/>
                <a:gd name="T91" fmla="*/ 48 h 211"/>
                <a:gd name="T92" fmla="*/ 132 w 1431"/>
                <a:gd name="T93" fmla="*/ 54 h 211"/>
                <a:gd name="T94" fmla="*/ 114 w 1431"/>
                <a:gd name="T95" fmla="*/ 62 h 211"/>
                <a:gd name="T96" fmla="*/ 98 w 1431"/>
                <a:gd name="T97" fmla="*/ 73 h 211"/>
                <a:gd name="T98" fmla="*/ 83 w 1431"/>
                <a:gd name="T99" fmla="*/ 86 h 211"/>
                <a:gd name="T100" fmla="*/ 67 w 1431"/>
                <a:gd name="T101" fmla="*/ 100 h 211"/>
                <a:gd name="T102" fmla="*/ 51 w 1431"/>
                <a:gd name="T103" fmla="*/ 112 h 211"/>
                <a:gd name="T104" fmla="*/ 32 w 1431"/>
                <a:gd name="T105" fmla="*/ 123 h 211"/>
                <a:gd name="T106" fmla="*/ 12 w 1431"/>
                <a:gd name="T107" fmla="*/ 13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1" h="211">
                  <a:moveTo>
                    <a:pt x="1383" y="210"/>
                  </a:moveTo>
                  <a:lnTo>
                    <a:pt x="1377" y="200"/>
                  </a:lnTo>
                  <a:lnTo>
                    <a:pt x="1375" y="195"/>
                  </a:lnTo>
                  <a:lnTo>
                    <a:pt x="1374" y="190"/>
                  </a:lnTo>
                  <a:lnTo>
                    <a:pt x="1373" y="186"/>
                  </a:lnTo>
                  <a:lnTo>
                    <a:pt x="1372" y="181"/>
                  </a:lnTo>
                  <a:lnTo>
                    <a:pt x="1372" y="177"/>
                  </a:lnTo>
                  <a:lnTo>
                    <a:pt x="1373" y="172"/>
                  </a:lnTo>
                  <a:lnTo>
                    <a:pt x="1373" y="168"/>
                  </a:lnTo>
                  <a:lnTo>
                    <a:pt x="1374" y="164"/>
                  </a:lnTo>
                  <a:lnTo>
                    <a:pt x="1375" y="160"/>
                  </a:lnTo>
                  <a:lnTo>
                    <a:pt x="1377" y="156"/>
                  </a:lnTo>
                  <a:lnTo>
                    <a:pt x="1379" y="152"/>
                  </a:lnTo>
                  <a:lnTo>
                    <a:pt x="1381" y="148"/>
                  </a:lnTo>
                  <a:lnTo>
                    <a:pt x="1383" y="144"/>
                  </a:lnTo>
                  <a:lnTo>
                    <a:pt x="1386" y="140"/>
                  </a:lnTo>
                  <a:lnTo>
                    <a:pt x="1388" y="136"/>
                  </a:lnTo>
                  <a:lnTo>
                    <a:pt x="1391" y="132"/>
                  </a:lnTo>
                  <a:lnTo>
                    <a:pt x="1394" y="128"/>
                  </a:lnTo>
                  <a:lnTo>
                    <a:pt x="1397" y="124"/>
                  </a:lnTo>
                  <a:lnTo>
                    <a:pt x="1400" y="120"/>
                  </a:lnTo>
                  <a:lnTo>
                    <a:pt x="1403" y="116"/>
                  </a:lnTo>
                  <a:lnTo>
                    <a:pt x="1406" y="112"/>
                  </a:lnTo>
                  <a:lnTo>
                    <a:pt x="1409" y="108"/>
                  </a:lnTo>
                  <a:lnTo>
                    <a:pt x="1412" y="104"/>
                  </a:lnTo>
                  <a:lnTo>
                    <a:pt x="1415" y="100"/>
                  </a:lnTo>
                  <a:lnTo>
                    <a:pt x="1418" y="96"/>
                  </a:lnTo>
                  <a:lnTo>
                    <a:pt x="1421" y="92"/>
                  </a:lnTo>
                  <a:lnTo>
                    <a:pt x="1423" y="88"/>
                  </a:lnTo>
                  <a:lnTo>
                    <a:pt x="1425" y="84"/>
                  </a:lnTo>
                  <a:lnTo>
                    <a:pt x="1427" y="79"/>
                  </a:lnTo>
                  <a:lnTo>
                    <a:pt x="1430" y="75"/>
                  </a:lnTo>
                  <a:lnTo>
                    <a:pt x="1411" y="61"/>
                  </a:lnTo>
                  <a:lnTo>
                    <a:pt x="1402" y="56"/>
                  </a:lnTo>
                  <a:lnTo>
                    <a:pt x="1394" y="54"/>
                  </a:lnTo>
                  <a:lnTo>
                    <a:pt x="1386" y="52"/>
                  </a:lnTo>
                  <a:lnTo>
                    <a:pt x="1378" y="51"/>
                  </a:lnTo>
                  <a:lnTo>
                    <a:pt x="1371" y="51"/>
                  </a:lnTo>
                  <a:lnTo>
                    <a:pt x="1364" y="52"/>
                  </a:lnTo>
                  <a:lnTo>
                    <a:pt x="1357" y="54"/>
                  </a:lnTo>
                  <a:lnTo>
                    <a:pt x="1350" y="58"/>
                  </a:lnTo>
                  <a:lnTo>
                    <a:pt x="1343" y="62"/>
                  </a:lnTo>
                  <a:lnTo>
                    <a:pt x="1337" y="66"/>
                  </a:lnTo>
                  <a:lnTo>
                    <a:pt x="1331" y="71"/>
                  </a:lnTo>
                  <a:lnTo>
                    <a:pt x="1325" y="77"/>
                  </a:lnTo>
                  <a:lnTo>
                    <a:pt x="1318" y="83"/>
                  </a:lnTo>
                  <a:lnTo>
                    <a:pt x="1312" y="90"/>
                  </a:lnTo>
                  <a:lnTo>
                    <a:pt x="1306" y="96"/>
                  </a:lnTo>
                  <a:lnTo>
                    <a:pt x="1300" y="104"/>
                  </a:lnTo>
                  <a:lnTo>
                    <a:pt x="1293" y="110"/>
                  </a:lnTo>
                  <a:lnTo>
                    <a:pt x="1287" y="118"/>
                  </a:lnTo>
                  <a:lnTo>
                    <a:pt x="1281" y="125"/>
                  </a:lnTo>
                  <a:lnTo>
                    <a:pt x="1274" y="132"/>
                  </a:lnTo>
                  <a:lnTo>
                    <a:pt x="1267" y="138"/>
                  </a:lnTo>
                  <a:lnTo>
                    <a:pt x="1260" y="145"/>
                  </a:lnTo>
                  <a:lnTo>
                    <a:pt x="1253" y="151"/>
                  </a:lnTo>
                  <a:lnTo>
                    <a:pt x="1245" y="156"/>
                  </a:lnTo>
                  <a:lnTo>
                    <a:pt x="1237" y="162"/>
                  </a:lnTo>
                  <a:lnTo>
                    <a:pt x="1229" y="166"/>
                  </a:lnTo>
                  <a:lnTo>
                    <a:pt x="1221" y="170"/>
                  </a:lnTo>
                  <a:lnTo>
                    <a:pt x="1212" y="173"/>
                  </a:lnTo>
                  <a:lnTo>
                    <a:pt x="1203" y="175"/>
                  </a:lnTo>
                  <a:lnTo>
                    <a:pt x="1193" y="176"/>
                  </a:lnTo>
                  <a:lnTo>
                    <a:pt x="1190" y="176"/>
                  </a:lnTo>
                  <a:lnTo>
                    <a:pt x="1189" y="177"/>
                  </a:lnTo>
                  <a:lnTo>
                    <a:pt x="1187" y="177"/>
                  </a:lnTo>
                  <a:lnTo>
                    <a:pt x="1186" y="177"/>
                  </a:lnTo>
                  <a:lnTo>
                    <a:pt x="1184" y="177"/>
                  </a:lnTo>
                  <a:lnTo>
                    <a:pt x="1183" y="178"/>
                  </a:lnTo>
                  <a:lnTo>
                    <a:pt x="1181" y="178"/>
                  </a:lnTo>
                  <a:lnTo>
                    <a:pt x="1180" y="178"/>
                  </a:lnTo>
                  <a:lnTo>
                    <a:pt x="1178" y="178"/>
                  </a:lnTo>
                  <a:lnTo>
                    <a:pt x="1177" y="179"/>
                  </a:lnTo>
                  <a:lnTo>
                    <a:pt x="1175" y="179"/>
                  </a:lnTo>
                  <a:lnTo>
                    <a:pt x="1174" y="180"/>
                  </a:lnTo>
                  <a:lnTo>
                    <a:pt x="1172" y="180"/>
                  </a:lnTo>
                  <a:lnTo>
                    <a:pt x="1171" y="180"/>
                  </a:lnTo>
                  <a:lnTo>
                    <a:pt x="1169" y="181"/>
                  </a:lnTo>
                  <a:lnTo>
                    <a:pt x="1168" y="181"/>
                  </a:lnTo>
                  <a:lnTo>
                    <a:pt x="1167" y="182"/>
                  </a:lnTo>
                  <a:lnTo>
                    <a:pt x="1165" y="182"/>
                  </a:lnTo>
                  <a:lnTo>
                    <a:pt x="1163" y="182"/>
                  </a:lnTo>
                  <a:lnTo>
                    <a:pt x="1162" y="183"/>
                  </a:lnTo>
                  <a:lnTo>
                    <a:pt x="1161" y="184"/>
                  </a:lnTo>
                  <a:lnTo>
                    <a:pt x="1159" y="184"/>
                  </a:lnTo>
                  <a:lnTo>
                    <a:pt x="1158" y="184"/>
                  </a:lnTo>
                  <a:lnTo>
                    <a:pt x="1156" y="185"/>
                  </a:lnTo>
                  <a:lnTo>
                    <a:pt x="1155" y="185"/>
                  </a:lnTo>
                  <a:lnTo>
                    <a:pt x="1153" y="186"/>
                  </a:lnTo>
                  <a:lnTo>
                    <a:pt x="1152" y="186"/>
                  </a:lnTo>
                  <a:lnTo>
                    <a:pt x="1150" y="186"/>
                  </a:lnTo>
                  <a:lnTo>
                    <a:pt x="1149" y="187"/>
                  </a:lnTo>
                  <a:lnTo>
                    <a:pt x="1147" y="187"/>
                  </a:lnTo>
                  <a:lnTo>
                    <a:pt x="1146" y="188"/>
                  </a:lnTo>
                  <a:lnTo>
                    <a:pt x="1143" y="176"/>
                  </a:lnTo>
                  <a:lnTo>
                    <a:pt x="1143" y="171"/>
                  </a:lnTo>
                  <a:lnTo>
                    <a:pt x="1143" y="166"/>
                  </a:lnTo>
                  <a:lnTo>
                    <a:pt x="1143" y="161"/>
                  </a:lnTo>
                  <a:lnTo>
                    <a:pt x="1145" y="156"/>
                  </a:lnTo>
                  <a:lnTo>
                    <a:pt x="1146" y="152"/>
                  </a:lnTo>
                  <a:lnTo>
                    <a:pt x="1148" y="148"/>
                  </a:lnTo>
                  <a:lnTo>
                    <a:pt x="1150" y="143"/>
                  </a:lnTo>
                  <a:lnTo>
                    <a:pt x="1152" y="139"/>
                  </a:lnTo>
                  <a:lnTo>
                    <a:pt x="1155" y="135"/>
                  </a:lnTo>
                  <a:lnTo>
                    <a:pt x="1158" y="132"/>
                  </a:lnTo>
                  <a:lnTo>
                    <a:pt x="1161" y="128"/>
                  </a:lnTo>
                  <a:lnTo>
                    <a:pt x="1165" y="124"/>
                  </a:lnTo>
                  <a:lnTo>
                    <a:pt x="1169" y="120"/>
                  </a:lnTo>
                  <a:lnTo>
                    <a:pt x="1173" y="117"/>
                  </a:lnTo>
                  <a:lnTo>
                    <a:pt x="1177" y="114"/>
                  </a:lnTo>
                  <a:lnTo>
                    <a:pt x="1181" y="110"/>
                  </a:lnTo>
                  <a:lnTo>
                    <a:pt x="1186" y="107"/>
                  </a:lnTo>
                  <a:lnTo>
                    <a:pt x="1190" y="104"/>
                  </a:lnTo>
                  <a:lnTo>
                    <a:pt x="1195" y="100"/>
                  </a:lnTo>
                  <a:lnTo>
                    <a:pt x="1199" y="97"/>
                  </a:lnTo>
                  <a:lnTo>
                    <a:pt x="1204" y="94"/>
                  </a:lnTo>
                  <a:lnTo>
                    <a:pt x="1208" y="90"/>
                  </a:lnTo>
                  <a:lnTo>
                    <a:pt x="1213" y="87"/>
                  </a:lnTo>
                  <a:lnTo>
                    <a:pt x="1217" y="84"/>
                  </a:lnTo>
                  <a:lnTo>
                    <a:pt x="1221" y="80"/>
                  </a:lnTo>
                  <a:lnTo>
                    <a:pt x="1225" y="77"/>
                  </a:lnTo>
                  <a:lnTo>
                    <a:pt x="1229" y="74"/>
                  </a:lnTo>
                  <a:lnTo>
                    <a:pt x="1233" y="70"/>
                  </a:lnTo>
                  <a:lnTo>
                    <a:pt x="1237" y="67"/>
                  </a:lnTo>
                  <a:lnTo>
                    <a:pt x="1241" y="63"/>
                  </a:lnTo>
                  <a:lnTo>
                    <a:pt x="1212" y="34"/>
                  </a:lnTo>
                  <a:lnTo>
                    <a:pt x="1197" y="24"/>
                  </a:lnTo>
                  <a:lnTo>
                    <a:pt x="1181" y="15"/>
                  </a:lnTo>
                  <a:lnTo>
                    <a:pt x="1165" y="8"/>
                  </a:lnTo>
                  <a:lnTo>
                    <a:pt x="1147" y="4"/>
                  </a:lnTo>
                  <a:lnTo>
                    <a:pt x="1130" y="1"/>
                  </a:lnTo>
                  <a:lnTo>
                    <a:pt x="1112" y="0"/>
                  </a:lnTo>
                  <a:lnTo>
                    <a:pt x="1093" y="0"/>
                  </a:lnTo>
                  <a:lnTo>
                    <a:pt x="1075" y="1"/>
                  </a:lnTo>
                  <a:lnTo>
                    <a:pt x="1056" y="4"/>
                  </a:lnTo>
                  <a:lnTo>
                    <a:pt x="1037" y="8"/>
                  </a:lnTo>
                  <a:lnTo>
                    <a:pt x="1017" y="13"/>
                  </a:lnTo>
                  <a:lnTo>
                    <a:pt x="998" y="18"/>
                  </a:lnTo>
                  <a:lnTo>
                    <a:pt x="978" y="25"/>
                  </a:lnTo>
                  <a:lnTo>
                    <a:pt x="959" y="32"/>
                  </a:lnTo>
                  <a:lnTo>
                    <a:pt x="939" y="40"/>
                  </a:lnTo>
                  <a:lnTo>
                    <a:pt x="920" y="47"/>
                  </a:lnTo>
                  <a:lnTo>
                    <a:pt x="900" y="55"/>
                  </a:lnTo>
                  <a:lnTo>
                    <a:pt x="881" y="64"/>
                  </a:lnTo>
                  <a:lnTo>
                    <a:pt x="862" y="72"/>
                  </a:lnTo>
                  <a:lnTo>
                    <a:pt x="844" y="79"/>
                  </a:lnTo>
                  <a:lnTo>
                    <a:pt x="825" y="87"/>
                  </a:lnTo>
                  <a:lnTo>
                    <a:pt x="807" y="94"/>
                  </a:lnTo>
                  <a:lnTo>
                    <a:pt x="790" y="100"/>
                  </a:lnTo>
                  <a:lnTo>
                    <a:pt x="773" y="106"/>
                  </a:lnTo>
                  <a:lnTo>
                    <a:pt x="757" y="111"/>
                  </a:lnTo>
                  <a:lnTo>
                    <a:pt x="741" y="116"/>
                  </a:lnTo>
                  <a:lnTo>
                    <a:pt x="726" y="118"/>
                  </a:lnTo>
                  <a:lnTo>
                    <a:pt x="712" y="120"/>
                  </a:lnTo>
                  <a:lnTo>
                    <a:pt x="698" y="120"/>
                  </a:lnTo>
                  <a:lnTo>
                    <a:pt x="685" y="120"/>
                  </a:lnTo>
                  <a:lnTo>
                    <a:pt x="659" y="115"/>
                  </a:lnTo>
                  <a:lnTo>
                    <a:pt x="645" y="113"/>
                  </a:lnTo>
                  <a:lnTo>
                    <a:pt x="629" y="110"/>
                  </a:lnTo>
                  <a:lnTo>
                    <a:pt x="613" y="107"/>
                  </a:lnTo>
                  <a:lnTo>
                    <a:pt x="597" y="104"/>
                  </a:lnTo>
                  <a:lnTo>
                    <a:pt x="579" y="101"/>
                  </a:lnTo>
                  <a:lnTo>
                    <a:pt x="562" y="98"/>
                  </a:lnTo>
                  <a:lnTo>
                    <a:pt x="544" y="94"/>
                  </a:lnTo>
                  <a:lnTo>
                    <a:pt x="525" y="91"/>
                  </a:lnTo>
                  <a:lnTo>
                    <a:pt x="506" y="88"/>
                  </a:lnTo>
                  <a:lnTo>
                    <a:pt x="487" y="84"/>
                  </a:lnTo>
                  <a:lnTo>
                    <a:pt x="467" y="81"/>
                  </a:lnTo>
                  <a:lnTo>
                    <a:pt x="448" y="78"/>
                  </a:lnTo>
                  <a:lnTo>
                    <a:pt x="428" y="74"/>
                  </a:lnTo>
                  <a:lnTo>
                    <a:pt x="408" y="71"/>
                  </a:lnTo>
                  <a:lnTo>
                    <a:pt x="389" y="68"/>
                  </a:lnTo>
                  <a:lnTo>
                    <a:pt x="369" y="65"/>
                  </a:lnTo>
                  <a:lnTo>
                    <a:pt x="349" y="62"/>
                  </a:lnTo>
                  <a:lnTo>
                    <a:pt x="330" y="59"/>
                  </a:lnTo>
                  <a:lnTo>
                    <a:pt x="311" y="57"/>
                  </a:lnTo>
                  <a:lnTo>
                    <a:pt x="293" y="55"/>
                  </a:lnTo>
                  <a:lnTo>
                    <a:pt x="275" y="53"/>
                  </a:lnTo>
                  <a:lnTo>
                    <a:pt x="257" y="51"/>
                  </a:lnTo>
                  <a:lnTo>
                    <a:pt x="240" y="50"/>
                  </a:lnTo>
                  <a:lnTo>
                    <a:pt x="224" y="49"/>
                  </a:lnTo>
                  <a:lnTo>
                    <a:pt x="208" y="48"/>
                  </a:lnTo>
                  <a:lnTo>
                    <a:pt x="193" y="48"/>
                  </a:lnTo>
                  <a:lnTo>
                    <a:pt x="179" y="48"/>
                  </a:lnTo>
                  <a:lnTo>
                    <a:pt x="166" y="49"/>
                  </a:lnTo>
                  <a:lnTo>
                    <a:pt x="153" y="50"/>
                  </a:lnTo>
                  <a:lnTo>
                    <a:pt x="142" y="52"/>
                  </a:lnTo>
                  <a:lnTo>
                    <a:pt x="132" y="54"/>
                  </a:lnTo>
                  <a:lnTo>
                    <a:pt x="127" y="56"/>
                  </a:lnTo>
                  <a:lnTo>
                    <a:pt x="123" y="58"/>
                  </a:lnTo>
                  <a:lnTo>
                    <a:pt x="119" y="60"/>
                  </a:lnTo>
                  <a:lnTo>
                    <a:pt x="114" y="62"/>
                  </a:lnTo>
                  <a:lnTo>
                    <a:pt x="110" y="65"/>
                  </a:lnTo>
                  <a:lnTo>
                    <a:pt x="106" y="67"/>
                  </a:lnTo>
                  <a:lnTo>
                    <a:pt x="102" y="70"/>
                  </a:lnTo>
                  <a:lnTo>
                    <a:pt x="98" y="73"/>
                  </a:lnTo>
                  <a:lnTo>
                    <a:pt x="94" y="76"/>
                  </a:lnTo>
                  <a:lnTo>
                    <a:pt x="90" y="80"/>
                  </a:lnTo>
                  <a:lnTo>
                    <a:pt x="86" y="83"/>
                  </a:lnTo>
                  <a:lnTo>
                    <a:pt x="83" y="86"/>
                  </a:lnTo>
                  <a:lnTo>
                    <a:pt x="79" y="90"/>
                  </a:lnTo>
                  <a:lnTo>
                    <a:pt x="75" y="93"/>
                  </a:lnTo>
                  <a:lnTo>
                    <a:pt x="71" y="96"/>
                  </a:lnTo>
                  <a:lnTo>
                    <a:pt x="67" y="100"/>
                  </a:lnTo>
                  <a:lnTo>
                    <a:pt x="63" y="103"/>
                  </a:lnTo>
                  <a:lnTo>
                    <a:pt x="59" y="106"/>
                  </a:lnTo>
                  <a:lnTo>
                    <a:pt x="55" y="109"/>
                  </a:lnTo>
                  <a:lnTo>
                    <a:pt x="51" y="112"/>
                  </a:lnTo>
                  <a:lnTo>
                    <a:pt x="46" y="115"/>
                  </a:lnTo>
                  <a:lnTo>
                    <a:pt x="42" y="118"/>
                  </a:lnTo>
                  <a:lnTo>
                    <a:pt x="37" y="120"/>
                  </a:lnTo>
                  <a:lnTo>
                    <a:pt x="32" y="123"/>
                  </a:lnTo>
                  <a:lnTo>
                    <a:pt x="27" y="125"/>
                  </a:lnTo>
                  <a:lnTo>
                    <a:pt x="22" y="126"/>
                  </a:lnTo>
                  <a:lnTo>
                    <a:pt x="17" y="128"/>
                  </a:lnTo>
                  <a:lnTo>
                    <a:pt x="12" y="130"/>
                  </a:lnTo>
                  <a:lnTo>
                    <a:pt x="6" y="130"/>
                  </a:lnTo>
                  <a:lnTo>
                    <a:pt x="0" y="131"/>
                  </a:lnTo>
                </a:path>
              </a:pathLst>
            </a:custGeom>
            <a:grpFill/>
            <a:ln w="0" cap="flat" cmpd="sng">
              <a:solidFill>
                <a:srgbClr val="8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82" name="Rectangle 70">
              <a:extLst>
                <a:ext uri="{FF2B5EF4-FFF2-40B4-BE49-F238E27FC236}">
                  <a16:creationId xmlns:a16="http://schemas.microsoft.com/office/drawing/2014/main" id="{4144D993-8E9B-409A-8DFD-768B72FF88E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21" y="986"/>
              <a:ext cx="98" cy="2072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83" name="Line 71">
              <a:extLst>
                <a:ext uri="{FF2B5EF4-FFF2-40B4-BE49-F238E27FC236}">
                  <a16:creationId xmlns:a16="http://schemas.microsoft.com/office/drawing/2014/main" id="{9845E1A3-C34F-4C57-8430-8A6B4A77E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4" y="759"/>
              <a:ext cx="23" cy="3353"/>
            </a:xfrm>
            <a:prstGeom prst="line">
              <a:avLst/>
            </a:prstGeom>
            <a:grpFill/>
            <a:ln w="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84" name="Rectangle 72">
              <a:extLst>
                <a:ext uri="{FF2B5EF4-FFF2-40B4-BE49-F238E27FC236}">
                  <a16:creationId xmlns:a16="http://schemas.microsoft.com/office/drawing/2014/main" id="{1EB74D96-0169-40A8-A7B3-692C3BA5978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921" y="3060"/>
              <a:ext cx="106" cy="655"/>
            </a:xfrm>
            <a:prstGeom prst="rect">
              <a:avLst/>
            </a:prstGeom>
            <a:grpFill/>
            <a:ln w="0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85" name="Line 73">
              <a:extLst>
                <a:ext uri="{FF2B5EF4-FFF2-40B4-BE49-F238E27FC236}">
                  <a16:creationId xmlns:a16="http://schemas.microsoft.com/office/drawing/2014/main" id="{2B57C335-26D3-469F-A041-3DF1F0A7F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" y="3862"/>
              <a:ext cx="1370" cy="0"/>
            </a:xfrm>
            <a:prstGeom prst="line">
              <a:avLst/>
            </a:prstGeom>
            <a:grpFill/>
            <a:ln w="0">
              <a:solidFill>
                <a:srgbClr val="8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86" name="Line 74">
              <a:extLst>
                <a:ext uri="{FF2B5EF4-FFF2-40B4-BE49-F238E27FC236}">
                  <a16:creationId xmlns:a16="http://schemas.microsoft.com/office/drawing/2014/main" id="{77D6CACD-E521-40C7-8CDB-8752FD9BB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9" y="3942"/>
              <a:ext cx="1358" cy="0"/>
            </a:xfrm>
            <a:prstGeom prst="line">
              <a:avLst/>
            </a:prstGeom>
            <a:grpFill/>
            <a:ln w="0">
              <a:solidFill>
                <a:srgbClr val="8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87" name="Text Box 75">
              <a:extLst>
                <a:ext uri="{FF2B5EF4-FFF2-40B4-BE49-F238E27FC236}">
                  <a16:creationId xmlns:a16="http://schemas.microsoft.com/office/drawing/2014/main" id="{7874C33B-B1EC-49AD-974C-07F408A3F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2" y="559"/>
              <a:ext cx="583" cy="218"/>
            </a:xfrm>
            <a:prstGeom prst="rect">
              <a:avLst/>
            </a:prstGeom>
            <a:grpFill/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it-IT" altLang="it-IT" sz="1477" b="1" i="1" dirty="0">
                  <a:solidFill>
                    <a:schemeClr val="tx1"/>
                  </a:solidFill>
                  <a:latin typeface="Arial" panose="020B0604020202020204" pitchFamily="34" charset="0"/>
                </a:rPr>
                <a:t>18°30'E</a:t>
              </a:r>
              <a:endParaRPr lang="it-IT" altLang="it-IT" sz="2216" dirty="0">
                <a:solidFill>
                  <a:schemeClr val="tx1"/>
                </a:solidFill>
              </a:endParaRPr>
            </a:p>
          </p:txBody>
        </p:sp>
        <p:sp>
          <p:nvSpPr>
            <p:cNvPr id="64590" name="Text Box 78">
              <a:extLst>
                <a:ext uri="{FF2B5EF4-FFF2-40B4-BE49-F238E27FC236}">
                  <a16:creationId xmlns:a16="http://schemas.microsoft.com/office/drawing/2014/main" id="{A5DDB0BF-9D9B-400F-B958-5BF00AADF7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6" y="4073"/>
              <a:ext cx="278" cy="2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it-IT" altLang="it-IT" sz="1477" b="1" i="1">
                  <a:solidFill>
                    <a:schemeClr val="tx1"/>
                  </a:solidFill>
                  <a:latin typeface="Arial" panose="020B0604020202020204" pitchFamily="34" charset="0"/>
                </a:rPr>
                <a:t>O°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64591" name="Text Box 79">
              <a:extLst>
                <a:ext uri="{FF2B5EF4-FFF2-40B4-BE49-F238E27FC236}">
                  <a16:creationId xmlns:a16="http://schemas.microsoft.com/office/drawing/2014/main" id="{2B363D08-061A-4C8B-817F-7772354DD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" y="4010"/>
              <a:ext cx="1455" cy="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it-IT" altLang="it-IT" sz="1477" b="1" i="1" dirty="0">
                  <a:solidFill>
                    <a:schemeClr val="tx1"/>
                  </a:solidFill>
                  <a:latin typeface="Arial" panose="020B0604020202020204" pitchFamily="34" charset="0"/>
                </a:rPr>
                <a:t>-6°27'08''40W ROMA</a:t>
              </a:r>
              <a:endParaRPr lang="it-IT" altLang="it-IT" sz="2216" dirty="0">
                <a:solidFill>
                  <a:schemeClr val="tx1"/>
                </a:solidFill>
              </a:endParaRPr>
            </a:p>
          </p:txBody>
        </p:sp>
        <p:sp>
          <p:nvSpPr>
            <p:cNvPr id="64592" name="Text Box 80">
              <a:extLst>
                <a:ext uri="{FF2B5EF4-FFF2-40B4-BE49-F238E27FC236}">
                  <a16:creationId xmlns:a16="http://schemas.microsoft.com/office/drawing/2014/main" id="{028802AD-4A71-4B6C-A41D-AD069FD8D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2" y="4076"/>
              <a:ext cx="1516" cy="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it-IT" altLang="it-IT" sz="1477" b="1" i="1" dirty="0">
                  <a:solidFill>
                    <a:schemeClr val="tx1"/>
                  </a:solidFill>
                  <a:latin typeface="Arial" panose="020B0604020202020204" pitchFamily="34" charset="0"/>
                </a:rPr>
                <a:t>+6°O8'57''60E ROMA</a:t>
              </a:r>
              <a:endParaRPr lang="it-IT" altLang="it-IT" sz="2216" dirty="0">
                <a:solidFill>
                  <a:schemeClr val="tx1"/>
                </a:solidFill>
              </a:endParaRPr>
            </a:p>
          </p:txBody>
        </p:sp>
        <p:sp>
          <p:nvSpPr>
            <p:cNvPr id="64593" name="Line 81">
              <a:extLst>
                <a:ext uri="{FF2B5EF4-FFF2-40B4-BE49-F238E27FC236}">
                  <a16:creationId xmlns:a16="http://schemas.microsoft.com/office/drawing/2014/main" id="{EB6A0054-85E7-458F-A97E-7A2A3BA055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" y="436"/>
              <a:ext cx="0" cy="336"/>
            </a:xfrm>
            <a:prstGeom prst="line">
              <a:avLst/>
            </a:prstGeom>
            <a:grpFill/>
            <a:ln w="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94" name="Line 82">
              <a:extLst>
                <a:ext uri="{FF2B5EF4-FFF2-40B4-BE49-F238E27FC236}">
                  <a16:creationId xmlns:a16="http://schemas.microsoft.com/office/drawing/2014/main" id="{F65816C6-10D5-4665-9193-CAA9D2B28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0" y="436"/>
              <a:ext cx="0" cy="336"/>
            </a:xfrm>
            <a:prstGeom prst="line">
              <a:avLst/>
            </a:prstGeom>
            <a:grpFill/>
            <a:ln w="0">
              <a:solidFill>
                <a:srgbClr val="8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>
                <a:solidFill>
                  <a:schemeClr val="tx1"/>
                </a:solidFill>
              </a:endParaRPr>
            </a:p>
          </p:txBody>
        </p:sp>
        <p:sp>
          <p:nvSpPr>
            <p:cNvPr id="64595" name="Text Box 83">
              <a:extLst>
                <a:ext uri="{FF2B5EF4-FFF2-40B4-BE49-F238E27FC236}">
                  <a16:creationId xmlns:a16="http://schemas.microsoft.com/office/drawing/2014/main" id="{ACDFB305-82CC-4EFD-A30A-5E365BCB6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1" y="350"/>
              <a:ext cx="969" cy="218"/>
            </a:xfrm>
            <a:prstGeom prst="rect">
              <a:avLst/>
            </a:prstGeom>
            <a:grpFill/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it-IT" altLang="it-IT" sz="1477" b="1" i="1">
                  <a:solidFill>
                    <a:schemeClr val="tx1"/>
                  </a:solidFill>
                  <a:latin typeface="Arial" panose="020B0604020202020204" pitchFamily="34" charset="0"/>
                </a:rPr>
                <a:t>11°57'08''.40E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64596" name="Text Box 84">
              <a:extLst>
                <a:ext uri="{FF2B5EF4-FFF2-40B4-BE49-F238E27FC236}">
                  <a16:creationId xmlns:a16="http://schemas.microsoft.com/office/drawing/2014/main" id="{42D511A4-25DF-4773-A24D-C840EAF5C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2" y="357"/>
              <a:ext cx="969" cy="218"/>
            </a:xfrm>
            <a:prstGeom prst="rect">
              <a:avLst/>
            </a:prstGeom>
            <a:grpFill/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it-IT" altLang="it-IT" sz="1477" b="1" i="1">
                  <a:solidFill>
                    <a:schemeClr val="tx1"/>
                  </a:solidFill>
                  <a:latin typeface="Arial" panose="020B0604020202020204" pitchFamily="34" charset="0"/>
                </a:rPr>
                <a:t>12°27'08''.40E</a:t>
              </a:r>
              <a:endParaRPr lang="it-IT" altLang="it-IT" sz="2216">
                <a:solidFill>
                  <a:schemeClr val="tx1"/>
                </a:solidFill>
              </a:endParaRPr>
            </a:p>
          </p:txBody>
        </p:sp>
        <p:sp>
          <p:nvSpPr>
            <p:cNvPr id="64628" name="Text Box 116">
              <a:extLst>
                <a:ext uri="{FF2B5EF4-FFF2-40B4-BE49-F238E27FC236}">
                  <a16:creationId xmlns:a16="http://schemas.microsoft.com/office/drawing/2014/main" id="{3088538E-9655-4C3D-9398-BBB638287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248"/>
              <a:ext cx="1776" cy="199"/>
            </a:xfrm>
            <a:prstGeom prst="rect">
              <a:avLst/>
            </a:prstGeom>
            <a:grpFill/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1293" dirty="0">
                  <a:solidFill>
                    <a:schemeClr val="tx1"/>
                  </a:solidFill>
                </a:rPr>
                <a:t>cartografia  italiana </a:t>
              </a:r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16BE4FF1-AFA3-4594-B1EC-A296A2090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5" y="1487054"/>
            <a:ext cx="8178054" cy="46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Text Box 5">
            <a:extLst>
              <a:ext uri="{FF2B5EF4-FFF2-40B4-BE49-F238E27FC236}">
                <a16:creationId xmlns:a16="http://schemas.microsoft.com/office/drawing/2014/main" id="{8D4B3057-78EE-4F2A-9D93-84F4202E9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38" y="658642"/>
            <a:ext cx="6485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i="1" dirty="0">
                <a:solidFill>
                  <a:schemeClr val="tx1"/>
                </a:solidFill>
              </a:rPr>
              <a:t>Secondo  argomento (segue)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>
            <a:extLst>
              <a:ext uri="{FF2B5EF4-FFF2-40B4-BE49-F238E27FC236}">
                <a16:creationId xmlns:a16="http://schemas.microsoft.com/office/drawing/2014/main" id="{CFDEAF3A-6E6B-4F95-BAB7-C59D9F20B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86" y="698113"/>
            <a:ext cx="49956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i="1" dirty="0"/>
              <a:t>Riepilogo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73D5F024-2878-4EA5-B302-15A27165A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23" y="2514307"/>
            <a:ext cx="801969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800" dirty="0"/>
              <a:t>In questo periodo dovreste aver compreso che cosa si intende per rappresentazione di GAUSS-BOAGA</a:t>
            </a:r>
          </a:p>
          <a:p>
            <a:pPr algn="ctr">
              <a:spcBef>
                <a:spcPct val="50000"/>
              </a:spcBef>
            </a:pPr>
            <a:endParaRPr lang="it-IT" altLang="it-IT" sz="1800" dirty="0"/>
          </a:p>
          <a:p>
            <a:pPr algn="ctr">
              <a:spcBef>
                <a:spcPct val="50000"/>
              </a:spcBef>
            </a:pPr>
            <a:r>
              <a:rPr lang="it-IT" altLang="it-IT" sz="1800" dirty="0"/>
              <a:t>Spazio a Domande e Risposte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>
            <a:extLst>
              <a:ext uri="{FF2B5EF4-FFF2-40B4-BE49-F238E27FC236}">
                <a16:creationId xmlns:a16="http://schemas.microsoft.com/office/drawing/2014/main" id="{6E1A3A39-8624-4145-ADC6-9E1BFE1DB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86" y="574982"/>
            <a:ext cx="49956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i="1" dirty="0"/>
              <a:t>Fonti d’informazione</a:t>
            </a:r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F95F71A5-E050-45D2-AE09-677B18237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16" y="2162502"/>
            <a:ext cx="7783687" cy="123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altLang="it-IT" sz="1800"/>
              <a:t> testo di topografia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1800"/>
              <a:t> appunti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Tx/>
              <a:buChar char="•"/>
            </a:pPr>
            <a:r>
              <a:rPr lang="it-IT" altLang="it-IT" sz="1800"/>
              <a:t> carta topografica in dotazione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>
            <a:extLst>
              <a:ext uri="{FF2B5EF4-FFF2-40B4-BE49-F238E27FC236}">
                <a16:creationId xmlns:a16="http://schemas.microsoft.com/office/drawing/2014/main" id="{1F54A496-5B1E-491B-8DF5-87C3EEEA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86" y="574982"/>
            <a:ext cx="49956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i="1" dirty="0">
                <a:solidFill>
                  <a:schemeClr val="tx1"/>
                </a:solidFill>
              </a:rPr>
              <a:t>Approfondimento</a:t>
            </a:r>
          </a:p>
        </p:txBody>
      </p:sp>
      <p:grpSp>
        <p:nvGrpSpPr>
          <p:cNvPr id="76804" name="Group 4">
            <a:extLst>
              <a:ext uri="{FF2B5EF4-FFF2-40B4-BE49-F238E27FC236}">
                <a16:creationId xmlns:a16="http://schemas.microsoft.com/office/drawing/2014/main" id="{7BFA030F-AD0F-4C01-ADD8-764B4D620E35}"/>
              </a:ext>
            </a:extLst>
          </p:cNvPr>
          <p:cNvGrpSpPr>
            <a:grpSpLocks/>
          </p:cNvGrpSpPr>
          <p:nvPr/>
        </p:nvGrpSpPr>
        <p:grpSpPr bwMode="auto">
          <a:xfrm>
            <a:off x="397164" y="1385824"/>
            <a:ext cx="8302600" cy="4377041"/>
            <a:chOff x="0" y="1056"/>
            <a:chExt cx="5664" cy="2986"/>
          </a:xfrm>
          <a:noFill/>
        </p:grpSpPr>
        <p:grpSp>
          <p:nvGrpSpPr>
            <p:cNvPr id="76805" name="Group 5">
              <a:extLst>
                <a:ext uri="{FF2B5EF4-FFF2-40B4-BE49-F238E27FC236}">
                  <a16:creationId xmlns:a16="http://schemas.microsoft.com/office/drawing/2014/main" id="{6DF07D0D-7E31-442D-954B-F142F79827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200"/>
              <a:ext cx="2240" cy="2842"/>
              <a:chOff x="592" y="1241"/>
              <a:chExt cx="2240" cy="2842"/>
            </a:xfrm>
            <a:grpFill/>
          </p:grpSpPr>
          <p:grpSp>
            <p:nvGrpSpPr>
              <p:cNvPr id="76806" name="Group 6">
                <a:extLst>
                  <a:ext uri="{FF2B5EF4-FFF2-40B4-BE49-F238E27FC236}">
                    <a16:creationId xmlns:a16="http://schemas.microsoft.com/office/drawing/2014/main" id="{48E3976D-10A1-46EF-912F-34FEE45EB7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5" y="1706"/>
                <a:ext cx="1335" cy="1850"/>
                <a:chOff x="1996" y="1091"/>
                <a:chExt cx="2243" cy="2606"/>
              </a:xfrm>
              <a:grpFill/>
            </p:grpSpPr>
            <p:sp>
              <p:nvSpPr>
                <p:cNvPr id="76807" name="Freeform 7">
                  <a:extLst>
                    <a:ext uri="{FF2B5EF4-FFF2-40B4-BE49-F238E27FC236}">
                      <a16:creationId xmlns:a16="http://schemas.microsoft.com/office/drawing/2014/main" id="{928DFA78-018A-4372-B96B-E93D6DAA2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1091"/>
                  <a:ext cx="2243" cy="2254"/>
                </a:xfrm>
                <a:custGeom>
                  <a:avLst/>
                  <a:gdLst>
                    <a:gd name="T0" fmla="*/ 618 w 2243"/>
                    <a:gd name="T1" fmla="*/ 125 h 2254"/>
                    <a:gd name="T2" fmla="*/ 680 w 2243"/>
                    <a:gd name="T3" fmla="*/ 92 h 2254"/>
                    <a:gd name="T4" fmla="*/ 811 w 2243"/>
                    <a:gd name="T5" fmla="*/ 24 h 2254"/>
                    <a:gd name="T6" fmla="*/ 986 w 2243"/>
                    <a:gd name="T7" fmla="*/ 0 h 2254"/>
                    <a:gd name="T8" fmla="*/ 1046 w 2243"/>
                    <a:gd name="T9" fmla="*/ 94 h 2254"/>
                    <a:gd name="T10" fmla="*/ 1231 w 2243"/>
                    <a:gd name="T11" fmla="*/ 131 h 2254"/>
                    <a:gd name="T12" fmla="*/ 1236 w 2243"/>
                    <a:gd name="T13" fmla="*/ 239 h 2254"/>
                    <a:gd name="T14" fmla="*/ 1297 w 2243"/>
                    <a:gd name="T15" fmla="*/ 373 h 2254"/>
                    <a:gd name="T16" fmla="*/ 1236 w 2243"/>
                    <a:gd name="T17" fmla="*/ 332 h 2254"/>
                    <a:gd name="T18" fmla="*/ 1106 w 2243"/>
                    <a:gd name="T19" fmla="*/ 368 h 2254"/>
                    <a:gd name="T20" fmla="*/ 986 w 2243"/>
                    <a:gd name="T21" fmla="*/ 426 h 2254"/>
                    <a:gd name="T22" fmla="*/ 1020 w 2243"/>
                    <a:gd name="T23" fmla="*/ 513 h 2254"/>
                    <a:gd name="T24" fmla="*/ 1004 w 2243"/>
                    <a:gd name="T25" fmla="*/ 568 h 2254"/>
                    <a:gd name="T26" fmla="*/ 941 w 2243"/>
                    <a:gd name="T27" fmla="*/ 594 h 2254"/>
                    <a:gd name="T28" fmla="*/ 1006 w 2243"/>
                    <a:gd name="T29" fmla="*/ 616 h 2254"/>
                    <a:gd name="T30" fmla="*/ 1140 w 2243"/>
                    <a:gd name="T31" fmla="*/ 815 h 2254"/>
                    <a:gd name="T32" fmla="*/ 1358 w 2243"/>
                    <a:gd name="T33" fmla="*/ 1127 h 2254"/>
                    <a:gd name="T34" fmla="*/ 1583 w 2243"/>
                    <a:gd name="T35" fmla="*/ 1291 h 2254"/>
                    <a:gd name="T36" fmla="*/ 1698 w 2243"/>
                    <a:gd name="T37" fmla="*/ 1272 h 2254"/>
                    <a:gd name="T38" fmla="*/ 1721 w 2243"/>
                    <a:gd name="T39" fmla="*/ 1345 h 2254"/>
                    <a:gd name="T40" fmla="*/ 1733 w 2243"/>
                    <a:gd name="T41" fmla="*/ 1424 h 2254"/>
                    <a:gd name="T42" fmla="*/ 1978 w 2243"/>
                    <a:gd name="T43" fmla="*/ 1515 h 2254"/>
                    <a:gd name="T44" fmla="*/ 2143 w 2243"/>
                    <a:gd name="T45" fmla="*/ 1599 h 2254"/>
                    <a:gd name="T46" fmla="*/ 2169 w 2243"/>
                    <a:gd name="T47" fmla="*/ 1762 h 2254"/>
                    <a:gd name="T48" fmla="*/ 2031 w 2243"/>
                    <a:gd name="T49" fmla="*/ 1658 h 2254"/>
                    <a:gd name="T50" fmla="*/ 1920 w 2243"/>
                    <a:gd name="T51" fmla="*/ 1634 h 2254"/>
                    <a:gd name="T52" fmla="*/ 1861 w 2243"/>
                    <a:gd name="T53" fmla="*/ 1762 h 2254"/>
                    <a:gd name="T54" fmla="*/ 1935 w 2243"/>
                    <a:gd name="T55" fmla="*/ 1870 h 2254"/>
                    <a:gd name="T56" fmla="*/ 1970 w 2243"/>
                    <a:gd name="T57" fmla="*/ 2023 h 2254"/>
                    <a:gd name="T58" fmla="*/ 1880 w 2243"/>
                    <a:gd name="T59" fmla="*/ 2151 h 2254"/>
                    <a:gd name="T60" fmla="*/ 1774 w 2243"/>
                    <a:gd name="T61" fmla="*/ 2247 h 2254"/>
                    <a:gd name="T62" fmla="*/ 1750 w 2243"/>
                    <a:gd name="T63" fmla="*/ 2139 h 2254"/>
                    <a:gd name="T64" fmla="*/ 1777 w 2243"/>
                    <a:gd name="T65" fmla="*/ 2006 h 2254"/>
                    <a:gd name="T66" fmla="*/ 1673 w 2243"/>
                    <a:gd name="T67" fmla="*/ 1749 h 2254"/>
                    <a:gd name="T68" fmla="*/ 1540 w 2243"/>
                    <a:gd name="T69" fmla="*/ 1712 h 2254"/>
                    <a:gd name="T70" fmla="*/ 1484 w 2243"/>
                    <a:gd name="T71" fmla="*/ 1590 h 2254"/>
                    <a:gd name="T72" fmla="*/ 1436 w 2243"/>
                    <a:gd name="T73" fmla="*/ 1603 h 2254"/>
                    <a:gd name="T74" fmla="*/ 1319 w 2243"/>
                    <a:gd name="T75" fmla="*/ 1499 h 2254"/>
                    <a:gd name="T76" fmla="*/ 1195 w 2243"/>
                    <a:gd name="T77" fmla="*/ 1458 h 2254"/>
                    <a:gd name="T78" fmla="*/ 1053 w 2243"/>
                    <a:gd name="T79" fmla="*/ 1373 h 2254"/>
                    <a:gd name="T80" fmla="*/ 985 w 2243"/>
                    <a:gd name="T81" fmla="*/ 1301 h 2254"/>
                    <a:gd name="T82" fmla="*/ 844 w 2243"/>
                    <a:gd name="T83" fmla="*/ 1187 h 2254"/>
                    <a:gd name="T84" fmla="*/ 748 w 2243"/>
                    <a:gd name="T85" fmla="*/ 1088 h 2254"/>
                    <a:gd name="T86" fmla="*/ 678 w 2243"/>
                    <a:gd name="T87" fmla="*/ 1018 h 2254"/>
                    <a:gd name="T88" fmla="*/ 626 w 2243"/>
                    <a:gd name="T89" fmla="*/ 806 h 2254"/>
                    <a:gd name="T90" fmla="*/ 454 w 2243"/>
                    <a:gd name="T91" fmla="*/ 680 h 2254"/>
                    <a:gd name="T92" fmla="*/ 302 w 2243"/>
                    <a:gd name="T93" fmla="*/ 713 h 2254"/>
                    <a:gd name="T94" fmla="*/ 154 w 2243"/>
                    <a:gd name="T95" fmla="*/ 805 h 2254"/>
                    <a:gd name="T96" fmla="*/ 138 w 2243"/>
                    <a:gd name="T97" fmla="*/ 696 h 2254"/>
                    <a:gd name="T98" fmla="*/ 22 w 2243"/>
                    <a:gd name="T99" fmla="*/ 608 h 2254"/>
                    <a:gd name="T100" fmla="*/ 30 w 2243"/>
                    <a:gd name="T101" fmla="*/ 514 h 2254"/>
                    <a:gd name="T102" fmla="*/ 64 w 2243"/>
                    <a:gd name="T103" fmla="*/ 433 h 2254"/>
                    <a:gd name="T104" fmla="*/ 57 w 2243"/>
                    <a:gd name="T105" fmla="*/ 321 h 2254"/>
                    <a:gd name="T106" fmla="*/ 129 w 2243"/>
                    <a:gd name="T107" fmla="*/ 264 h 2254"/>
                    <a:gd name="T108" fmla="*/ 244 w 2243"/>
                    <a:gd name="T109" fmla="*/ 241 h 2254"/>
                    <a:gd name="T110" fmla="*/ 312 w 2243"/>
                    <a:gd name="T111" fmla="*/ 146 h 2254"/>
                    <a:gd name="T112" fmla="*/ 399 w 2243"/>
                    <a:gd name="T113" fmla="*/ 210 h 2254"/>
                    <a:gd name="T114" fmla="*/ 410 w 2243"/>
                    <a:gd name="T115" fmla="*/ 289 h 2254"/>
                    <a:gd name="T116" fmla="*/ 469 w 2243"/>
                    <a:gd name="T117" fmla="*/ 137 h 2254"/>
                    <a:gd name="T118" fmla="*/ 589 w 2243"/>
                    <a:gd name="T119" fmla="*/ 173 h 2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243" h="2254">
                      <a:moveTo>
                        <a:pt x="636" y="209"/>
                      </a:moveTo>
                      <a:lnTo>
                        <a:pt x="638" y="203"/>
                      </a:lnTo>
                      <a:lnTo>
                        <a:pt x="634" y="191"/>
                      </a:lnTo>
                      <a:lnTo>
                        <a:pt x="626" y="180"/>
                      </a:lnTo>
                      <a:lnTo>
                        <a:pt x="627" y="174"/>
                      </a:lnTo>
                      <a:lnTo>
                        <a:pt x="638" y="165"/>
                      </a:lnTo>
                      <a:lnTo>
                        <a:pt x="638" y="161"/>
                      </a:lnTo>
                      <a:lnTo>
                        <a:pt x="634" y="154"/>
                      </a:lnTo>
                      <a:lnTo>
                        <a:pt x="630" y="153"/>
                      </a:lnTo>
                      <a:lnTo>
                        <a:pt x="627" y="151"/>
                      </a:lnTo>
                      <a:lnTo>
                        <a:pt x="620" y="150"/>
                      </a:lnTo>
                      <a:lnTo>
                        <a:pt x="618" y="149"/>
                      </a:lnTo>
                      <a:lnTo>
                        <a:pt x="617" y="137"/>
                      </a:lnTo>
                      <a:lnTo>
                        <a:pt x="618" y="133"/>
                      </a:lnTo>
                      <a:lnTo>
                        <a:pt x="620" y="129"/>
                      </a:lnTo>
                      <a:lnTo>
                        <a:pt x="618" y="125"/>
                      </a:lnTo>
                      <a:lnTo>
                        <a:pt x="617" y="120"/>
                      </a:lnTo>
                      <a:lnTo>
                        <a:pt x="627" y="112"/>
                      </a:lnTo>
                      <a:lnTo>
                        <a:pt x="635" y="112"/>
                      </a:lnTo>
                      <a:lnTo>
                        <a:pt x="648" y="116"/>
                      </a:lnTo>
                      <a:lnTo>
                        <a:pt x="654" y="119"/>
                      </a:lnTo>
                      <a:lnTo>
                        <a:pt x="660" y="129"/>
                      </a:lnTo>
                      <a:lnTo>
                        <a:pt x="671" y="133"/>
                      </a:lnTo>
                      <a:lnTo>
                        <a:pt x="678" y="136"/>
                      </a:lnTo>
                      <a:lnTo>
                        <a:pt x="687" y="135"/>
                      </a:lnTo>
                      <a:lnTo>
                        <a:pt x="693" y="135"/>
                      </a:lnTo>
                      <a:lnTo>
                        <a:pt x="696" y="129"/>
                      </a:lnTo>
                      <a:lnTo>
                        <a:pt x="696" y="120"/>
                      </a:lnTo>
                      <a:lnTo>
                        <a:pt x="694" y="111"/>
                      </a:lnTo>
                      <a:lnTo>
                        <a:pt x="688" y="105"/>
                      </a:lnTo>
                      <a:lnTo>
                        <a:pt x="681" y="101"/>
                      </a:lnTo>
                      <a:lnTo>
                        <a:pt x="680" y="92"/>
                      </a:lnTo>
                      <a:lnTo>
                        <a:pt x="689" y="71"/>
                      </a:lnTo>
                      <a:lnTo>
                        <a:pt x="687" y="61"/>
                      </a:lnTo>
                      <a:lnTo>
                        <a:pt x="696" y="53"/>
                      </a:lnTo>
                      <a:lnTo>
                        <a:pt x="705" y="54"/>
                      </a:lnTo>
                      <a:lnTo>
                        <a:pt x="713" y="53"/>
                      </a:lnTo>
                      <a:lnTo>
                        <a:pt x="724" y="46"/>
                      </a:lnTo>
                      <a:lnTo>
                        <a:pt x="731" y="47"/>
                      </a:lnTo>
                      <a:lnTo>
                        <a:pt x="739" y="53"/>
                      </a:lnTo>
                      <a:lnTo>
                        <a:pt x="743" y="56"/>
                      </a:lnTo>
                      <a:lnTo>
                        <a:pt x="750" y="66"/>
                      </a:lnTo>
                      <a:lnTo>
                        <a:pt x="766" y="73"/>
                      </a:lnTo>
                      <a:lnTo>
                        <a:pt x="784" y="75"/>
                      </a:lnTo>
                      <a:lnTo>
                        <a:pt x="786" y="72"/>
                      </a:lnTo>
                      <a:lnTo>
                        <a:pt x="791" y="59"/>
                      </a:lnTo>
                      <a:lnTo>
                        <a:pt x="799" y="44"/>
                      </a:lnTo>
                      <a:lnTo>
                        <a:pt x="811" y="24"/>
                      </a:lnTo>
                      <a:lnTo>
                        <a:pt x="817" y="21"/>
                      </a:lnTo>
                      <a:lnTo>
                        <a:pt x="827" y="19"/>
                      </a:lnTo>
                      <a:lnTo>
                        <a:pt x="845" y="20"/>
                      </a:lnTo>
                      <a:lnTo>
                        <a:pt x="871" y="23"/>
                      </a:lnTo>
                      <a:lnTo>
                        <a:pt x="888" y="19"/>
                      </a:lnTo>
                      <a:lnTo>
                        <a:pt x="898" y="18"/>
                      </a:lnTo>
                      <a:lnTo>
                        <a:pt x="904" y="20"/>
                      </a:lnTo>
                      <a:lnTo>
                        <a:pt x="915" y="22"/>
                      </a:lnTo>
                      <a:lnTo>
                        <a:pt x="921" y="23"/>
                      </a:lnTo>
                      <a:lnTo>
                        <a:pt x="932" y="20"/>
                      </a:lnTo>
                      <a:lnTo>
                        <a:pt x="940" y="10"/>
                      </a:lnTo>
                      <a:lnTo>
                        <a:pt x="951" y="3"/>
                      </a:lnTo>
                      <a:lnTo>
                        <a:pt x="957" y="2"/>
                      </a:lnTo>
                      <a:lnTo>
                        <a:pt x="968" y="3"/>
                      </a:lnTo>
                      <a:lnTo>
                        <a:pt x="974" y="2"/>
                      </a:lnTo>
                      <a:lnTo>
                        <a:pt x="986" y="0"/>
                      </a:lnTo>
                      <a:lnTo>
                        <a:pt x="991" y="1"/>
                      </a:lnTo>
                      <a:lnTo>
                        <a:pt x="985" y="11"/>
                      </a:lnTo>
                      <a:lnTo>
                        <a:pt x="983" y="19"/>
                      </a:lnTo>
                      <a:lnTo>
                        <a:pt x="983" y="27"/>
                      </a:lnTo>
                      <a:lnTo>
                        <a:pt x="987" y="33"/>
                      </a:lnTo>
                      <a:lnTo>
                        <a:pt x="991" y="41"/>
                      </a:lnTo>
                      <a:lnTo>
                        <a:pt x="994" y="45"/>
                      </a:lnTo>
                      <a:lnTo>
                        <a:pt x="1004" y="53"/>
                      </a:lnTo>
                      <a:lnTo>
                        <a:pt x="1010" y="54"/>
                      </a:lnTo>
                      <a:lnTo>
                        <a:pt x="1010" y="69"/>
                      </a:lnTo>
                      <a:lnTo>
                        <a:pt x="1009" y="81"/>
                      </a:lnTo>
                      <a:lnTo>
                        <a:pt x="1019" y="85"/>
                      </a:lnTo>
                      <a:lnTo>
                        <a:pt x="1024" y="89"/>
                      </a:lnTo>
                      <a:lnTo>
                        <a:pt x="1028" y="94"/>
                      </a:lnTo>
                      <a:lnTo>
                        <a:pt x="1036" y="94"/>
                      </a:lnTo>
                      <a:lnTo>
                        <a:pt x="1046" y="94"/>
                      </a:lnTo>
                      <a:lnTo>
                        <a:pt x="1054" y="97"/>
                      </a:lnTo>
                      <a:lnTo>
                        <a:pt x="1062" y="102"/>
                      </a:lnTo>
                      <a:lnTo>
                        <a:pt x="1065" y="103"/>
                      </a:lnTo>
                      <a:lnTo>
                        <a:pt x="1073" y="103"/>
                      </a:lnTo>
                      <a:lnTo>
                        <a:pt x="1081" y="103"/>
                      </a:lnTo>
                      <a:lnTo>
                        <a:pt x="1089" y="103"/>
                      </a:lnTo>
                      <a:lnTo>
                        <a:pt x="1097" y="105"/>
                      </a:lnTo>
                      <a:lnTo>
                        <a:pt x="1110" y="106"/>
                      </a:lnTo>
                      <a:lnTo>
                        <a:pt x="1115" y="107"/>
                      </a:lnTo>
                      <a:lnTo>
                        <a:pt x="1159" y="118"/>
                      </a:lnTo>
                      <a:lnTo>
                        <a:pt x="1188" y="126"/>
                      </a:lnTo>
                      <a:lnTo>
                        <a:pt x="1198" y="127"/>
                      </a:lnTo>
                      <a:lnTo>
                        <a:pt x="1207" y="127"/>
                      </a:lnTo>
                      <a:lnTo>
                        <a:pt x="1217" y="129"/>
                      </a:lnTo>
                      <a:lnTo>
                        <a:pt x="1218" y="125"/>
                      </a:lnTo>
                      <a:lnTo>
                        <a:pt x="1231" y="131"/>
                      </a:lnTo>
                      <a:lnTo>
                        <a:pt x="1240" y="137"/>
                      </a:lnTo>
                      <a:lnTo>
                        <a:pt x="1245" y="146"/>
                      </a:lnTo>
                      <a:lnTo>
                        <a:pt x="1242" y="149"/>
                      </a:lnTo>
                      <a:lnTo>
                        <a:pt x="1235" y="151"/>
                      </a:lnTo>
                      <a:lnTo>
                        <a:pt x="1211" y="163"/>
                      </a:lnTo>
                      <a:lnTo>
                        <a:pt x="1202" y="170"/>
                      </a:lnTo>
                      <a:lnTo>
                        <a:pt x="1196" y="177"/>
                      </a:lnTo>
                      <a:lnTo>
                        <a:pt x="1192" y="188"/>
                      </a:lnTo>
                      <a:lnTo>
                        <a:pt x="1192" y="197"/>
                      </a:lnTo>
                      <a:lnTo>
                        <a:pt x="1196" y="206"/>
                      </a:lnTo>
                      <a:lnTo>
                        <a:pt x="1201" y="214"/>
                      </a:lnTo>
                      <a:lnTo>
                        <a:pt x="1211" y="215"/>
                      </a:lnTo>
                      <a:lnTo>
                        <a:pt x="1219" y="222"/>
                      </a:lnTo>
                      <a:lnTo>
                        <a:pt x="1232" y="229"/>
                      </a:lnTo>
                      <a:lnTo>
                        <a:pt x="1238" y="233"/>
                      </a:lnTo>
                      <a:lnTo>
                        <a:pt x="1236" y="239"/>
                      </a:lnTo>
                      <a:lnTo>
                        <a:pt x="1228" y="252"/>
                      </a:lnTo>
                      <a:lnTo>
                        <a:pt x="1228" y="264"/>
                      </a:lnTo>
                      <a:lnTo>
                        <a:pt x="1234" y="269"/>
                      </a:lnTo>
                      <a:lnTo>
                        <a:pt x="1240" y="272"/>
                      </a:lnTo>
                      <a:lnTo>
                        <a:pt x="1239" y="277"/>
                      </a:lnTo>
                      <a:lnTo>
                        <a:pt x="1234" y="285"/>
                      </a:lnTo>
                      <a:lnTo>
                        <a:pt x="1234" y="291"/>
                      </a:lnTo>
                      <a:lnTo>
                        <a:pt x="1236" y="298"/>
                      </a:lnTo>
                      <a:lnTo>
                        <a:pt x="1249" y="306"/>
                      </a:lnTo>
                      <a:lnTo>
                        <a:pt x="1248" y="306"/>
                      </a:lnTo>
                      <a:lnTo>
                        <a:pt x="1257" y="313"/>
                      </a:lnTo>
                      <a:lnTo>
                        <a:pt x="1264" y="319"/>
                      </a:lnTo>
                      <a:lnTo>
                        <a:pt x="1282" y="334"/>
                      </a:lnTo>
                      <a:lnTo>
                        <a:pt x="1292" y="348"/>
                      </a:lnTo>
                      <a:lnTo>
                        <a:pt x="1297" y="365"/>
                      </a:lnTo>
                      <a:lnTo>
                        <a:pt x="1297" y="373"/>
                      </a:lnTo>
                      <a:lnTo>
                        <a:pt x="1294" y="379"/>
                      </a:lnTo>
                      <a:lnTo>
                        <a:pt x="1289" y="381"/>
                      </a:lnTo>
                      <a:lnTo>
                        <a:pt x="1285" y="379"/>
                      </a:lnTo>
                      <a:lnTo>
                        <a:pt x="1282" y="376"/>
                      </a:lnTo>
                      <a:lnTo>
                        <a:pt x="1281" y="371"/>
                      </a:lnTo>
                      <a:lnTo>
                        <a:pt x="1278" y="360"/>
                      </a:lnTo>
                      <a:lnTo>
                        <a:pt x="1277" y="354"/>
                      </a:lnTo>
                      <a:lnTo>
                        <a:pt x="1274" y="349"/>
                      </a:lnTo>
                      <a:lnTo>
                        <a:pt x="1272" y="346"/>
                      </a:lnTo>
                      <a:lnTo>
                        <a:pt x="1268" y="341"/>
                      </a:lnTo>
                      <a:lnTo>
                        <a:pt x="1255" y="329"/>
                      </a:lnTo>
                      <a:lnTo>
                        <a:pt x="1247" y="321"/>
                      </a:lnTo>
                      <a:lnTo>
                        <a:pt x="1236" y="315"/>
                      </a:lnTo>
                      <a:lnTo>
                        <a:pt x="1232" y="319"/>
                      </a:lnTo>
                      <a:lnTo>
                        <a:pt x="1232" y="321"/>
                      </a:lnTo>
                      <a:lnTo>
                        <a:pt x="1236" y="332"/>
                      </a:lnTo>
                      <a:lnTo>
                        <a:pt x="1232" y="335"/>
                      </a:lnTo>
                      <a:lnTo>
                        <a:pt x="1210" y="334"/>
                      </a:lnTo>
                      <a:lnTo>
                        <a:pt x="1198" y="333"/>
                      </a:lnTo>
                      <a:lnTo>
                        <a:pt x="1190" y="332"/>
                      </a:lnTo>
                      <a:lnTo>
                        <a:pt x="1185" y="330"/>
                      </a:lnTo>
                      <a:lnTo>
                        <a:pt x="1175" y="324"/>
                      </a:lnTo>
                      <a:lnTo>
                        <a:pt x="1172" y="321"/>
                      </a:lnTo>
                      <a:lnTo>
                        <a:pt x="1166" y="324"/>
                      </a:lnTo>
                      <a:lnTo>
                        <a:pt x="1166" y="332"/>
                      </a:lnTo>
                      <a:lnTo>
                        <a:pt x="1160" y="337"/>
                      </a:lnTo>
                      <a:lnTo>
                        <a:pt x="1158" y="349"/>
                      </a:lnTo>
                      <a:lnTo>
                        <a:pt x="1156" y="353"/>
                      </a:lnTo>
                      <a:lnTo>
                        <a:pt x="1149" y="357"/>
                      </a:lnTo>
                      <a:lnTo>
                        <a:pt x="1140" y="357"/>
                      </a:lnTo>
                      <a:lnTo>
                        <a:pt x="1127" y="359"/>
                      </a:lnTo>
                      <a:lnTo>
                        <a:pt x="1106" y="368"/>
                      </a:lnTo>
                      <a:lnTo>
                        <a:pt x="1097" y="375"/>
                      </a:lnTo>
                      <a:lnTo>
                        <a:pt x="1062" y="400"/>
                      </a:lnTo>
                      <a:lnTo>
                        <a:pt x="1044" y="408"/>
                      </a:lnTo>
                      <a:lnTo>
                        <a:pt x="1037" y="407"/>
                      </a:lnTo>
                      <a:lnTo>
                        <a:pt x="1036" y="400"/>
                      </a:lnTo>
                      <a:lnTo>
                        <a:pt x="1046" y="389"/>
                      </a:lnTo>
                      <a:lnTo>
                        <a:pt x="1031" y="397"/>
                      </a:lnTo>
                      <a:lnTo>
                        <a:pt x="1022" y="396"/>
                      </a:lnTo>
                      <a:lnTo>
                        <a:pt x="1011" y="397"/>
                      </a:lnTo>
                      <a:lnTo>
                        <a:pt x="1007" y="399"/>
                      </a:lnTo>
                      <a:lnTo>
                        <a:pt x="1007" y="402"/>
                      </a:lnTo>
                      <a:lnTo>
                        <a:pt x="1004" y="407"/>
                      </a:lnTo>
                      <a:lnTo>
                        <a:pt x="1001" y="417"/>
                      </a:lnTo>
                      <a:lnTo>
                        <a:pt x="999" y="422"/>
                      </a:lnTo>
                      <a:lnTo>
                        <a:pt x="989" y="424"/>
                      </a:lnTo>
                      <a:lnTo>
                        <a:pt x="986" y="426"/>
                      </a:lnTo>
                      <a:lnTo>
                        <a:pt x="986" y="434"/>
                      </a:lnTo>
                      <a:lnTo>
                        <a:pt x="988" y="447"/>
                      </a:lnTo>
                      <a:lnTo>
                        <a:pt x="993" y="452"/>
                      </a:lnTo>
                      <a:lnTo>
                        <a:pt x="998" y="449"/>
                      </a:lnTo>
                      <a:lnTo>
                        <a:pt x="1004" y="443"/>
                      </a:lnTo>
                      <a:lnTo>
                        <a:pt x="1004" y="459"/>
                      </a:lnTo>
                      <a:lnTo>
                        <a:pt x="1002" y="471"/>
                      </a:lnTo>
                      <a:lnTo>
                        <a:pt x="1009" y="476"/>
                      </a:lnTo>
                      <a:lnTo>
                        <a:pt x="1011" y="483"/>
                      </a:lnTo>
                      <a:lnTo>
                        <a:pt x="1010" y="484"/>
                      </a:lnTo>
                      <a:lnTo>
                        <a:pt x="1008" y="489"/>
                      </a:lnTo>
                      <a:lnTo>
                        <a:pt x="1012" y="499"/>
                      </a:lnTo>
                      <a:lnTo>
                        <a:pt x="1012" y="501"/>
                      </a:lnTo>
                      <a:lnTo>
                        <a:pt x="1011" y="506"/>
                      </a:lnTo>
                      <a:lnTo>
                        <a:pt x="1011" y="508"/>
                      </a:lnTo>
                      <a:lnTo>
                        <a:pt x="1020" y="513"/>
                      </a:lnTo>
                      <a:lnTo>
                        <a:pt x="1027" y="518"/>
                      </a:lnTo>
                      <a:lnTo>
                        <a:pt x="1030" y="526"/>
                      </a:lnTo>
                      <a:lnTo>
                        <a:pt x="1036" y="531"/>
                      </a:lnTo>
                      <a:lnTo>
                        <a:pt x="1036" y="535"/>
                      </a:lnTo>
                      <a:lnTo>
                        <a:pt x="1040" y="545"/>
                      </a:lnTo>
                      <a:lnTo>
                        <a:pt x="1041" y="561"/>
                      </a:lnTo>
                      <a:lnTo>
                        <a:pt x="1040" y="569"/>
                      </a:lnTo>
                      <a:lnTo>
                        <a:pt x="1036" y="569"/>
                      </a:lnTo>
                      <a:lnTo>
                        <a:pt x="1030" y="564"/>
                      </a:lnTo>
                      <a:lnTo>
                        <a:pt x="1024" y="558"/>
                      </a:lnTo>
                      <a:lnTo>
                        <a:pt x="1027" y="569"/>
                      </a:lnTo>
                      <a:lnTo>
                        <a:pt x="1027" y="577"/>
                      </a:lnTo>
                      <a:lnTo>
                        <a:pt x="1021" y="582"/>
                      </a:lnTo>
                      <a:lnTo>
                        <a:pt x="1013" y="577"/>
                      </a:lnTo>
                      <a:lnTo>
                        <a:pt x="1010" y="572"/>
                      </a:lnTo>
                      <a:lnTo>
                        <a:pt x="1004" y="568"/>
                      </a:lnTo>
                      <a:lnTo>
                        <a:pt x="1001" y="561"/>
                      </a:lnTo>
                      <a:lnTo>
                        <a:pt x="996" y="559"/>
                      </a:lnTo>
                      <a:lnTo>
                        <a:pt x="992" y="561"/>
                      </a:lnTo>
                      <a:lnTo>
                        <a:pt x="992" y="569"/>
                      </a:lnTo>
                      <a:lnTo>
                        <a:pt x="998" y="577"/>
                      </a:lnTo>
                      <a:lnTo>
                        <a:pt x="1004" y="582"/>
                      </a:lnTo>
                      <a:lnTo>
                        <a:pt x="1004" y="589"/>
                      </a:lnTo>
                      <a:lnTo>
                        <a:pt x="1001" y="595"/>
                      </a:lnTo>
                      <a:lnTo>
                        <a:pt x="996" y="597"/>
                      </a:lnTo>
                      <a:lnTo>
                        <a:pt x="992" y="595"/>
                      </a:lnTo>
                      <a:lnTo>
                        <a:pt x="986" y="590"/>
                      </a:lnTo>
                      <a:lnTo>
                        <a:pt x="974" y="595"/>
                      </a:lnTo>
                      <a:lnTo>
                        <a:pt x="966" y="595"/>
                      </a:lnTo>
                      <a:lnTo>
                        <a:pt x="955" y="591"/>
                      </a:lnTo>
                      <a:lnTo>
                        <a:pt x="946" y="591"/>
                      </a:lnTo>
                      <a:lnTo>
                        <a:pt x="941" y="594"/>
                      </a:lnTo>
                      <a:lnTo>
                        <a:pt x="942" y="603"/>
                      </a:lnTo>
                      <a:lnTo>
                        <a:pt x="948" y="611"/>
                      </a:lnTo>
                      <a:lnTo>
                        <a:pt x="955" y="622"/>
                      </a:lnTo>
                      <a:lnTo>
                        <a:pt x="957" y="628"/>
                      </a:lnTo>
                      <a:lnTo>
                        <a:pt x="966" y="637"/>
                      </a:lnTo>
                      <a:lnTo>
                        <a:pt x="976" y="636"/>
                      </a:lnTo>
                      <a:lnTo>
                        <a:pt x="983" y="637"/>
                      </a:lnTo>
                      <a:lnTo>
                        <a:pt x="989" y="636"/>
                      </a:lnTo>
                      <a:lnTo>
                        <a:pt x="995" y="629"/>
                      </a:lnTo>
                      <a:lnTo>
                        <a:pt x="996" y="619"/>
                      </a:lnTo>
                      <a:lnTo>
                        <a:pt x="992" y="611"/>
                      </a:lnTo>
                      <a:lnTo>
                        <a:pt x="992" y="603"/>
                      </a:lnTo>
                      <a:lnTo>
                        <a:pt x="996" y="601"/>
                      </a:lnTo>
                      <a:lnTo>
                        <a:pt x="1001" y="603"/>
                      </a:lnTo>
                      <a:lnTo>
                        <a:pt x="1004" y="611"/>
                      </a:lnTo>
                      <a:lnTo>
                        <a:pt x="1006" y="616"/>
                      </a:lnTo>
                      <a:lnTo>
                        <a:pt x="1009" y="621"/>
                      </a:lnTo>
                      <a:lnTo>
                        <a:pt x="1010" y="625"/>
                      </a:lnTo>
                      <a:lnTo>
                        <a:pt x="1010" y="637"/>
                      </a:lnTo>
                      <a:lnTo>
                        <a:pt x="1010" y="662"/>
                      </a:lnTo>
                      <a:lnTo>
                        <a:pt x="1010" y="671"/>
                      </a:lnTo>
                      <a:lnTo>
                        <a:pt x="1015" y="688"/>
                      </a:lnTo>
                      <a:lnTo>
                        <a:pt x="1018" y="696"/>
                      </a:lnTo>
                      <a:lnTo>
                        <a:pt x="1023" y="705"/>
                      </a:lnTo>
                      <a:lnTo>
                        <a:pt x="1027" y="713"/>
                      </a:lnTo>
                      <a:lnTo>
                        <a:pt x="1040" y="733"/>
                      </a:lnTo>
                      <a:lnTo>
                        <a:pt x="1056" y="751"/>
                      </a:lnTo>
                      <a:lnTo>
                        <a:pt x="1075" y="769"/>
                      </a:lnTo>
                      <a:lnTo>
                        <a:pt x="1098" y="783"/>
                      </a:lnTo>
                      <a:lnTo>
                        <a:pt x="1114" y="789"/>
                      </a:lnTo>
                      <a:lnTo>
                        <a:pt x="1132" y="806"/>
                      </a:lnTo>
                      <a:lnTo>
                        <a:pt x="1140" y="815"/>
                      </a:lnTo>
                      <a:lnTo>
                        <a:pt x="1164" y="836"/>
                      </a:lnTo>
                      <a:lnTo>
                        <a:pt x="1195" y="857"/>
                      </a:lnTo>
                      <a:lnTo>
                        <a:pt x="1220" y="869"/>
                      </a:lnTo>
                      <a:lnTo>
                        <a:pt x="1245" y="873"/>
                      </a:lnTo>
                      <a:lnTo>
                        <a:pt x="1254" y="869"/>
                      </a:lnTo>
                      <a:lnTo>
                        <a:pt x="1262" y="889"/>
                      </a:lnTo>
                      <a:lnTo>
                        <a:pt x="1269" y="900"/>
                      </a:lnTo>
                      <a:lnTo>
                        <a:pt x="1271" y="907"/>
                      </a:lnTo>
                      <a:lnTo>
                        <a:pt x="1271" y="924"/>
                      </a:lnTo>
                      <a:lnTo>
                        <a:pt x="1274" y="936"/>
                      </a:lnTo>
                      <a:lnTo>
                        <a:pt x="1283" y="949"/>
                      </a:lnTo>
                      <a:lnTo>
                        <a:pt x="1289" y="959"/>
                      </a:lnTo>
                      <a:lnTo>
                        <a:pt x="1306" y="1009"/>
                      </a:lnTo>
                      <a:lnTo>
                        <a:pt x="1319" y="1047"/>
                      </a:lnTo>
                      <a:lnTo>
                        <a:pt x="1332" y="1085"/>
                      </a:lnTo>
                      <a:lnTo>
                        <a:pt x="1358" y="1127"/>
                      </a:lnTo>
                      <a:lnTo>
                        <a:pt x="1374" y="1152"/>
                      </a:lnTo>
                      <a:lnTo>
                        <a:pt x="1394" y="1178"/>
                      </a:lnTo>
                      <a:lnTo>
                        <a:pt x="1428" y="1212"/>
                      </a:lnTo>
                      <a:lnTo>
                        <a:pt x="1438" y="1221"/>
                      </a:lnTo>
                      <a:lnTo>
                        <a:pt x="1456" y="1233"/>
                      </a:lnTo>
                      <a:lnTo>
                        <a:pt x="1472" y="1242"/>
                      </a:lnTo>
                      <a:lnTo>
                        <a:pt x="1486" y="1248"/>
                      </a:lnTo>
                      <a:lnTo>
                        <a:pt x="1500" y="1255"/>
                      </a:lnTo>
                      <a:lnTo>
                        <a:pt x="1507" y="1263"/>
                      </a:lnTo>
                      <a:lnTo>
                        <a:pt x="1516" y="1265"/>
                      </a:lnTo>
                      <a:lnTo>
                        <a:pt x="1533" y="1271"/>
                      </a:lnTo>
                      <a:lnTo>
                        <a:pt x="1551" y="1276"/>
                      </a:lnTo>
                      <a:lnTo>
                        <a:pt x="1559" y="1279"/>
                      </a:lnTo>
                      <a:lnTo>
                        <a:pt x="1568" y="1282"/>
                      </a:lnTo>
                      <a:lnTo>
                        <a:pt x="1578" y="1287"/>
                      </a:lnTo>
                      <a:lnTo>
                        <a:pt x="1583" y="1291"/>
                      </a:lnTo>
                      <a:lnTo>
                        <a:pt x="1596" y="1295"/>
                      </a:lnTo>
                      <a:lnTo>
                        <a:pt x="1620" y="1295"/>
                      </a:lnTo>
                      <a:lnTo>
                        <a:pt x="1632" y="1289"/>
                      </a:lnTo>
                      <a:lnTo>
                        <a:pt x="1641" y="1284"/>
                      </a:lnTo>
                      <a:lnTo>
                        <a:pt x="1649" y="1283"/>
                      </a:lnTo>
                      <a:lnTo>
                        <a:pt x="1658" y="1286"/>
                      </a:lnTo>
                      <a:lnTo>
                        <a:pt x="1663" y="1288"/>
                      </a:lnTo>
                      <a:lnTo>
                        <a:pt x="1672" y="1295"/>
                      </a:lnTo>
                      <a:lnTo>
                        <a:pt x="1675" y="1292"/>
                      </a:lnTo>
                      <a:lnTo>
                        <a:pt x="1675" y="1286"/>
                      </a:lnTo>
                      <a:lnTo>
                        <a:pt x="1667" y="1281"/>
                      </a:lnTo>
                      <a:lnTo>
                        <a:pt x="1667" y="1277"/>
                      </a:lnTo>
                      <a:lnTo>
                        <a:pt x="1672" y="1275"/>
                      </a:lnTo>
                      <a:lnTo>
                        <a:pt x="1681" y="1273"/>
                      </a:lnTo>
                      <a:lnTo>
                        <a:pt x="1690" y="1273"/>
                      </a:lnTo>
                      <a:lnTo>
                        <a:pt x="1698" y="1272"/>
                      </a:lnTo>
                      <a:lnTo>
                        <a:pt x="1708" y="1273"/>
                      </a:lnTo>
                      <a:lnTo>
                        <a:pt x="1716" y="1271"/>
                      </a:lnTo>
                      <a:lnTo>
                        <a:pt x="1725" y="1263"/>
                      </a:lnTo>
                      <a:lnTo>
                        <a:pt x="1732" y="1262"/>
                      </a:lnTo>
                      <a:lnTo>
                        <a:pt x="1739" y="1268"/>
                      </a:lnTo>
                      <a:lnTo>
                        <a:pt x="1749" y="1279"/>
                      </a:lnTo>
                      <a:lnTo>
                        <a:pt x="1760" y="1289"/>
                      </a:lnTo>
                      <a:lnTo>
                        <a:pt x="1760" y="1288"/>
                      </a:lnTo>
                      <a:lnTo>
                        <a:pt x="1764" y="1295"/>
                      </a:lnTo>
                      <a:lnTo>
                        <a:pt x="1761" y="1305"/>
                      </a:lnTo>
                      <a:lnTo>
                        <a:pt x="1760" y="1314"/>
                      </a:lnTo>
                      <a:lnTo>
                        <a:pt x="1750" y="1322"/>
                      </a:lnTo>
                      <a:lnTo>
                        <a:pt x="1736" y="1330"/>
                      </a:lnTo>
                      <a:lnTo>
                        <a:pt x="1733" y="1339"/>
                      </a:lnTo>
                      <a:lnTo>
                        <a:pt x="1729" y="1344"/>
                      </a:lnTo>
                      <a:lnTo>
                        <a:pt x="1721" y="1345"/>
                      </a:lnTo>
                      <a:lnTo>
                        <a:pt x="1707" y="1347"/>
                      </a:lnTo>
                      <a:lnTo>
                        <a:pt x="1700" y="1353"/>
                      </a:lnTo>
                      <a:lnTo>
                        <a:pt x="1695" y="1361"/>
                      </a:lnTo>
                      <a:lnTo>
                        <a:pt x="1697" y="1370"/>
                      </a:lnTo>
                      <a:lnTo>
                        <a:pt x="1695" y="1375"/>
                      </a:lnTo>
                      <a:lnTo>
                        <a:pt x="1690" y="1381"/>
                      </a:lnTo>
                      <a:lnTo>
                        <a:pt x="1706" y="1391"/>
                      </a:lnTo>
                      <a:lnTo>
                        <a:pt x="1709" y="1396"/>
                      </a:lnTo>
                      <a:lnTo>
                        <a:pt x="1706" y="1404"/>
                      </a:lnTo>
                      <a:lnTo>
                        <a:pt x="1703" y="1407"/>
                      </a:lnTo>
                      <a:lnTo>
                        <a:pt x="1701" y="1413"/>
                      </a:lnTo>
                      <a:lnTo>
                        <a:pt x="1708" y="1416"/>
                      </a:lnTo>
                      <a:lnTo>
                        <a:pt x="1717" y="1415"/>
                      </a:lnTo>
                      <a:lnTo>
                        <a:pt x="1720" y="1416"/>
                      </a:lnTo>
                      <a:lnTo>
                        <a:pt x="1728" y="1418"/>
                      </a:lnTo>
                      <a:lnTo>
                        <a:pt x="1733" y="1424"/>
                      </a:lnTo>
                      <a:lnTo>
                        <a:pt x="1738" y="1425"/>
                      </a:lnTo>
                      <a:lnTo>
                        <a:pt x="1742" y="1424"/>
                      </a:lnTo>
                      <a:lnTo>
                        <a:pt x="1746" y="1417"/>
                      </a:lnTo>
                      <a:lnTo>
                        <a:pt x="1746" y="1414"/>
                      </a:lnTo>
                      <a:lnTo>
                        <a:pt x="1750" y="1411"/>
                      </a:lnTo>
                      <a:lnTo>
                        <a:pt x="1760" y="1412"/>
                      </a:lnTo>
                      <a:lnTo>
                        <a:pt x="1771" y="1419"/>
                      </a:lnTo>
                      <a:lnTo>
                        <a:pt x="1788" y="1426"/>
                      </a:lnTo>
                      <a:lnTo>
                        <a:pt x="1812" y="1441"/>
                      </a:lnTo>
                      <a:lnTo>
                        <a:pt x="1830" y="1445"/>
                      </a:lnTo>
                      <a:lnTo>
                        <a:pt x="1846" y="1449"/>
                      </a:lnTo>
                      <a:lnTo>
                        <a:pt x="1864" y="1457"/>
                      </a:lnTo>
                      <a:lnTo>
                        <a:pt x="1881" y="1466"/>
                      </a:lnTo>
                      <a:lnTo>
                        <a:pt x="1897" y="1469"/>
                      </a:lnTo>
                      <a:lnTo>
                        <a:pt x="1951" y="1500"/>
                      </a:lnTo>
                      <a:lnTo>
                        <a:pt x="1978" y="1515"/>
                      </a:lnTo>
                      <a:lnTo>
                        <a:pt x="1995" y="1517"/>
                      </a:lnTo>
                      <a:lnTo>
                        <a:pt x="2004" y="1521"/>
                      </a:lnTo>
                      <a:lnTo>
                        <a:pt x="2021" y="1533"/>
                      </a:lnTo>
                      <a:lnTo>
                        <a:pt x="2030" y="1535"/>
                      </a:lnTo>
                      <a:lnTo>
                        <a:pt x="2046" y="1538"/>
                      </a:lnTo>
                      <a:lnTo>
                        <a:pt x="2077" y="1545"/>
                      </a:lnTo>
                      <a:lnTo>
                        <a:pt x="2085" y="1551"/>
                      </a:lnTo>
                      <a:lnTo>
                        <a:pt x="2089" y="1557"/>
                      </a:lnTo>
                      <a:lnTo>
                        <a:pt x="2109" y="1558"/>
                      </a:lnTo>
                      <a:lnTo>
                        <a:pt x="2127" y="1561"/>
                      </a:lnTo>
                      <a:lnTo>
                        <a:pt x="2134" y="1567"/>
                      </a:lnTo>
                      <a:lnTo>
                        <a:pt x="2136" y="1575"/>
                      </a:lnTo>
                      <a:lnTo>
                        <a:pt x="2133" y="1582"/>
                      </a:lnTo>
                      <a:lnTo>
                        <a:pt x="2133" y="1587"/>
                      </a:lnTo>
                      <a:lnTo>
                        <a:pt x="2134" y="1593"/>
                      </a:lnTo>
                      <a:lnTo>
                        <a:pt x="2143" y="1599"/>
                      </a:lnTo>
                      <a:lnTo>
                        <a:pt x="2153" y="1602"/>
                      </a:lnTo>
                      <a:lnTo>
                        <a:pt x="2163" y="1606"/>
                      </a:lnTo>
                      <a:lnTo>
                        <a:pt x="2188" y="1624"/>
                      </a:lnTo>
                      <a:lnTo>
                        <a:pt x="2212" y="1644"/>
                      </a:lnTo>
                      <a:lnTo>
                        <a:pt x="2230" y="1668"/>
                      </a:lnTo>
                      <a:lnTo>
                        <a:pt x="2238" y="1683"/>
                      </a:lnTo>
                      <a:lnTo>
                        <a:pt x="2242" y="1694"/>
                      </a:lnTo>
                      <a:lnTo>
                        <a:pt x="2239" y="1703"/>
                      </a:lnTo>
                      <a:lnTo>
                        <a:pt x="2231" y="1711"/>
                      </a:lnTo>
                      <a:lnTo>
                        <a:pt x="2222" y="1720"/>
                      </a:lnTo>
                      <a:lnTo>
                        <a:pt x="2222" y="1728"/>
                      </a:lnTo>
                      <a:lnTo>
                        <a:pt x="2222" y="1745"/>
                      </a:lnTo>
                      <a:lnTo>
                        <a:pt x="2227" y="1774"/>
                      </a:lnTo>
                      <a:lnTo>
                        <a:pt x="2205" y="1772"/>
                      </a:lnTo>
                      <a:lnTo>
                        <a:pt x="2182" y="1767"/>
                      </a:lnTo>
                      <a:lnTo>
                        <a:pt x="2169" y="1762"/>
                      </a:lnTo>
                      <a:lnTo>
                        <a:pt x="2161" y="1755"/>
                      </a:lnTo>
                      <a:lnTo>
                        <a:pt x="2154" y="1745"/>
                      </a:lnTo>
                      <a:lnTo>
                        <a:pt x="2146" y="1727"/>
                      </a:lnTo>
                      <a:lnTo>
                        <a:pt x="2143" y="1711"/>
                      </a:lnTo>
                      <a:lnTo>
                        <a:pt x="2142" y="1702"/>
                      </a:lnTo>
                      <a:lnTo>
                        <a:pt x="2136" y="1694"/>
                      </a:lnTo>
                      <a:lnTo>
                        <a:pt x="2128" y="1690"/>
                      </a:lnTo>
                      <a:lnTo>
                        <a:pt x="2123" y="1684"/>
                      </a:lnTo>
                      <a:lnTo>
                        <a:pt x="2116" y="1670"/>
                      </a:lnTo>
                      <a:lnTo>
                        <a:pt x="2108" y="1665"/>
                      </a:lnTo>
                      <a:lnTo>
                        <a:pt x="2100" y="1665"/>
                      </a:lnTo>
                      <a:lnTo>
                        <a:pt x="2082" y="1666"/>
                      </a:lnTo>
                      <a:lnTo>
                        <a:pt x="2074" y="1667"/>
                      </a:lnTo>
                      <a:lnTo>
                        <a:pt x="2056" y="1669"/>
                      </a:lnTo>
                      <a:lnTo>
                        <a:pt x="2048" y="1665"/>
                      </a:lnTo>
                      <a:lnTo>
                        <a:pt x="2031" y="1658"/>
                      </a:lnTo>
                      <a:lnTo>
                        <a:pt x="2019" y="1652"/>
                      </a:lnTo>
                      <a:lnTo>
                        <a:pt x="1997" y="1648"/>
                      </a:lnTo>
                      <a:lnTo>
                        <a:pt x="1987" y="1651"/>
                      </a:lnTo>
                      <a:lnTo>
                        <a:pt x="1979" y="1651"/>
                      </a:lnTo>
                      <a:lnTo>
                        <a:pt x="1976" y="1648"/>
                      </a:lnTo>
                      <a:lnTo>
                        <a:pt x="1978" y="1644"/>
                      </a:lnTo>
                      <a:lnTo>
                        <a:pt x="1986" y="1635"/>
                      </a:lnTo>
                      <a:lnTo>
                        <a:pt x="1986" y="1627"/>
                      </a:lnTo>
                      <a:lnTo>
                        <a:pt x="1978" y="1625"/>
                      </a:lnTo>
                      <a:lnTo>
                        <a:pt x="1969" y="1627"/>
                      </a:lnTo>
                      <a:lnTo>
                        <a:pt x="1962" y="1618"/>
                      </a:lnTo>
                      <a:lnTo>
                        <a:pt x="1952" y="1615"/>
                      </a:lnTo>
                      <a:lnTo>
                        <a:pt x="1943" y="1616"/>
                      </a:lnTo>
                      <a:lnTo>
                        <a:pt x="1933" y="1621"/>
                      </a:lnTo>
                      <a:lnTo>
                        <a:pt x="1925" y="1627"/>
                      </a:lnTo>
                      <a:lnTo>
                        <a:pt x="1920" y="1634"/>
                      </a:lnTo>
                      <a:lnTo>
                        <a:pt x="1916" y="1644"/>
                      </a:lnTo>
                      <a:lnTo>
                        <a:pt x="1910" y="1652"/>
                      </a:lnTo>
                      <a:lnTo>
                        <a:pt x="1908" y="1661"/>
                      </a:lnTo>
                      <a:lnTo>
                        <a:pt x="1906" y="1673"/>
                      </a:lnTo>
                      <a:lnTo>
                        <a:pt x="1896" y="1681"/>
                      </a:lnTo>
                      <a:lnTo>
                        <a:pt x="1891" y="1689"/>
                      </a:lnTo>
                      <a:lnTo>
                        <a:pt x="1890" y="1692"/>
                      </a:lnTo>
                      <a:lnTo>
                        <a:pt x="1888" y="1699"/>
                      </a:lnTo>
                      <a:lnTo>
                        <a:pt x="1885" y="1703"/>
                      </a:lnTo>
                      <a:lnTo>
                        <a:pt x="1883" y="1711"/>
                      </a:lnTo>
                      <a:lnTo>
                        <a:pt x="1874" y="1713"/>
                      </a:lnTo>
                      <a:lnTo>
                        <a:pt x="1868" y="1721"/>
                      </a:lnTo>
                      <a:lnTo>
                        <a:pt x="1866" y="1728"/>
                      </a:lnTo>
                      <a:lnTo>
                        <a:pt x="1868" y="1731"/>
                      </a:lnTo>
                      <a:lnTo>
                        <a:pt x="1868" y="1738"/>
                      </a:lnTo>
                      <a:lnTo>
                        <a:pt x="1861" y="1762"/>
                      </a:lnTo>
                      <a:lnTo>
                        <a:pt x="1858" y="1772"/>
                      </a:lnTo>
                      <a:lnTo>
                        <a:pt x="1855" y="1779"/>
                      </a:lnTo>
                      <a:lnTo>
                        <a:pt x="1850" y="1789"/>
                      </a:lnTo>
                      <a:lnTo>
                        <a:pt x="1846" y="1796"/>
                      </a:lnTo>
                      <a:lnTo>
                        <a:pt x="1843" y="1811"/>
                      </a:lnTo>
                      <a:lnTo>
                        <a:pt x="1844" y="1824"/>
                      </a:lnTo>
                      <a:lnTo>
                        <a:pt x="1851" y="1834"/>
                      </a:lnTo>
                      <a:lnTo>
                        <a:pt x="1861" y="1842"/>
                      </a:lnTo>
                      <a:lnTo>
                        <a:pt x="1864" y="1847"/>
                      </a:lnTo>
                      <a:lnTo>
                        <a:pt x="1864" y="1855"/>
                      </a:lnTo>
                      <a:lnTo>
                        <a:pt x="1884" y="1851"/>
                      </a:lnTo>
                      <a:lnTo>
                        <a:pt x="1902" y="1849"/>
                      </a:lnTo>
                      <a:lnTo>
                        <a:pt x="1909" y="1849"/>
                      </a:lnTo>
                      <a:lnTo>
                        <a:pt x="1915" y="1853"/>
                      </a:lnTo>
                      <a:lnTo>
                        <a:pt x="1918" y="1864"/>
                      </a:lnTo>
                      <a:lnTo>
                        <a:pt x="1935" y="1870"/>
                      </a:lnTo>
                      <a:lnTo>
                        <a:pt x="1943" y="1873"/>
                      </a:lnTo>
                      <a:lnTo>
                        <a:pt x="1953" y="1876"/>
                      </a:lnTo>
                      <a:lnTo>
                        <a:pt x="1962" y="1882"/>
                      </a:lnTo>
                      <a:lnTo>
                        <a:pt x="1968" y="1889"/>
                      </a:lnTo>
                      <a:lnTo>
                        <a:pt x="1972" y="1896"/>
                      </a:lnTo>
                      <a:lnTo>
                        <a:pt x="1972" y="1904"/>
                      </a:lnTo>
                      <a:lnTo>
                        <a:pt x="1966" y="1917"/>
                      </a:lnTo>
                      <a:lnTo>
                        <a:pt x="1962" y="1939"/>
                      </a:lnTo>
                      <a:lnTo>
                        <a:pt x="1968" y="1951"/>
                      </a:lnTo>
                      <a:lnTo>
                        <a:pt x="1969" y="1965"/>
                      </a:lnTo>
                      <a:lnTo>
                        <a:pt x="1978" y="1974"/>
                      </a:lnTo>
                      <a:lnTo>
                        <a:pt x="1993" y="1986"/>
                      </a:lnTo>
                      <a:lnTo>
                        <a:pt x="1995" y="1990"/>
                      </a:lnTo>
                      <a:lnTo>
                        <a:pt x="1993" y="1998"/>
                      </a:lnTo>
                      <a:lnTo>
                        <a:pt x="1984" y="2009"/>
                      </a:lnTo>
                      <a:lnTo>
                        <a:pt x="1970" y="2023"/>
                      </a:lnTo>
                      <a:lnTo>
                        <a:pt x="1963" y="2023"/>
                      </a:lnTo>
                      <a:lnTo>
                        <a:pt x="1952" y="2017"/>
                      </a:lnTo>
                      <a:lnTo>
                        <a:pt x="1943" y="2020"/>
                      </a:lnTo>
                      <a:lnTo>
                        <a:pt x="1934" y="2025"/>
                      </a:lnTo>
                      <a:lnTo>
                        <a:pt x="1899" y="2041"/>
                      </a:lnTo>
                      <a:lnTo>
                        <a:pt x="1882" y="2052"/>
                      </a:lnTo>
                      <a:lnTo>
                        <a:pt x="1878" y="2055"/>
                      </a:lnTo>
                      <a:lnTo>
                        <a:pt x="1873" y="2067"/>
                      </a:lnTo>
                      <a:lnTo>
                        <a:pt x="1873" y="2075"/>
                      </a:lnTo>
                      <a:lnTo>
                        <a:pt x="1872" y="2082"/>
                      </a:lnTo>
                      <a:lnTo>
                        <a:pt x="1872" y="2090"/>
                      </a:lnTo>
                      <a:lnTo>
                        <a:pt x="1873" y="2109"/>
                      </a:lnTo>
                      <a:lnTo>
                        <a:pt x="1875" y="2120"/>
                      </a:lnTo>
                      <a:lnTo>
                        <a:pt x="1878" y="2134"/>
                      </a:lnTo>
                      <a:lnTo>
                        <a:pt x="1880" y="2142"/>
                      </a:lnTo>
                      <a:lnTo>
                        <a:pt x="1880" y="2151"/>
                      </a:lnTo>
                      <a:lnTo>
                        <a:pt x="1878" y="2154"/>
                      </a:lnTo>
                      <a:lnTo>
                        <a:pt x="1872" y="2159"/>
                      </a:lnTo>
                      <a:lnTo>
                        <a:pt x="1864" y="2163"/>
                      </a:lnTo>
                      <a:lnTo>
                        <a:pt x="1857" y="2165"/>
                      </a:lnTo>
                      <a:lnTo>
                        <a:pt x="1841" y="2171"/>
                      </a:lnTo>
                      <a:lnTo>
                        <a:pt x="1824" y="2184"/>
                      </a:lnTo>
                      <a:lnTo>
                        <a:pt x="1817" y="2193"/>
                      </a:lnTo>
                      <a:lnTo>
                        <a:pt x="1812" y="2199"/>
                      </a:lnTo>
                      <a:lnTo>
                        <a:pt x="1810" y="2205"/>
                      </a:lnTo>
                      <a:lnTo>
                        <a:pt x="1808" y="2206"/>
                      </a:lnTo>
                      <a:lnTo>
                        <a:pt x="1802" y="2218"/>
                      </a:lnTo>
                      <a:lnTo>
                        <a:pt x="1796" y="2226"/>
                      </a:lnTo>
                      <a:lnTo>
                        <a:pt x="1791" y="2236"/>
                      </a:lnTo>
                      <a:lnTo>
                        <a:pt x="1786" y="2242"/>
                      </a:lnTo>
                      <a:lnTo>
                        <a:pt x="1780" y="2245"/>
                      </a:lnTo>
                      <a:lnTo>
                        <a:pt x="1774" y="2247"/>
                      </a:lnTo>
                      <a:lnTo>
                        <a:pt x="1764" y="2246"/>
                      </a:lnTo>
                      <a:lnTo>
                        <a:pt x="1742" y="2252"/>
                      </a:lnTo>
                      <a:lnTo>
                        <a:pt x="1730" y="2253"/>
                      </a:lnTo>
                      <a:lnTo>
                        <a:pt x="1730" y="2253"/>
                      </a:lnTo>
                      <a:lnTo>
                        <a:pt x="1718" y="2248"/>
                      </a:lnTo>
                      <a:lnTo>
                        <a:pt x="1708" y="2240"/>
                      </a:lnTo>
                      <a:lnTo>
                        <a:pt x="1705" y="2227"/>
                      </a:lnTo>
                      <a:lnTo>
                        <a:pt x="1700" y="2217"/>
                      </a:lnTo>
                      <a:lnTo>
                        <a:pt x="1698" y="2209"/>
                      </a:lnTo>
                      <a:lnTo>
                        <a:pt x="1700" y="2202"/>
                      </a:lnTo>
                      <a:lnTo>
                        <a:pt x="1705" y="2195"/>
                      </a:lnTo>
                      <a:lnTo>
                        <a:pt x="1725" y="2186"/>
                      </a:lnTo>
                      <a:lnTo>
                        <a:pt x="1733" y="2177"/>
                      </a:lnTo>
                      <a:lnTo>
                        <a:pt x="1739" y="2169"/>
                      </a:lnTo>
                      <a:lnTo>
                        <a:pt x="1742" y="2151"/>
                      </a:lnTo>
                      <a:lnTo>
                        <a:pt x="1750" y="2139"/>
                      </a:lnTo>
                      <a:lnTo>
                        <a:pt x="1751" y="2126"/>
                      </a:lnTo>
                      <a:lnTo>
                        <a:pt x="1748" y="2115"/>
                      </a:lnTo>
                      <a:lnTo>
                        <a:pt x="1742" y="2109"/>
                      </a:lnTo>
                      <a:lnTo>
                        <a:pt x="1733" y="2101"/>
                      </a:lnTo>
                      <a:lnTo>
                        <a:pt x="1733" y="2096"/>
                      </a:lnTo>
                      <a:lnTo>
                        <a:pt x="1733" y="2092"/>
                      </a:lnTo>
                      <a:lnTo>
                        <a:pt x="1739" y="2085"/>
                      </a:lnTo>
                      <a:lnTo>
                        <a:pt x="1751" y="2084"/>
                      </a:lnTo>
                      <a:lnTo>
                        <a:pt x="1768" y="2084"/>
                      </a:lnTo>
                      <a:lnTo>
                        <a:pt x="1778" y="2075"/>
                      </a:lnTo>
                      <a:lnTo>
                        <a:pt x="1793" y="2069"/>
                      </a:lnTo>
                      <a:lnTo>
                        <a:pt x="1802" y="2058"/>
                      </a:lnTo>
                      <a:lnTo>
                        <a:pt x="1805" y="2043"/>
                      </a:lnTo>
                      <a:lnTo>
                        <a:pt x="1801" y="2033"/>
                      </a:lnTo>
                      <a:lnTo>
                        <a:pt x="1794" y="2023"/>
                      </a:lnTo>
                      <a:lnTo>
                        <a:pt x="1777" y="2006"/>
                      </a:lnTo>
                      <a:lnTo>
                        <a:pt x="1774" y="1998"/>
                      </a:lnTo>
                      <a:lnTo>
                        <a:pt x="1767" y="1983"/>
                      </a:lnTo>
                      <a:lnTo>
                        <a:pt x="1763" y="1964"/>
                      </a:lnTo>
                      <a:lnTo>
                        <a:pt x="1760" y="1940"/>
                      </a:lnTo>
                      <a:lnTo>
                        <a:pt x="1760" y="1923"/>
                      </a:lnTo>
                      <a:lnTo>
                        <a:pt x="1759" y="1908"/>
                      </a:lnTo>
                      <a:lnTo>
                        <a:pt x="1754" y="1898"/>
                      </a:lnTo>
                      <a:lnTo>
                        <a:pt x="1742" y="1881"/>
                      </a:lnTo>
                      <a:lnTo>
                        <a:pt x="1733" y="1855"/>
                      </a:lnTo>
                      <a:lnTo>
                        <a:pt x="1725" y="1839"/>
                      </a:lnTo>
                      <a:lnTo>
                        <a:pt x="1707" y="1813"/>
                      </a:lnTo>
                      <a:lnTo>
                        <a:pt x="1696" y="1780"/>
                      </a:lnTo>
                      <a:lnTo>
                        <a:pt x="1693" y="1770"/>
                      </a:lnTo>
                      <a:lnTo>
                        <a:pt x="1690" y="1762"/>
                      </a:lnTo>
                      <a:lnTo>
                        <a:pt x="1681" y="1753"/>
                      </a:lnTo>
                      <a:lnTo>
                        <a:pt x="1673" y="1749"/>
                      </a:lnTo>
                      <a:lnTo>
                        <a:pt x="1663" y="1746"/>
                      </a:lnTo>
                      <a:lnTo>
                        <a:pt x="1658" y="1748"/>
                      </a:lnTo>
                      <a:lnTo>
                        <a:pt x="1650" y="1757"/>
                      </a:lnTo>
                      <a:lnTo>
                        <a:pt x="1648" y="1761"/>
                      </a:lnTo>
                      <a:lnTo>
                        <a:pt x="1645" y="1767"/>
                      </a:lnTo>
                      <a:lnTo>
                        <a:pt x="1637" y="1771"/>
                      </a:lnTo>
                      <a:lnTo>
                        <a:pt x="1623" y="1769"/>
                      </a:lnTo>
                      <a:lnTo>
                        <a:pt x="1612" y="1761"/>
                      </a:lnTo>
                      <a:lnTo>
                        <a:pt x="1606" y="1753"/>
                      </a:lnTo>
                      <a:lnTo>
                        <a:pt x="1598" y="1744"/>
                      </a:lnTo>
                      <a:lnTo>
                        <a:pt x="1589" y="1736"/>
                      </a:lnTo>
                      <a:lnTo>
                        <a:pt x="1576" y="1728"/>
                      </a:lnTo>
                      <a:lnTo>
                        <a:pt x="1569" y="1723"/>
                      </a:lnTo>
                      <a:lnTo>
                        <a:pt x="1559" y="1720"/>
                      </a:lnTo>
                      <a:lnTo>
                        <a:pt x="1552" y="1718"/>
                      </a:lnTo>
                      <a:lnTo>
                        <a:pt x="1540" y="1712"/>
                      </a:lnTo>
                      <a:lnTo>
                        <a:pt x="1533" y="1703"/>
                      </a:lnTo>
                      <a:lnTo>
                        <a:pt x="1531" y="1694"/>
                      </a:lnTo>
                      <a:lnTo>
                        <a:pt x="1533" y="1686"/>
                      </a:lnTo>
                      <a:lnTo>
                        <a:pt x="1542" y="1677"/>
                      </a:lnTo>
                      <a:lnTo>
                        <a:pt x="1548" y="1667"/>
                      </a:lnTo>
                      <a:lnTo>
                        <a:pt x="1548" y="1658"/>
                      </a:lnTo>
                      <a:lnTo>
                        <a:pt x="1546" y="1655"/>
                      </a:lnTo>
                      <a:lnTo>
                        <a:pt x="1541" y="1647"/>
                      </a:lnTo>
                      <a:lnTo>
                        <a:pt x="1525" y="1628"/>
                      </a:lnTo>
                      <a:lnTo>
                        <a:pt x="1518" y="1623"/>
                      </a:lnTo>
                      <a:lnTo>
                        <a:pt x="1511" y="1618"/>
                      </a:lnTo>
                      <a:lnTo>
                        <a:pt x="1504" y="1612"/>
                      </a:lnTo>
                      <a:lnTo>
                        <a:pt x="1497" y="1604"/>
                      </a:lnTo>
                      <a:lnTo>
                        <a:pt x="1493" y="1599"/>
                      </a:lnTo>
                      <a:lnTo>
                        <a:pt x="1487" y="1591"/>
                      </a:lnTo>
                      <a:lnTo>
                        <a:pt x="1484" y="1590"/>
                      </a:lnTo>
                      <a:lnTo>
                        <a:pt x="1480" y="1593"/>
                      </a:lnTo>
                      <a:lnTo>
                        <a:pt x="1480" y="1601"/>
                      </a:lnTo>
                      <a:lnTo>
                        <a:pt x="1476" y="1609"/>
                      </a:lnTo>
                      <a:lnTo>
                        <a:pt x="1472" y="1610"/>
                      </a:lnTo>
                      <a:lnTo>
                        <a:pt x="1463" y="1610"/>
                      </a:lnTo>
                      <a:lnTo>
                        <a:pt x="1455" y="1610"/>
                      </a:lnTo>
                      <a:lnTo>
                        <a:pt x="1446" y="1615"/>
                      </a:lnTo>
                      <a:lnTo>
                        <a:pt x="1428" y="1621"/>
                      </a:lnTo>
                      <a:lnTo>
                        <a:pt x="1420" y="1625"/>
                      </a:lnTo>
                      <a:lnTo>
                        <a:pt x="1410" y="1627"/>
                      </a:lnTo>
                      <a:lnTo>
                        <a:pt x="1406" y="1624"/>
                      </a:lnTo>
                      <a:lnTo>
                        <a:pt x="1405" y="1618"/>
                      </a:lnTo>
                      <a:lnTo>
                        <a:pt x="1412" y="1613"/>
                      </a:lnTo>
                      <a:lnTo>
                        <a:pt x="1419" y="1610"/>
                      </a:lnTo>
                      <a:lnTo>
                        <a:pt x="1430" y="1609"/>
                      </a:lnTo>
                      <a:lnTo>
                        <a:pt x="1436" y="1603"/>
                      </a:lnTo>
                      <a:lnTo>
                        <a:pt x="1437" y="1593"/>
                      </a:lnTo>
                      <a:lnTo>
                        <a:pt x="1436" y="1585"/>
                      </a:lnTo>
                      <a:lnTo>
                        <a:pt x="1428" y="1585"/>
                      </a:lnTo>
                      <a:lnTo>
                        <a:pt x="1413" y="1578"/>
                      </a:lnTo>
                      <a:lnTo>
                        <a:pt x="1408" y="1574"/>
                      </a:lnTo>
                      <a:lnTo>
                        <a:pt x="1402" y="1569"/>
                      </a:lnTo>
                      <a:lnTo>
                        <a:pt x="1394" y="1559"/>
                      </a:lnTo>
                      <a:lnTo>
                        <a:pt x="1384" y="1559"/>
                      </a:lnTo>
                      <a:lnTo>
                        <a:pt x="1367" y="1562"/>
                      </a:lnTo>
                      <a:lnTo>
                        <a:pt x="1363" y="1561"/>
                      </a:lnTo>
                      <a:lnTo>
                        <a:pt x="1341" y="1528"/>
                      </a:lnTo>
                      <a:lnTo>
                        <a:pt x="1332" y="1517"/>
                      </a:lnTo>
                      <a:lnTo>
                        <a:pt x="1324" y="1517"/>
                      </a:lnTo>
                      <a:lnTo>
                        <a:pt x="1322" y="1515"/>
                      </a:lnTo>
                      <a:lnTo>
                        <a:pt x="1318" y="1503"/>
                      </a:lnTo>
                      <a:lnTo>
                        <a:pt x="1319" y="1499"/>
                      </a:lnTo>
                      <a:lnTo>
                        <a:pt x="1315" y="1494"/>
                      </a:lnTo>
                      <a:lnTo>
                        <a:pt x="1308" y="1481"/>
                      </a:lnTo>
                      <a:lnTo>
                        <a:pt x="1298" y="1467"/>
                      </a:lnTo>
                      <a:lnTo>
                        <a:pt x="1289" y="1458"/>
                      </a:lnTo>
                      <a:lnTo>
                        <a:pt x="1280" y="1458"/>
                      </a:lnTo>
                      <a:lnTo>
                        <a:pt x="1275" y="1460"/>
                      </a:lnTo>
                      <a:lnTo>
                        <a:pt x="1271" y="1466"/>
                      </a:lnTo>
                      <a:lnTo>
                        <a:pt x="1271" y="1475"/>
                      </a:lnTo>
                      <a:lnTo>
                        <a:pt x="1271" y="1483"/>
                      </a:lnTo>
                      <a:lnTo>
                        <a:pt x="1267" y="1484"/>
                      </a:lnTo>
                      <a:lnTo>
                        <a:pt x="1262" y="1483"/>
                      </a:lnTo>
                      <a:lnTo>
                        <a:pt x="1254" y="1475"/>
                      </a:lnTo>
                      <a:lnTo>
                        <a:pt x="1246" y="1467"/>
                      </a:lnTo>
                      <a:lnTo>
                        <a:pt x="1231" y="1460"/>
                      </a:lnTo>
                      <a:lnTo>
                        <a:pt x="1214" y="1458"/>
                      </a:lnTo>
                      <a:lnTo>
                        <a:pt x="1195" y="1458"/>
                      </a:lnTo>
                      <a:lnTo>
                        <a:pt x="1176" y="1463"/>
                      </a:lnTo>
                      <a:lnTo>
                        <a:pt x="1158" y="1466"/>
                      </a:lnTo>
                      <a:lnTo>
                        <a:pt x="1152" y="1464"/>
                      </a:lnTo>
                      <a:lnTo>
                        <a:pt x="1145" y="1459"/>
                      </a:lnTo>
                      <a:lnTo>
                        <a:pt x="1142" y="1449"/>
                      </a:lnTo>
                      <a:lnTo>
                        <a:pt x="1140" y="1441"/>
                      </a:lnTo>
                      <a:lnTo>
                        <a:pt x="1132" y="1434"/>
                      </a:lnTo>
                      <a:lnTo>
                        <a:pt x="1124" y="1431"/>
                      </a:lnTo>
                      <a:lnTo>
                        <a:pt x="1115" y="1426"/>
                      </a:lnTo>
                      <a:lnTo>
                        <a:pt x="1106" y="1424"/>
                      </a:lnTo>
                      <a:lnTo>
                        <a:pt x="1083" y="1417"/>
                      </a:lnTo>
                      <a:lnTo>
                        <a:pt x="1071" y="1415"/>
                      </a:lnTo>
                      <a:lnTo>
                        <a:pt x="1061" y="1409"/>
                      </a:lnTo>
                      <a:lnTo>
                        <a:pt x="1056" y="1401"/>
                      </a:lnTo>
                      <a:lnTo>
                        <a:pt x="1054" y="1389"/>
                      </a:lnTo>
                      <a:lnTo>
                        <a:pt x="1053" y="1373"/>
                      </a:lnTo>
                      <a:lnTo>
                        <a:pt x="1046" y="1369"/>
                      </a:lnTo>
                      <a:lnTo>
                        <a:pt x="1038" y="1362"/>
                      </a:lnTo>
                      <a:lnTo>
                        <a:pt x="1034" y="1356"/>
                      </a:lnTo>
                      <a:lnTo>
                        <a:pt x="1028" y="1347"/>
                      </a:lnTo>
                      <a:lnTo>
                        <a:pt x="1023" y="1345"/>
                      </a:lnTo>
                      <a:lnTo>
                        <a:pt x="1010" y="1347"/>
                      </a:lnTo>
                      <a:lnTo>
                        <a:pt x="1003" y="1345"/>
                      </a:lnTo>
                      <a:lnTo>
                        <a:pt x="998" y="1342"/>
                      </a:lnTo>
                      <a:lnTo>
                        <a:pt x="996" y="1339"/>
                      </a:lnTo>
                      <a:lnTo>
                        <a:pt x="995" y="1335"/>
                      </a:lnTo>
                      <a:lnTo>
                        <a:pt x="994" y="1330"/>
                      </a:lnTo>
                      <a:lnTo>
                        <a:pt x="993" y="1322"/>
                      </a:lnTo>
                      <a:lnTo>
                        <a:pt x="992" y="1314"/>
                      </a:lnTo>
                      <a:lnTo>
                        <a:pt x="992" y="1311"/>
                      </a:lnTo>
                      <a:lnTo>
                        <a:pt x="989" y="1304"/>
                      </a:lnTo>
                      <a:lnTo>
                        <a:pt x="985" y="1301"/>
                      </a:lnTo>
                      <a:lnTo>
                        <a:pt x="974" y="1297"/>
                      </a:lnTo>
                      <a:lnTo>
                        <a:pt x="964" y="1291"/>
                      </a:lnTo>
                      <a:lnTo>
                        <a:pt x="958" y="1285"/>
                      </a:lnTo>
                      <a:lnTo>
                        <a:pt x="950" y="1277"/>
                      </a:lnTo>
                      <a:lnTo>
                        <a:pt x="940" y="1271"/>
                      </a:lnTo>
                      <a:lnTo>
                        <a:pt x="931" y="1270"/>
                      </a:lnTo>
                      <a:lnTo>
                        <a:pt x="924" y="1257"/>
                      </a:lnTo>
                      <a:lnTo>
                        <a:pt x="914" y="1246"/>
                      </a:lnTo>
                      <a:lnTo>
                        <a:pt x="909" y="1228"/>
                      </a:lnTo>
                      <a:lnTo>
                        <a:pt x="903" y="1219"/>
                      </a:lnTo>
                      <a:lnTo>
                        <a:pt x="899" y="1215"/>
                      </a:lnTo>
                      <a:lnTo>
                        <a:pt x="897" y="1212"/>
                      </a:lnTo>
                      <a:lnTo>
                        <a:pt x="883" y="1203"/>
                      </a:lnTo>
                      <a:lnTo>
                        <a:pt x="871" y="1198"/>
                      </a:lnTo>
                      <a:lnTo>
                        <a:pt x="859" y="1193"/>
                      </a:lnTo>
                      <a:lnTo>
                        <a:pt x="844" y="1187"/>
                      </a:lnTo>
                      <a:lnTo>
                        <a:pt x="827" y="1177"/>
                      </a:lnTo>
                      <a:lnTo>
                        <a:pt x="808" y="1163"/>
                      </a:lnTo>
                      <a:lnTo>
                        <a:pt x="805" y="1158"/>
                      </a:lnTo>
                      <a:lnTo>
                        <a:pt x="807" y="1152"/>
                      </a:lnTo>
                      <a:lnTo>
                        <a:pt x="804" y="1145"/>
                      </a:lnTo>
                      <a:lnTo>
                        <a:pt x="805" y="1147"/>
                      </a:lnTo>
                      <a:lnTo>
                        <a:pt x="801" y="1143"/>
                      </a:lnTo>
                      <a:lnTo>
                        <a:pt x="797" y="1135"/>
                      </a:lnTo>
                      <a:lnTo>
                        <a:pt x="793" y="1126"/>
                      </a:lnTo>
                      <a:lnTo>
                        <a:pt x="783" y="1119"/>
                      </a:lnTo>
                      <a:lnTo>
                        <a:pt x="776" y="1116"/>
                      </a:lnTo>
                      <a:lnTo>
                        <a:pt x="774" y="1110"/>
                      </a:lnTo>
                      <a:lnTo>
                        <a:pt x="766" y="1095"/>
                      </a:lnTo>
                      <a:lnTo>
                        <a:pt x="759" y="1091"/>
                      </a:lnTo>
                      <a:lnTo>
                        <a:pt x="754" y="1089"/>
                      </a:lnTo>
                      <a:lnTo>
                        <a:pt x="748" y="1088"/>
                      </a:lnTo>
                      <a:lnTo>
                        <a:pt x="738" y="1086"/>
                      </a:lnTo>
                      <a:lnTo>
                        <a:pt x="731" y="1083"/>
                      </a:lnTo>
                      <a:lnTo>
                        <a:pt x="731" y="1081"/>
                      </a:lnTo>
                      <a:lnTo>
                        <a:pt x="731" y="1079"/>
                      </a:lnTo>
                      <a:lnTo>
                        <a:pt x="737" y="1069"/>
                      </a:lnTo>
                      <a:lnTo>
                        <a:pt x="739" y="1059"/>
                      </a:lnTo>
                      <a:lnTo>
                        <a:pt x="736" y="1051"/>
                      </a:lnTo>
                      <a:lnTo>
                        <a:pt x="728" y="1045"/>
                      </a:lnTo>
                      <a:lnTo>
                        <a:pt x="722" y="1043"/>
                      </a:lnTo>
                      <a:lnTo>
                        <a:pt x="714" y="1039"/>
                      </a:lnTo>
                      <a:lnTo>
                        <a:pt x="702" y="1041"/>
                      </a:lnTo>
                      <a:lnTo>
                        <a:pt x="682" y="1044"/>
                      </a:lnTo>
                      <a:lnTo>
                        <a:pt x="678" y="1043"/>
                      </a:lnTo>
                      <a:lnTo>
                        <a:pt x="674" y="1038"/>
                      </a:lnTo>
                      <a:lnTo>
                        <a:pt x="673" y="1030"/>
                      </a:lnTo>
                      <a:lnTo>
                        <a:pt x="678" y="1018"/>
                      </a:lnTo>
                      <a:lnTo>
                        <a:pt x="685" y="1004"/>
                      </a:lnTo>
                      <a:lnTo>
                        <a:pt x="688" y="980"/>
                      </a:lnTo>
                      <a:lnTo>
                        <a:pt x="684" y="961"/>
                      </a:lnTo>
                      <a:lnTo>
                        <a:pt x="681" y="943"/>
                      </a:lnTo>
                      <a:lnTo>
                        <a:pt x="674" y="930"/>
                      </a:lnTo>
                      <a:lnTo>
                        <a:pt x="660" y="909"/>
                      </a:lnTo>
                      <a:lnTo>
                        <a:pt x="651" y="897"/>
                      </a:lnTo>
                      <a:lnTo>
                        <a:pt x="647" y="892"/>
                      </a:lnTo>
                      <a:lnTo>
                        <a:pt x="644" y="889"/>
                      </a:lnTo>
                      <a:lnTo>
                        <a:pt x="642" y="884"/>
                      </a:lnTo>
                      <a:lnTo>
                        <a:pt x="642" y="873"/>
                      </a:lnTo>
                      <a:lnTo>
                        <a:pt x="642" y="865"/>
                      </a:lnTo>
                      <a:lnTo>
                        <a:pt x="641" y="851"/>
                      </a:lnTo>
                      <a:lnTo>
                        <a:pt x="638" y="837"/>
                      </a:lnTo>
                      <a:lnTo>
                        <a:pt x="634" y="823"/>
                      </a:lnTo>
                      <a:lnTo>
                        <a:pt x="626" y="806"/>
                      </a:lnTo>
                      <a:lnTo>
                        <a:pt x="610" y="784"/>
                      </a:lnTo>
                      <a:lnTo>
                        <a:pt x="602" y="774"/>
                      </a:lnTo>
                      <a:lnTo>
                        <a:pt x="596" y="763"/>
                      </a:lnTo>
                      <a:lnTo>
                        <a:pt x="591" y="764"/>
                      </a:lnTo>
                      <a:lnTo>
                        <a:pt x="585" y="763"/>
                      </a:lnTo>
                      <a:lnTo>
                        <a:pt x="573" y="761"/>
                      </a:lnTo>
                      <a:lnTo>
                        <a:pt x="561" y="757"/>
                      </a:lnTo>
                      <a:lnTo>
                        <a:pt x="548" y="753"/>
                      </a:lnTo>
                      <a:lnTo>
                        <a:pt x="550" y="760"/>
                      </a:lnTo>
                      <a:lnTo>
                        <a:pt x="547" y="763"/>
                      </a:lnTo>
                      <a:lnTo>
                        <a:pt x="538" y="757"/>
                      </a:lnTo>
                      <a:lnTo>
                        <a:pt x="513" y="734"/>
                      </a:lnTo>
                      <a:lnTo>
                        <a:pt x="494" y="713"/>
                      </a:lnTo>
                      <a:lnTo>
                        <a:pt x="474" y="688"/>
                      </a:lnTo>
                      <a:lnTo>
                        <a:pt x="467" y="683"/>
                      </a:lnTo>
                      <a:lnTo>
                        <a:pt x="454" y="680"/>
                      </a:lnTo>
                      <a:lnTo>
                        <a:pt x="442" y="687"/>
                      </a:lnTo>
                      <a:lnTo>
                        <a:pt x="435" y="690"/>
                      </a:lnTo>
                      <a:lnTo>
                        <a:pt x="426" y="687"/>
                      </a:lnTo>
                      <a:lnTo>
                        <a:pt x="420" y="678"/>
                      </a:lnTo>
                      <a:lnTo>
                        <a:pt x="404" y="672"/>
                      </a:lnTo>
                      <a:lnTo>
                        <a:pt x="393" y="667"/>
                      </a:lnTo>
                      <a:lnTo>
                        <a:pt x="381" y="662"/>
                      </a:lnTo>
                      <a:lnTo>
                        <a:pt x="364" y="658"/>
                      </a:lnTo>
                      <a:lnTo>
                        <a:pt x="356" y="659"/>
                      </a:lnTo>
                      <a:lnTo>
                        <a:pt x="347" y="662"/>
                      </a:lnTo>
                      <a:lnTo>
                        <a:pt x="332" y="669"/>
                      </a:lnTo>
                      <a:lnTo>
                        <a:pt x="326" y="675"/>
                      </a:lnTo>
                      <a:lnTo>
                        <a:pt x="318" y="684"/>
                      </a:lnTo>
                      <a:lnTo>
                        <a:pt x="313" y="693"/>
                      </a:lnTo>
                      <a:lnTo>
                        <a:pt x="308" y="704"/>
                      </a:lnTo>
                      <a:lnTo>
                        <a:pt x="302" y="713"/>
                      </a:lnTo>
                      <a:lnTo>
                        <a:pt x="298" y="718"/>
                      </a:lnTo>
                      <a:lnTo>
                        <a:pt x="286" y="721"/>
                      </a:lnTo>
                      <a:lnTo>
                        <a:pt x="277" y="721"/>
                      </a:lnTo>
                      <a:lnTo>
                        <a:pt x="272" y="729"/>
                      </a:lnTo>
                      <a:lnTo>
                        <a:pt x="267" y="745"/>
                      </a:lnTo>
                      <a:lnTo>
                        <a:pt x="265" y="749"/>
                      </a:lnTo>
                      <a:lnTo>
                        <a:pt x="263" y="755"/>
                      </a:lnTo>
                      <a:lnTo>
                        <a:pt x="258" y="763"/>
                      </a:lnTo>
                      <a:lnTo>
                        <a:pt x="251" y="772"/>
                      </a:lnTo>
                      <a:lnTo>
                        <a:pt x="242" y="781"/>
                      </a:lnTo>
                      <a:lnTo>
                        <a:pt x="226" y="791"/>
                      </a:lnTo>
                      <a:lnTo>
                        <a:pt x="210" y="797"/>
                      </a:lnTo>
                      <a:lnTo>
                        <a:pt x="196" y="803"/>
                      </a:lnTo>
                      <a:lnTo>
                        <a:pt x="181" y="806"/>
                      </a:lnTo>
                      <a:lnTo>
                        <a:pt x="161" y="802"/>
                      </a:lnTo>
                      <a:lnTo>
                        <a:pt x="154" y="805"/>
                      </a:lnTo>
                      <a:lnTo>
                        <a:pt x="146" y="806"/>
                      </a:lnTo>
                      <a:lnTo>
                        <a:pt x="141" y="797"/>
                      </a:lnTo>
                      <a:lnTo>
                        <a:pt x="138" y="789"/>
                      </a:lnTo>
                      <a:lnTo>
                        <a:pt x="138" y="781"/>
                      </a:lnTo>
                      <a:lnTo>
                        <a:pt x="139" y="774"/>
                      </a:lnTo>
                      <a:lnTo>
                        <a:pt x="146" y="764"/>
                      </a:lnTo>
                      <a:lnTo>
                        <a:pt x="158" y="756"/>
                      </a:lnTo>
                      <a:lnTo>
                        <a:pt x="160" y="754"/>
                      </a:lnTo>
                      <a:lnTo>
                        <a:pt x="163" y="747"/>
                      </a:lnTo>
                      <a:lnTo>
                        <a:pt x="163" y="738"/>
                      </a:lnTo>
                      <a:lnTo>
                        <a:pt x="163" y="721"/>
                      </a:lnTo>
                      <a:lnTo>
                        <a:pt x="162" y="704"/>
                      </a:lnTo>
                      <a:lnTo>
                        <a:pt x="161" y="696"/>
                      </a:lnTo>
                      <a:lnTo>
                        <a:pt x="158" y="693"/>
                      </a:lnTo>
                      <a:lnTo>
                        <a:pt x="146" y="696"/>
                      </a:lnTo>
                      <a:lnTo>
                        <a:pt x="138" y="696"/>
                      </a:lnTo>
                      <a:lnTo>
                        <a:pt x="122" y="697"/>
                      </a:lnTo>
                      <a:lnTo>
                        <a:pt x="104" y="700"/>
                      </a:lnTo>
                      <a:lnTo>
                        <a:pt x="90" y="699"/>
                      </a:lnTo>
                      <a:lnTo>
                        <a:pt x="84" y="697"/>
                      </a:lnTo>
                      <a:lnTo>
                        <a:pt x="78" y="693"/>
                      </a:lnTo>
                      <a:lnTo>
                        <a:pt x="52" y="681"/>
                      </a:lnTo>
                      <a:lnTo>
                        <a:pt x="43" y="678"/>
                      </a:lnTo>
                      <a:lnTo>
                        <a:pt x="36" y="670"/>
                      </a:lnTo>
                      <a:lnTo>
                        <a:pt x="29" y="659"/>
                      </a:lnTo>
                      <a:lnTo>
                        <a:pt x="20" y="645"/>
                      </a:lnTo>
                      <a:lnTo>
                        <a:pt x="18" y="639"/>
                      </a:lnTo>
                      <a:lnTo>
                        <a:pt x="21" y="635"/>
                      </a:lnTo>
                      <a:lnTo>
                        <a:pt x="25" y="629"/>
                      </a:lnTo>
                      <a:lnTo>
                        <a:pt x="22" y="623"/>
                      </a:lnTo>
                      <a:lnTo>
                        <a:pt x="20" y="616"/>
                      </a:lnTo>
                      <a:lnTo>
                        <a:pt x="22" y="608"/>
                      </a:lnTo>
                      <a:lnTo>
                        <a:pt x="27" y="602"/>
                      </a:lnTo>
                      <a:lnTo>
                        <a:pt x="34" y="589"/>
                      </a:lnTo>
                      <a:lnTo>
                        <a:pt x="38" y="574"/>
                      </a:lnTo>
                      <a:lnTo>
                        <a:pt x="39" y="567"/>
                      </a:lnTo>
                      <a:lnTo>
                        <a:pt x="42" y="565"/>
                      </a:lnTo>
                      <a:lnTo>
                        <a:pt x="52" y="559"/>
                      </a:lnTo>
                      <a:lnTo>
                        <a:pt x="60" y="556"/>
                      </a:lnTo>
                      <a:lnTo>
                        <a:pt x="67" y="552"/>
                      </a:lnTo>
                      <a:lnTo>
                        <a:pt x="66" y="545"/>
                      </a:lnTo>
                      <a:lnTo>
                        <a:pt x="62" y="543"/>
                      </a:lnTo>
                      <a:lnTo>
                        <a:pt x="55" y="542"/>
                      </a:lnTo>
                      <a:lnTo>
                        <a:pt x="53" y="537"/>
                      </a:lnTo>
                      <a:lnTo>
                        <a:pt x="50" y="527"/>
                      </a:lnTo>
                      <a:lnTo>
                        <a:pt x="49" y="520"/>
                      </a:lnTo>
                      <a:lnTo>
                        <a:pt x="42" y="517"/>
                      </a:lnTo>
                      <a:lnTo>
                        <a:pt x="30" y="514"/>
                      </a:lnTo>
                      <a:lnTo>
                        <a:pt x="21" y="508"/>
                      </a:lnTo>
                      <a:lnTo>
                        <a:pt x="16" y="501"/>
                      </a:lnTo>
                      <a:lnTo>
                        <a:pt x="15" y="493"/>
                      </a:lnTo>
                      <a:lnTo>
                        <a:pt x="10" y="478"/>
                      </a:lnTo>
                      <a:lnTo>
                        <a:pt x="2" y="468"/>
                      </a:lnTo>
                      <a:lnTo>
                        <a:pt x="0" y="458"/>
                      </a:lnTo>
                      <a:lnTo>
                        <a:pt x="4" y="447"/>
                      </a:lnTo>
                      <a:lnTo>
                        <a:pt x="9" y="443"/>
                      </a:lnTo>
                      <a:lnTo>
                        <a:pt x="18" y="441"/>
                      </a:lnTo>
                      <a:lnTo>
                        <a:pt x="24" y="442"/>
                      </a:lnTo>
                      <a:lnTo>
                        <a:pt x="33" y="451"/>
                      </a:lnTo>
                      <a:lnTo>
                        <a:pt x="41" y="453"/>
                      </a:lnTo>
                      <a:lnTo>
                        <a:pt x="51" y="450"/>
                      </a:lnTo>
                      <a:lnTo>
                        <a:pt x="56" y="442"/>
                      </a:lnTo>
                      <a:lnTo>
                        <a:pt x="60" y="437"/>
                      </a:lnTo>
                      <a:lnTo>
                        <a:pt x="64" y="433"/>
                      </a:lnTo>
                      <a:lnTo>
                        <a:pt x="70" y="431"/>
                      </a:lnTo>
                      <a:lnTo>
                        <a:pt x="81" y="428"/>
                      </a:lnTo>
                      <a:lnTo>
                        <a:pt x="84" y="424"/>
                      </a:lnTo>
                      <a:lnTo>
                        <a:pt x="83" y="416"/>
                      </a:lnTo>
                      <a:lnTo>
                        <a:pt x="84" y="408"/>
                      </a:lnTo>
                      <a:lnTo>
                        <a:pt x="87" y="405"/>
                      </a:lnTo>
                      <a:lnTo>
                        <a:pt x="94" y="400"/>
                      </a:lnTo>
                      <a:lnTo>
                        <a:pt x="97" y="395"/>
                      </a:lnTo>
                      <a:lnTo>
                        <a:pt x="94" y="391"/>
                      </a:lnTo>
                      <a:lnTo>
                        <a:pt x="85" y="383"/>
                      </a:lnTo>
                      <a:lnTo>
                        <a:pt x="78" y="373"/>
                      </a:lnTo>
                      <a:lnTo>
                        <a:pt x="71" y="364"/>
                      </a:lnTo>
                      <a:lnTo>
                        <a:pt x="65" y="357"/>
                      </a:lnTo>
                      <a:lnTo>
                        <a:pt x="60" y="337"/>
                      </a:lnTo>
                      <a:lnTo>
                        <a:pt x="60" y="328"/>
                      </a:lnTo>
                      <a:lnTo>
                        <a:pt x="57" y="321"/>
                      </a:lnTo>
                      <a:lnTo>
                        <a:pt x="50" y="315"/>
                      </a:lnTo>
                      <a:lnTo>
                        <a:pt x="43" y="306"/>
                      </a:lnTo>
                      <a:lnTo>
                        <a:pt x="41" y="297"/>
                      </a:lnTo>
                      <a:lnTo>
                        <a:pt x="40" y="283"/>
                      </a:lnTo>
                      <a:lnTo>
                        <a:pt x="43" y="273"/>
                      </a:lnTo>
                      <a:lnTo>
                        <a:pt x="45" y="272"/>
                      </a:lnTo>
                      <a:lnTo>
                        <a:pt x="52" y="269"/>
                      </a:lnTo>
                      <a:lnTo>
                        <a:pt x="59" y="264"/>
                      </a:lnTo>
                      <a:lnTo>
                        <a:pt x="69" y="249"/>
                      </a:lnTo>
                      <a:lnTo>
                        <a:pt x="76" y="247"/>
                      </a:lnTo>
                      <a:lnTo>
                        <a:pt x="85" y="251"/>
                      </a:lnTo>
                      <a:lnTo>
                        <a:pt x="94" y="264"/>
                      </a:lnTo>
                      <a:lnTo>
                        <a:pt x="103" y="270"/>
                      </a:lnTo>
                      <a:lnTo>
                        <a:pt x="111" y="273"/>
                      </a:lnTo>
                      <a:lnTo>
                        <a:pt x="122" y="264"/>
                      </a:lnTo>
                      <a:lnTo>
                        <a:pt x="129" y="264"/>
                      </a:lnTo>
                      <a:lnTo>
                        <a:pt x="140" y="263"/>
                      </a:lnTo>
                      <a:lnTo>
                        <a:pt x="150" y="256"/>
                      </a:lnTo>
                      <a:lnTo>
                        <a:pt x="153" y="249"/>
                      </a:lnTo>
                      <a:lnTo>
                        <a:pt x="155" y="239"/>
                      </a:lnTo>
                      <a:lnTo>
                        <a:pt x="160" y="236"/>
                      </a:lnTo>
                      <a:lnTo>
                        <a:pt x="164" y="236"/>
                      </a:lnTo>
                      <a:lnTo>
                        <a:pt x="172" y="239"/>
                      </a:lnTo>
                      <a:lnTo>
                        <a:pt x="187" y="246"/>
                      </a:lnTo>
                      <a:lnTo>
                        <a:pt x="199" y="256"/>
                      </a:lnTo>
                      <a:lnTo>
                        <a:pt x="209" y="263"/>
                      </a:lnTo>
                      <a:lnTo>
                        <a:pt x="224" y="264"/>
                      </a:lnTo>
                      <a:lnTo>
                        <a:pt x="224" y="252"/>
                      </a:lnTo>
                      <a:lnTo>
                        <a:pt x="227" y="249"/>
                      </a:lnTo>
                      <a:lnTo>
                        <a:pt x="230" y="248"/>
                      </a:lnTo>
                      <a:lnTo>
                        <a:pt x="242" y="247"/>
                      </a:lnTo>
                      <a:lnTo>
                        <a:pt x="244" y="241"/>
                      </a:lnTo>
                      <a:lnTo>
                        <a:pt x="244" y="231"/>
                      </a:lnTo>
                      <a:lnTo>
                        <a:pt x="247" y="227"/>
                      </a:lnTo>
                      <a:lnTo>
                        <a:pt x="251" y="225"/>
                      </a:lnTo>
                      <a:lnTo>
                        <a:pt x="260" y="222"/>
                      </a:lnTo>
                      <a:lnTo>
                        <a:pt x="260" y="213"/>
                      </a:lnTo>
                      <a:lnTo>
                        <a:pt x="266" y="206"/>
                      </a:lnTo>
                      <a:lnTo>
                        <a:pt x="275" y="200"/>
                      </a:lnTo>
                      <a:lnTo>
                        <a:pt x="271" y="190"/>
                      </a:lnTo>
                      <a:lnTo>
                        <a:pt x="268" y="180"/>
                      </a:lnTo>
                      <a:lnTo>
                        <a:pt x="270" y="175"/>
                      </a:lnTo>
                      <a:lnTo>
                        <a:pt x="272" y="173"/>
                      </a:lnTo>
                      <a:lnTo>
                        <a:pt x="276" y="173"/>
                      </a:lnTo>
                      <a:lnTo>
                        <a:pt x="278" y="174"/>
                      </a:lnTo>
                      <a:lnTo>
                        <a:pt x="286" y="180"/>
                      </a:lnTo>
                      <a:lnTo>
                        <a:pt x="298" y="160"/>
                      </a:lnTo>
                      <a:lnTo>
                        <a:pt x="312" y="146"/>
                      </a:lnTo>
                      <a:lnTo>
                        <a:pt x="321" y="140"/>
                      </a:lnTo>
                      <a:lnTo>
                        <a:pt x="329" y="137"/>
                      </a:lnTo>
                      <a:lnTo>
                        <a:pt x="336" y="138"/>
                      </a:lnTo>
                      <a:lnTo>
                        <a:pt x="338" y="145"/>
                      </a:lnTo>
                      <a:lnTo>
                        <a:pt x="329" y="163"/>
                      </a:lnTo>
                      <a:lnTo>
                        <a:pt x="332" y="171"/>
                      </a:lnTo>
                      <a:lnTo>
                        <a:pt x="329" y="180"/>
                      </a:lnTo>
                      <a:lnTo>
                        <a:pt x="339" y="187"/>
                      </a:lnTo>
                      <a:lnTo>
                        <a:pt x="347" y="197"/>
                      </a:lnTo>
                      <a:lnTo>
                        <a:pt x="356" y="214"/>
                      </a:lnTo>
                      <a:lnTo>
                        <a:pt x="359" y="219"/>
                      </a:lnTo>
                      <a:lnTo>
                        <a:pt x="365" y="221"/>
                      </a:lnTo>
                      <a:lnTo>
                        <a:pt x="373" y="218"/>
                      </a:lnTo>
                      <a:lnTo>
                        <a:pt x="378" y="215"/>
                      </a:lnTo>
                      <a:lnTo>
                        <a:pt x="386" y="211"/>
                      </a:lnTo>
                      <a:lnTo>
                        <a:pt x="399" y="210"/>
                      </a:lnTo>
                      <a:lnTo>
                        <a:pt x="409" y="215"/>
                      </a:lnTo>
                      <a:lnTo>
                        <a:pt x="408" y="222"/>
                      </a:lnTo>
                      <a:lnTo>
                        <a:pt x="398" y="219"/>
                      </a:lnTo>
                      <a:lnTo>
                        <a:pt x="392" y="223"/>
                      </a:lnTo>
                      <a:lnTo>
                        <a:pt x="390" y="231"/>
                      </a:lnTo>
                      <a:lnTo>
                        <a:pt x="400" y="231"/>
                      </a:lnTo>
                      <a:lnTo>
                        <a:pt x="406" y="231"/>
                      </a:lnTo>
                      <a:lnTo>
                        <a:pt x="406" y="234"/>
                      </a:lnTo>
                      <a:lnTo>
                        <a:pt x="400" y="242"/>
                      </a:lnTo>
                      <a:lnTo>
                        <a:pt x="395" y="247"/>
                      </a:lnTo>
                      <a:lnTo>
                        <a:pt x="390" y="250"/>
                      </a:lnTo>
                      <a:lnTo>
                        <a:pt x="388" y="256"/>
                      </a:lnTo>
                      <a:lnTo>
                        <a:pt x="395" y="261"/>
                      </a:lnTo>
                      <a:lnTo>
                        <a:pt x="399" y="264"/>
                      </a:lnTo>
                      <a:lnTo>
                        <a:pt x="405" y="279"/>
                      </a:lnTo>
                      <a:lnTo>
                        <a:pt x="410" y="289"/>
                      </a:lnTo>
                      <a:lnTo>
                        <a:pt x="417" y="298"/>
                      </a:lnTo>
                      <a:lnTo>
                        <a:pt x="427" y="301"/>
                      </a:lnTo>
                      <a:lnTo>
                        <a:pt x="434" y="296"/>
                      </a:lnTo>
                      <a:lnTo>
                        <a:pt x="434" y="289"/>
                      </a:lnTo>
                      <a:lnTo>
                        <a:pt x="432" y="278"/>
                      </a:lnTo>
                      <a:lnTo>
                        <a:pt x="426" y="264"/>
                      </a:lnTo>
                      <a:lnTo>
                        <a:pt x="424" y="260"/>
                      </a:lnTo>
                      <a:lnTo>
                        <a:pt x="426" y="255"/>
                      </a:lnTo>
                      <a:lnTo>
                        <a:pt x="434" y="247"/>
                      </a:lnTo>
                      <a:lnTo>
                        <a:pt x="436" y="231"/>
                      </a:lnTo>
                      <a:lnTo>
                        <a:pt x="444" y="228"/>
                      </a:lnTo>
                      <a:lnTo>
                        <a:pt x="451" y="222"/>
                      </a:lnTo>
                      <a:lnTo>
                        <a:pt x="456" y="211"/>
                      </a:lnTo>
                      <a:lnTo>
                        <a:pt x="460" y="197"/>
                      </a:lnTo>
                      <a:lnTo>
                        <a:pt x="469" y="155"/>
                      </a:lnTo>
                      <a:lnTo>
                        <a:pt x="469" y="137"/>
                      </a:lnTo>
                      <a:lnTo>
                        <a:pt x="475" y="132"/>
                      </a:lnTo>
                      <a:lnTo>
                        <a:pt x="480" y="131"/>
                      </a:lnTo>
                      <a:lnTo>
                        <a:pt x="486" y="137"/>
                      </a:lnTo>
                      <a:lnTo>
                        <a:pt x="496" y="143"/>
                      </a:lnTo>
                      <a:lnTo>
                        <a:pt x="506" y="145"/>
                      </a:lnTo>
                      <a:lnTo>
                        <a:pt x="510" y="146"/>
                      </a:lnTo>
                      <a:lnTo>
                        <a:pt x="513" y="155"/>
                      </a:lnTo>
                      <a:lnTo>
                        <a:pt x="510" y="164"/>
                      </a:lnTo>
                      <a:lnTo>
                        <a:pt x="510" y="173"/>
                      </a:lnTo>
                      <a:lnTo>
                        <a:pt x="513" y="179"/>
                      </a:lnTo>
                      <a:lnTo>
                        <a:pt x="517" y="182"/>
                      </a:lnTo>
                      <a:lnTo>
                        <a:pt x="526" y="183"/>
                      </a:lnTo>
                      <a:lnTo>
                        <a:pt x="537" y="182"/>
                      </a:lnTo>
                      <a:lnTo>
                        <a:pt x="550" y="179"/>
                      </a:lnTo>
                      <a:lnTo>
                        <a:pt x="566" y="176"/>
                      </a:lnTo>
                      <a:lnTo>
                        <a:pt x="589" y="173"/>
                      </a:lnTo>
                      <a:lnTo>
                        <a:pt x="596" y="178"/>
                      </a:lnTo>
                      <a:lnTo>
                        <a:pt x="601" y="187"/>
                      </a:lnTo>
                      <a:lnTo>
                        <a:pt x="610" y="205"/>
                      </a:lnTo>
                      <a:lnTo>
                        <a:pt x="618" y="213"/>
                      </a:lnTo>
                      <a:lnTo>
                        <a:pt x="629" y="214"/>
                      </a:lnTo>
                      <a:lnTo>
                        <a:pt x="636" y="209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08" name="Freeform 8">
                  <a:extLst>
                    <a:ext uri="{FF2B5EF4-FFF2-40B4-BE49-F238E27FC236}">
                      <a16:creationId xmlns:a16="http://schemas.microsoft.com/office/drawing/2014/main" id="{5BFDC99B-FCE4-4228-AA18-F0049DC74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3" y="2540"/>
                  <a:ext cx="318" cy="585"/>
                </a:xfrm>
                <a:custGeom>
                  <a:avLst/>
                  <a:gdLst>
                    <a:gd name="T0" fmla="*/ 191 w 318"/>
                    <a:gd name="T1" fmla="*/ 14 h 585"/>
                    <a:gd name="T2" fmla="*/ 171 w 318"/>
                    <a:gd name="T3" fmla="*/ 36 h 585"/>
                    <a:gd name="T4" fmla="*/ 147 w 318"/>
                    <a:gd name="T5" fmla="*/ 57 h 585"/>
                    <a:gd name="T6" fmla="*/ 128 w 318"/>
                    <a:gd name="T7" fmla="*/ 72 h 585"/>
                    <a:gd name="T8" fmla="*/ 105 w 318"/>
                    <a:gd name="T9" fmla="*/ 84 h 585"/>
                    <a:gd name="T10" fmla="*/ 84 w 318"/>
                    <a:gd name="T11" fmla="*/ 87 h 585"/>
                    <a:gd name="T12" fmla="*/ 53 w 318"/>
                    <a:gd name="T13" fmla="*/ 93 h 585"/>
                    <a:gd name="T14" fmla="*/ 36 w 318"/>
                    <a:gd name="T15" fmla="*/ 77 h 585"/>
                    <a:gd name="T16" fmla="*/ 19 w 318"/>
                    <a:gd name="T17" fmla="*/ 63 h 585"/>
                    <a:gd name="T18" fmla="*/ 15 w 318"/>
                    <a:gd name="T19" fmla="*/ 73 h 585"/>
                    <a:gd name="T20" fmla="*/ 26 w 318"/>
                    <a:gd name="T21" fmla="*/ 90 h 585"/>
                    <a:gd name="T22" fmla="*/ 9 w 318"/>
                    <a:gd name="T23" fmla="*/ 108 h 585"/>
                    <a:gd name="T24" fmla="*/ 0 w 318"/>
                    <a:gd name="T25" fmla="*/ 131 h 585"/>
                    <a:gd name="T26" fmla="*/ 9 w 318"/>
                    <a:gd name="T27" fmla="*/ 165 h 585"/>
                    <a:gd name="T28" fmla="*/ 17 w 318"/>
                    <a:gd name="T29" fmla="*/ 169 h 585"/>
                    <a:gd name="T30" fmla="*/ 37 w 318"/>
                    <a:gd name="T31" fmla="*/ 174 h 585"/>
                    <a:gd name="T32" fmla="*/ 53 w 318"/>
                    <a:gd name="T33" fmla="*/ 212 h 585"/>
                    <a:gd name="T34" fmla="*/ 61 w 318"/>
                    <a:gd name="T35" fmla="*/ 228 h 585"/>
                    <a:gd name="T36" fmla="*/ 59 w 318"/>
                    <a:gd name="T37" fmla="*/ 251 h 585"/>
                    <a:gd name="T38" fmla="*/ 61 w 318"/>
                    <a:gd name="T39" fmla="*/ 279 h 585"/>
                    <a:gd name="T40" fmla="*/ 49 w 318"/>
                    <a:gd name="T41" fmla="*/ 300 h 585"/>
                    <a:gd name="T42" fmla="*/ 44 w 318"/>
                    <a:gd name="T43" fmla="*/ 322 h 585"/>
                    <a:gd name="T44" fmla="*/ 44 w 318"/>
                    <a:gd name="T45" fmla="*/ 347 h 585"/>
                    <a:gd name="T46" fmla="*/ 61 w 318"/>
                    <a:gd name="T47" fmla="*/ 331 h 585"/>
                    <a:gd name="T48" fmla="*/ 72 w 318"/>
                    <a:gd name="T49" fmla="*/ 325 h 585"/>
                    <a:gd name="T50" fmla="*/ 87 w 318"/>
                    <a:gd name="T51" fmla="*/ 330 h 585"/>
                    <a:gd name="T52" fmla="*/ 91 w 318"/>
                    <a:gd name="T53" fmla="*/ 345 h 585"/>
                    <a:gd name="T54" fmla="*/ 83 w 318"/>
                    <a:gd name="T55" fmla="*/ 359 h 585"/>
                    <a:gd name="T56" fmla="*/ 68 w 318"/>
                    <a:gd name="T57" fmla="*/ 363 h 585"/>
                    <a:gd name="T58" fmla="*/ 61 w 318"/>
                    <a:gd name="T59" fmla="*/ 381 h 585"/>
                    <a:gd name="T60" fmla="*/ 50 w 318"/>
                    <a:gd name="T61" fmla="*/ 414 h 585"/>
                    <a:gd name="T62" fmla="*/ 35 w 318"/>
                    <a:gd name="T63" fmla="*/ 448 h 585"/>
                    <a:gd name="T64" fmla="*/ 34 w 318"/>
                    <a:gd name="T65" fmla="*/ 488 h 585"/>
                    <a:gd name="T66" fmla="*/ 36 w 318"/>
                    <a:gd name="T67" fmla="*/ 527 h 585"/>
                    <a:gd name="T68" fmla="*/ 61 w 318"/>
                    <a:gd name="T69" fmla="*/ 559 h 585"/>
                    <a:gd name="T70" fmla="*/ 77 w 318"/>
                    <a:gd name="T71" fmla="*/ 577 h 585"/>
                    <a:gd name="T72" fmla="*/ 102 w 318"/>
                    <a:gd name="T73" fmla="*/ 577 h 585"/>
                    <a:gd name="T74" fmla="*/ 127 w 318"/>
                    <a:gd name="T75" fmla="*/ 582 h 585"/>
                    <a:gd name="T76" fmla="*/ 155 w 318"/>
                    <a:gd name="T77" fmla="*/ 552 h 585"/>
                    <a:gd name="T78" fmla="*/ 157 w 318"/>
                    <a:gd name="T79" fmla="*/ 522 h 585"/>
                    <a:gd name="T80" fmla="*/ 166 w 318"/>
                    <a:gd name="T81" fmla="*/ 525 h 585"/>
                    <a:gd name="T82" fmla="*/ 187 w 318"/>
                    <a:gd name="T83" fmla="*/ 534 h 585"/>
                    <a:gd name="T84" fmla="*/ 201 w 318"/>
                    <a:gd name="T85" fmla="*/ 516 h 585"/>
                    <a:gd name="T86" fmla="*/ 233 w 318"/>
                    <a:gd name="T87" fmla="*/ 534 h 585"/>
                    <a:gd name="T88" fmla="*/ 262 w 318"/>
                    <a:gd name="T89" fmla="*/ 533 h 585"/>
                    <a:gd name="T90" fmla="*/ 272 w 318"/>
                    <a:gd name="T91" fmla="*/ 502 h 585"/>
                    <a:gd name="T92" fmla="*/ 273 w 318"/>
                    <a:gd name="T93" fmla="*/ 481 h 585"/>
                    <a:gd name="T94" fmla="*/ 283 w 318"/>
                    <a:gd name="T95" fmla="*/ 406 h 585"/>
                    <a:gd name="T96" fmla="*/ 297 w 318"/>
                    <a:gd name="T97" fmla="*/ 339 h 585"/>
                    <a:gd name="T98" fmla="*/ 303 w 318"/>
                    <a:gd name="T99" fmla="*/ 304 h 585"/>
                    <a:gd name="T100" fmla="*/ 279 w 318"/>
                    <a:gd name="T101" fmla="*/ 262 h 585"/>
                    <a:gd name="T102" fmla="*/ 297 w 318"/>
                    <a:gd name="T103" fmla="*/ 232 h 585"/>
                    <a:gd name="T104" fmla="*/ 315 w 318"/>
                    <a:gd name="T105" fmla="*/ 210 h 585"/>
                    <a:gd name="T106" fmla="*/ 317 w 318"/>
                    <a:gd name="T107" fmla="*/ 186 h 585"/>
                    <a:gd name="T108" fmla="*/ 313 w 318"/>
                    <a:gd name="T109" fmla="*/ 165 h 585"/>
                    <a:gd name="T110" fmla="*/ 306 w 318"/>
                    <a:gd name="T111" fmla="*/ 144 h 585"/>
                    <a:gd name="T112" fmla="*/ 297 w 318"/>
                    <a:gd name="T113" fmla="*/ 118 h 585"/>
                    <a:gd name="T114" fmla="*/ 279 w 318"/>
                    <a:gd name="T115" fmla="*/ 86 h 585"/>
                    <a:gd name="T116" fmla="*/ 269 w 318"/>
                    <a:gd name="T117" fmla="*/ 64 h 585"/>
                    <a:gd name="T118" fmla="*/ 271 w 318"/>
                    <a:gd name="T119" fmla="*/ 34 h 585"/>
                    <a:gd name="T120" fmla="*/ 244 w 318"/>
                    <a:gd name="T121" fmla="*/ 24 h 585"/>
                    <a:gd name="T122" fmla="*/ 213 w 318"/>
                    <a:gd name="T123" fmla="*/ 4 h 585"/>
                    <a:gd name="T124" fmla="*/ 201 w 318"/>
                    <a:gd name="T125" fmla="*/ 2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18" h="585">
                      <a:moveTo>
                        <a:pt x="201" y="2"/>
                      </a:moveTo>
                      <a:lnTo>
                        <a:pt x="193" y="6"/>
                      </a:lnTo>
                      <a:lnTo>
                        <a:pt x="191" y="14"/>
                      </a:lnTo>
                      <a:lnTo>
                        <a:pt x="192" y="26"/>
                      </a:lnTo>
                      <a:lnTo>
                        <a:pt x="183" y="33"/>
                      </a:lnTo>
                      <a:lnTo>
                        <a:pt x="171" y="36"/>
                      </a:lnTo>
                      <a:lnTo>
                        <a:pt x="161" y="42"/>
                      </a:lnTo>
                      <a:lnTo>
                        <a:pt x="152" y="50"/>
                      </a:lnTo>
                      <a:lnTo>
                        <a:pt x="147" y="57"/>
                      </a:lnTo>
                      <a:lnTo>
                        <a:pt x="145" y="62"/>
                      </a:lnTo>
                      <a:lnTo>
                        <a:pt x="133" y="68"/>
                      </a:lnTo>
                      <a:lnTo>
                        <a:pt x="128" y="72"/>
                      </a:lnTo>
                      <a:lnTo>
                        <a:pt x="122" y="76"/>
                      </a:lnTo>
                      <a:lnTo>
                        <a:pt x="114" y="83"/>
                      </a:lnTo>
                      <a:lnTo>
                        <a:pt x="105" y="84"/>
                      </a:lnTo>
                      <a:lnTo>
                        <a:pt x="97" y="85"/>
                      </a:lnTo>
                      <a:lnTo>
                        <a:pt x="88" y="86"/>
                      </a:lnTo>
                      <a:lnTo>
                        <a:pt x="84" y="87"/>
                      </a:lnTo>
                      <a:lnTo>
                        <a:pt x="71" y="93"/>
                      </a:lnTo>
                      <a:lnTo>
                        <a:pt x="61" y="93"/>
                      </a:lnTo>
                      <a:lnTo>
                        <a:pt x="53" y="93"/>
                      </a:lnTo>
                      <a:lnTo>
                        <a:pt x="42" y="91"/>
                      </a:lnTo>
                      <a:lnTo>
                        <a:pt x="37" y="84"/>
                      </a:lnTo>
                      <a:lnTo>
                        <a:pt x="36" y="77"/>
                      </a:lnTo>
                      <a:lnTo>
                        <a:pt x="30" y="68"/>
                      </a:lnTo>
                      <a:lnTo>
                        <a:pt x="25" y="64"/>
                      </a:lnTo>
                      <a:lnTo>
                        <a:pt x="19" y="63"/>
                      </a:lnTo>
                      <a:lnTo>
                        <a:pt x="13" y="64"/>
                      </a:lnTo>
                      <a:lnTo>
                        <a:pt x="12" y="66"/>
                      </a:lnTo>
                      <a:lnTo>
                        <a:pt x="15" y="73"/>
                      </a:lnTo>
                      <a:lnTo>
                        <a:pt x="21" y="75"/>
                      </a:lnTo>
                      <a:lnTo>
                        <a:pt x="27" y="84"/>
                      </a:lnTo>
                      <a:lnTo>
                        <a:pt x="26" y="90"/>
                      </a:lnTo>
                      <a:lnTo>
                        <a:pt x="16" y="98"/>
                      </a:lnTo>
                      <a:lnTo>
                        <a:pt x="17" y="102"/>
                      </a:lnTo>
                      <a:lnTo>
                        <a:pt x="9" y="108"/>
                      </a:lnTo>
                      <a:lnTo>
                        <a:pt x="5" y="113"/>
                      </a:lnTo>
                      <a:lnTo>
                        <a:pt x="1" y="120"/>
                      </a:lnTo>
                      <a:lnTo>
                        <a:pt x="0" y="131"/>
                      </a:lnTo>
                      <a:lnTo>
                        <a:pt x="1" y="140"/>
                      </a:lnTo>
                      <a:lnTo>
                        <a:pt x="9" y="156"/>
                      </a:lnTo>
                      <a:lnTo>
                        <a:pt x="9" y="165"/>
                      </a:lnTo>
                      <a:lnTo>
                        <a:pt x="11" y="169"/>
                      </a:lnTo>
                      <a:lnTo>
                        <a:pt x="13" y="171"/>
                      </a:lnTo>
                      <a:lnTo>
                        <a:pt x="17" y="169"/>
                      </a:lnTo>
                      <a:lnTo>
                        <a:pt x="29" y="156"/>
                      </a:lnTo>
                      <a:lnTo>
                        <a:pt x="36" y="158"/>
                      </a:lnTo>
                      <a:lnTo>
                        <a:pt x="37" y="174"/>
                      </a:lnTo>
                      <a:lnTo>
                        <a:pt x="43" y="193"/>
                      </a:lnTo>
                      <a:lnTo>
                        <a:pt x="47" y="204"/>
                      </a:lnTo>
                      <a:lnTo>
                        <a:pt x="53" y="212"/>
                      </a:lnTo>
                      <a:lnTo>
                        <a:pt x="56" y="216"/>
                      </a:lnTo>
                      <a:lnTo>
                        <a:pt x="62" y="221"/>
                      </a:lnTo>
                      <a:lnTo>
                        <a:pt x="61" y="228"/>
                      </a:lnTo>
                      <a:lnTo>
                        <a:pt x="59" y="232"/>
                      </a:lnTo>
                      <a:lnTo>
                        <a:pt x="58" y="242"/>
                      </a:lnTo>
                      <a:lnTo>
                        <a:pt x="59" y="251"/>
                      </a:lnTo>
                      <a:lnTo>
                        <a:pt x="55" y="263"/>
                      </a:lnTo>
                      <a:lnTo>
                        <a:pt x="54" y="268"/>
                      </a:lnTo>
                      <a:lnTo>
                        <a:pt x="61" y="279"/>
                      </a:lnTo>
                      <a:lnTo>
                        <a:pt x="61" y="286"/>
                      </a:lnTo>
                      <a:lnTo>
                        <a:pt x="58" y="293"/>
                      </a:lnTo>
                      <a:lnTo>
                        <a:pt x="49" y="300"/>
                      </a:lnTo>
                      <a:lnTo>
                        <a:pt x="44" y="304"/>
                      </a:lnTo>
                      <a:lnTo>
                        <a:pt x="41" y="309"/>
                      </a:lnTo>
                      <a:lnTo>
                        <a:pt x="44" y="322"/>
                      </a:lnTo>
                      <a:lnTo>
                        <a:pt x="42" y="329"/>
                      </a:lnTo>
                      <a:lnTo>
                        <a:pt x="41" y="340"/>
                      </a:lnTo>
                      <a:lnTo>
                        <a:pt x="44" y="347"/>
                      </a:lnTo>
                      <a:lnTo>
                        <a:pt x="51" y="338"/>
                      </a:lnTo>
                      <a:lnTo>
                        <a:pt x="58" y="336"/>
                      </a:lnTo>
                      <a:lnTo>
                        <a:pt x="61" y="331"/>
                      </a:lnTo>
                      <a:lnTo>
                        <a:pt x="61" y="321"/>
                      </a:lnTo>
                      <a:lnTo>
                        <a:pt x="66" y="320"/>
                      </a:lnTo>
                      <a:lnTo>
                        <a:pt x="72" y="325"/>
                      </a:lnTo>
                      <a:lnTo>
                        <a:pt x="75" y="329"/>
                      </a:lnTo>
                      <a:lnTo>
                        <a:pt x="77" y="329"/>
                      </a:lnTo>
                      <a:lnTo>
                        <a:pt x="87" y="330"/>
                      </a:lnTo>
                      <a:lnTo>
                        <a:pt x="94" y="331"/>
                      </a:lnTo>
                      <a:lnTo>
                        <a:pt x="96" y="338"/>
                      </a:lnTo>
                      <a:lnTo>
                        <a:pt x="91" y="345"/>
                      </a:lnTo>
                      <a:lnTo>
                        <a:pt x="85" y="350"/>
                      </a:lnTo>
                      <a:lnTo>
                        <a:pt x="83" y="356"/>
                      </a:lnTo>
                      <a:lnTo>
                        <a:pt x="83" y="359"/>
                      </a:lnTo>
                      <a:lnTo>
                        <a:pt x="81" y="369"/>
                      </a:lnTo>
                      <a:lnTo>
                        <a:pt x="73" y="364"/>
                      </a:lnTo>
                      <a:lnTo>
                        <a:pt x="68" y="363"/>
                      </a:lnTo>
                      <a:lnTo>
                        <a:pt x="66" y="366"/>
                      </a:lnTo>
                      <a:lnTo>
                        <a:pt x="65" y="371"/>
                      </a:lnTo>
                      <a:lnTo>
                        <a:pt x="61" y="381"/>
                      </a:lnTo>
                      <a:lnTo>
                        <a:pt x="51" y="367"/>
                      </a:lnTo>
                      <a:lnTo>
                        <a:pt x="54" y="388"/>
                      </a:lnTo>
                      <a:lnTo>
                        <a:pt x="50" y="414"/>
                      </a:lnTo>
                      <a:lnTo>
                        <a:pt x="45" y="424"/>
                      </a:lnTo>
                      <a:lnTo>
                        <a:pt x="35" y="440"/>
                      </a:lnTo>
                      <a:lnTo>
                        <a:pt x="35" y="448"/>
                      </a:lnTo>
                      <a:lnTo>
                        <a:pt x="39" y="461"/>
                      </a:lnTo>
                      <a:lnTo>
                        <a:pt x="33" y="482"/>
                      </a:lnTo>
                      <a:lnTo>
                        <a:pt x="34" y="488"/>
                      </a:lnTo>
                      <a:lnTo>
                        <a:pt x="31" y="504"/>
                      </a:lnTo>
                      <a:lnTo>
                        <a:pt x="32" y="518"/>
                      </a:lnTo>
                      <a:lnTo>
                        <a:pt x="36" y="527"/>
                      </a:lnTo>
                      <a:lnTo>
                        <a:pt x="53" y="542"/>
                      </a:lnTo>
                      <a:lnTo>
                        <a:pt x="56" y="550"/>
                      </a:lnTo>
                      <a:lnTo>
                        <a:pt x="61" y="559"/>
                      </a:lnTo>
                      <a:lnTo>
                        <a:pt x="68" y="566"/>
                      </a:lnTo>
                      <a:lnTo>
                        <a:pt x="72" y="573"/>
                      </a:lnTo>
                      <a:lnTo>
                        <a:pt x="77" y="577"/>
                      </a:lnTo>
                      <a:lnTo>
                        <a:pt x="79" y="582"/>
                      </a:lnTo>
                      <a:lnTo>
                        <a:pt x="86" y="582"/>
                      </a:lnTo>
                      <a:lnTo>
                        <a:pt x="102" y="577"/>
                      </a:lnTo>
                      <a:lnTo>
                        <a:pt x="107" y="578"/>
                      </a:lnTo>
                      <a:lnTo>
                        <a:pt x="116" y="584"/>
                      </a:lnTo>
                      <a:lnTo>
                        <a:pt x="127" y="582"/>
                      </a:lnTo>
                      <a:lnTo>
                        <a:pt x="144" y="572"/>
                      </a:lnTo>
                      <a:lnTo>
                        <a:pt x="149" y="567"/>
                      </a:lnTo>
                      <a:lnTo>
                        <a:pt x="155" y="552"/>
                      </a:lnTo>
                      <a:lnTo>
                        <a:pt x="161" y="543"/>
                      </a:lnTo>
                      <a:lnTo>
                        <a:pt x="157" y="533"/>
                      </a:lnTo>
                      <a:lnTo>
                        <a:pt x="157" y="522"/>
                      </a:lnTo>
                      <a:lnTo>
                        <a:pt x="154" y="506"/>
                      </a:lnTo>
                      <a:lnTo>
                        <a:pt x="160" y="519"/>
                      </a:lnTo>
                      <a:lnTo>
                        <a:pt x="166" y="525"/>
                      </a:lnTo>
                      <a:lnTo>
                        <a:pt x="173" y="533"/>
                      </a:lnTo>
                      <a:lnTo>
                        <a:pt x="180" y="536"/>
                      </a:lnTo>
                      <a:lnTo>
                        <a:pt x="187" y="534"/>
                      </a:lnTo>
                      <a:lnTo>
                        <a:pt x="189" y="522"/>
                      </a:lnTo>
                      <a:lnTo>
                        <a:pt x="194" y="516"/>
                      </a:lnTo>
                      <a:lnTo>
                        <a:pt x="201" y="516"/>
                      </a:lnTo>
                      <a:lnTo>
                        <a:pt x="208" y="516"/>
                      </a:lnTo>
                      <a:lnTo>
                        <a:pt x="225" y="532"/>
                      </a:lnTo>
                      <a:lnTo>
                        <a:pt x="233" y="534"/>
                      </a:lnTo>
                      <a:lnTo>
                        <a:pt x="245" y="532"/>
                      </a:lnTo>
                      <a:lnTo>
                        <a:pt x="257" y="534"/>
                      </a:lnTo>
                      <a:lnTo>
                        <a:pt x="262" y="533"/>
                      </a:lnTo>
                      <a:lnTo>
                        <a:pt x="271" y="524"/>
                      </a:lnTo>
                      <a:lnTo>
                        <a:pt x="269" y="509"/>
                      </a:lnTo>
                      <a:lnTo>
                        <a:pt x="272" y="502"/>
                      </a:lnTo>
                      <a:lnTo>
                        <a:pt x="279" y="497"/>
                      </a:lnTo>
                      <a:lnTo>
                        <a:pt x="277" y="491"/>
                      </a:lnTo>
                      <a:lnTo>
                        <a:pt x="273" y="481"/>
                      </a:lnTo>
                      <a:lnTo>
                        <a:pt x="277" y="460"/>
                      </a:lnTo>
                      <a:lnTo>
                        <a:pt x="279" y="436"/>
                      </a:lnTo>
                      <a:lnTo>
                        <a:pt x="283" y="406"/>
                      </a:lnTo>
                      <a:lnTo>
                        <a:pt x="290" y="381"/>
                      </a:lnTo>
                      <a:lnTo>
                        <a:pt x="293" y="363"/>
                      </a:lnTo>
                      <a:lnTo>
                        <a:pt x="297" y="339"/>
                      </a:lnTo>
                      <a:lnTo>
                        <a:pt x="294" y="317"/>
                      </a:lnTo>
                      <a:lnTo>
                        <a:pt x="297" y="313"/>
                      </a:lnTo>
                      <a:lnTo>
                        <a:pt x="303" y="304"/>
                      </a:lnTo>
                      <a:lnTo>
                        <a:pt x="301" y="297"/>
                      </a:lnTo>
                      <a:lnTo>
                        <a:pt x="283" y="273"/>
                      </a:lnTo>
                      <a:lnTo>
                        <a:pt x="279" y="262"/>
                      </a:lnTo>
                      <a:lnTo>
                        <a:pt x="279" y="254"/>
                      </a:lnTo>
                      <a:lnTo>
                        <a:pt x="283" y="244"/>
                      </a:lnTo>
                      <a:lnTo>
                        <a:pt x="297" y="232"/>
                      </a:lnTo>
                      <a:lnTo>
                        <a:pt x="306" y="228"/>
                      </a:lnTo>
                      <a:lnTo>
                        <a:pt x="314" y="220"/>
                      </a:lnTo>
                      <a:lnTo>
                        <a:pt x="315" y="210"/>
                      </a:lnTo>
                      <a:lnTo>
                        <a:pt x="311" y="200"/>
                      </a:lnTo>
                      <a:lnTo>
                        <a:pt x="316" y="190"/>
                      </a:lnTo>
                      <a:lnTo>
                        <a:pt x="317" y="186"/>
                      </a:lnTo>
                      <a:lnTo>
                        <a:pt x="314" y="178"/>
                      </a:lnTo>
                      <a:lnTo>
                        <a:pt x="312" y="172"/>
                      </a:lnTo>
                      <a:lnTo>
                        <a:pt x="313" y="165"/>
                      </a:lnTo>
                      <a:lnTo>
                        <a:pt x="314" y="158"/>
                      </a:lnTo>
                      <a:lnTo>
                        <a:pt x="310" y="149"/>
                      </a:lnTo>
                      <a:lnTo>
                        <a:pt x="306" y="144"/>
                      </a:lnTo>
                      <a:lnTo>
                        <a:pt x="300" y="136"/>
                      </a:lnTo>
                      <a:lnTo>
                        <a:pt x="297" y="124"/>
                      </a:lnTo>
                      <a:lnTo>
                        <a:pt x="297" y="118"/>
                      </a:lnTo>
                      <a:lnTo>
                        <a:pt x="298" y="107"/>
                      </a:lnTo>
                      <a:lnTo>
                        <a:pt x="289" y="95"/>
                      </a:lnTo>
                      <a:lnTo>
                        <a:pt x="279" y="86"/>
                      </a:lnTo>
                      <a:lnTo>
                        <a:pt x="272" y="83"/>
                      </a:lnTo>
                      <a:lnTo>
                        <a:pt x="271" y="68"/>
                      </a:lnTo>
                      <a:lnTo>
                        <a:pt x="269" y="64"/>
                      </a:lnTo>
                      <a:lnTo>
                        <a:pt x="263" y="58"/>
                      </a:lnTo>
                      <a:lnTo>
                        <a:pt x="265" y="43"/>
                      </a:lnTo>
                      <a:lnTo>
                        <a:pt x="271" y="34"/>
                      </a:lnTo>
                      <a:lnTo>
                        <a:pt x="263" y="28"/>
                      </a:lnTo>
                      <a:lnTo>
                        <a:pt x="254" y="25"/>
                      </a:lnTo>
                      <a:lnTo>
                        <a:pt x="244" y="24"/>
                      </a:lnTo>
                      <a:lnTo>
                        <a:pt x="239" y="16"/>
                      </a:lnTo>
                      <a:lnTo>
                        <a:pt x="224" y="11"/>
                      </a:lnTo>
                      <a:lnTo>
                        <a:pt x="213" y="4"/>
                      </a:lnTo>
                      <a:lnTo>
                        <a:pt x="210" y="0"/>
                      </a:lnTo>
                      <a:lnTo>
                        <a:pt x="203" y="0"/>
                      </a:lnTo>
                      <a:lnTo>
                        <a:pt x="201" y="2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09" name="Freeform 9">
                  <a:extLst>
                    <a:ext uri="{FF2B5EF4-FFF2-40B4-BE49-F238E27FC236}">
                      <a16:creationId xmlns:a16="http://schemas.microsoft.com/office/drawing/2014/main" id="{5A7C9564-C8EE-42C8-966F-82EAB48191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4" y="3301"/>
                  <a:ext cx="634" cy="396"/>
                </a:xfrm>
                <a:custGeom>
                  <a:avLst/>
                  <a:gdLst>
                    <a:gd name="T0" fmla="*/ 580 w 634"/>
                    <a:gd name="T1" fmla="*/ 1 h 396"/>
                    <a:gd name="T2" fmla="*/ 564 w 634"/>
                    <a:gd name="T3" fmla="*/ 10 h 396"/>
                    <a:gd name="T4" fmla="*/ 530 w 634"/>
                    <a:gd name="T5" fmla="*/ 27 h 396"/>
                    <a:gd name="T6" fmla="*/ 510 w 634"/>
                    <a:gd name="T7" fmla="*/ 17 h 396"/>
                    <a:gd name="T8" fmla="*/ 474 w 634"/>
                    <a:gd name="T9" fmla="*/ 18 h 396"/>
                    <a:gd name="T10" fmla="*/ 456 w 634"/>
                    <a:gd name="T11" fmla="*/ 31 h 396"/>
                    <a:gd name="T12" fmla="*/ 432 w 634"/>
                    <a:gd name="T13" fmla="*/ 49 h 396"/>
                    <a:gd name="T14" fmla="*/ 383 w 634"/>
                    <a:gd name="T15" fmla="*/ 57 h 396"/>
                    <a:gd name="T16" fmla="*/ 336 w 634"/>
                    <a:gd name="T17" fmla="*/ 60 h 396"/>
                    <a:gd name="T18" fmla="*/ 300 w 634"/>
                    <a:gd name="T19" fmla="*/ 58 h 396"/>
                    <a:gd name="T20" fmla="*/ 270 w 634"/>
                    <a:gd name="T21" fmla="*/ 69 h 396"/>
                    <a:gd name="T22" fmla="*/ 241 w 634"/>
                    <a:gd name="T23" fmla="*/ 68 h 396"/>
                    <a:gd name="T24" fmla="*/ 223 w 634"/>
                    <a:gd name="T25" fmla="*/ 43 h 396"/>
                    <a:gd name="T26" fmla="*/ 194 w 634"/>
                    <a:gd name="T27" fmla="*/ 45 h 396"/>
                    <a:gd name="T28" fmla="*/ 183 w 634"/>
                    <a:gd name="T29" fmla="*/ 21 h 396"/>
                    <a:gd name="T30" fmla="*/ 156 w 634"/>
                    <a:gd name="T31" fmla="*/ 27 h 396"/>
                    <a:gd name="T32" fmla="*/ 132 w 634"/>
                    <a:gd name="T33" fmla="*/ 27 h 396"/>
                    <a:gd name="T34" fmla="*/ 130 w 634"/>
                    <a:gd name="T35" fmla="*/ 53 h 396"/>
                    <a:gd name="T36" fmla="*/ 91 w 634"/>
                    <a:gd name="T37" fmla="*/ 61 h 396"/>
                    <a:gd name="T38" fmla="*/ 75 w 634"/>
                    <a:gd name="T39" fmla="*/ 43 h 396"/>
                    <a:gd name="T40" fmla="*/ 60 w 634"/>
                    <a:gd name="T41" fmla="*/ 22 h 396"/>
                    <a:gd name="T42" fmla="*/ 46 w 634"/>
                    <a:gd name="T43" fmla="*/ 40 h 396"/>
                    <a:gd name="T44" fmla="*/ 32 w 634"/>
                    <a:gd name="T45" fmla="*/ 50 h 396"/>
                    <a:gd name="T46" fmla="*/ 10 w 634"/>
                    <a:gd name="T47" fmla="*/ 64 h 396"/>
                    <a:gd name="T48" fmla="*/ 0 w 634"/>
                    <a:gd name="T49" fmla="*/ 90 h 396"/>
                    <a:gd name="T50" fmla="*/ 1 w 634"/>
                    <a:gd name="T51" fmla="*/ 113 h 396"/>
                    <a:gd name="T52" fmla="*/ 12 w 634"/>
                    <a:gd name="T53" fmla="*/ 143 h 396"/>
                    <a:gd name="T54" fmla="*/ 30 w 634"/>
                    <a:gd name="T55" fmla="*/ 155 h 396"/>
                    <a:gd name="T56" fmla="*/ 51 w 634"/>
                    <a:gd name="T57" fmla="*/ 169 h 396"/>
                    <a:gd name="T58" fmla="*/ 93 w 634"/>
                    <a:gd name="T59" fmla="*/ 171 h 396"/>
                    <a:gd name="T60" fmla="*/ 127 w 634"/>
                    <a:gd name="T61" fmla="*/ 183 h 396"/>
                    <a:gd name="T62" fmla="*/ 147 w 634"/>
                    <a:gd name="T63" fmla="*/ 195 h 396"/>
                    <a:gd name="T64" fmla="*/ 173 w 634"/>
                    <a:gd name="T65" fmla="*/ 216 h 396"/>
                    <a:gd name="T66" fmla="*/ 206 w 634"/>
                    <a:gd name="T67" fmla="*/ 230 h 396"/>
                    <a:gd name="T68" fmla="*/ 234 w 634"/>
                    <a:gd name="T69" fmla="*/ 245 h 396"/>
                    <a:gd name="T70" fmla="*/ 258 w 634"/>
                    <a:gd name="T71" fmla="*/ 265 h 396"/>
                    <a:gd name="T72" fmla="*/ 286 w 634"/>
                    <a:gd name="T73" fmla="*/ 282 h 396"/>
                    <a:gd name="T74" fmla="*/ 319 w 634"/>
                    <a:gd name="T75" fmla="*/ 280 h 396"/>
                    <a:gd name="T76" fmla="*/ 364 w 634"/>
                    <a:gd name="T77" fmla="*/ 290 h 396"/>
                    <a:gd name="T78" fmla="*/ 402 w 634"/>
                    <a:gd name="T79" fmla="*/ 321 h 396"/>
                    <a:gd name="T80" fmla="*/ 424 w 634"/>
                    <a:gd name="T81" fmla="*/ 349 h 396"/>
                    <a:gd name="T82" fmla="*/ 467 w 634"/>
                    <a:gd name="T83" fmla="*/ 373 h 396"/>
                    <a:gd name="T84" fmla="*/ 491 w 634"/>
                    <a:gd name="T85" fmla="*/ 371 h 396"/>
                    <a:gd name="T86" fmla="*/ 515 w 634"/>
                    <a:gd name="T87" fmla="*/ 377 h 396"/>
                    <a:gd name="T88" fmla="*/ 537 w 634"/>
                    <a:gd name="T89" fmla="*/ 381 h 396"/>
                    <a:gd name="T90" fmla="*/ 554 w 634"/>
                    <a:gd name="T91" fmla="*/ 395 h 396"/>
                    <a:gd name="T92" fmla="*/ 546 w 634"/>
                    <a:gd name="T93" fmla="*/ 357 h 396"/>
                    <a:gd name="T94" fmla="*/ 564 w 634"/>
                    <a:gd name="T95" fmla="*/ 331 h 396"/>
                    <a:gd name="T96" fmla="*/ 598 w 634"/>
                    <a:gd name="T97" fmla="*/ 286 h 396"/>
                    <a:gd name="T98" fmla="*/ 576 w 634"/>
                    <a:gd name="T99" fmla="*/ 269 h 396"/>
                    <a:gd name="T100" fmla="*/ 566 w 634"/>
                    <a:gd name="T101" fmla="*/ 245 h 396"/>
                    <a:gd name="T102" fmla="*/ 564 w 634"/>
                    <a:gd name="T103" fmla="*/ 226 h 396"/>
                    <a:gd name="T104" fmla="*/ 537 w 634"/>
                    <a:gd name="T105" fmla="*/ 212 h 396"/>
                    <a:gd name="T106" fmla="*/ 543 w 634"/>
                    <a:gd name="T107" fmla="*/ 192 h 396"/>
                    <a:gd name="T108" fmla="*/ 555 w 634"/>
                    <a:gd name="T109" fmla="*/ 159 h 396"/>
                    <a:gd name="T110" fmla="*/ 554 w 634"/>
                    <a:gd name="T111" fmla="*/ 136 h 396"/>
                    <a:gd name="T112" fmla="*/ 572 w 634"/>
                    <a:gd name="T113" fmla="*/ 103 h 396"/>
                    <a:gd name="T114" fmla="*/ 594 w 634"/>
                    <a:gd name="T115" fmla="*/ 65 h 396"/>
                    <a:gd name="T116" fmla="*/ 607 w 634"/>
                    <a:gd name="T117" fmla="*/ 51 h 396"/>
                    <a:gd name="T118" fmla="*/ 633 w 634"/>
                    <a:gd name="T119" fmla="*/ 14 h 396"/>
                    <a:gd name="T120" fmla="*/ 613 w 634"/>
                    <a:gd name="T121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34" h="396">
                      <a:moveTo>
                        <a:pt x="611" y="0"/>
                      </a:moveTo>
                      <a:lnTo>
                        <a:pt x="598" y="2"/>
                      </a:lnTo>
                      <a:lnTo>
                        <a:pt x="580" y="1"/>
                      </a:lnTo>
                      <a:lnTo>
                        <a:pt x="570" y="0"/>
                      </a:lnTo>
                      <a:lnTo>
                        <a:pt x="565" y="0"/>
                      </a:lnTo>
                      <a:lnTo>
                        <a:pt x="564" y="10"/>
                      </a:lnTo>
                      <a:lnTo>
                        <a:pt x="557" y="18"/>
                      </a:lnTo>
                      <a:lnTo>
                        <a:pt x="549" y="23"/>
                      </a:lnTo>
                      <a:lnTo>
                        <a:pt x="530" y="27"/>
                      </a:lnTo>
                      <a:lnTo>
                        <a:pt x="520" y="30"/>
                      </a:lnTo>
                      <a:lnTo>
                        <a:pt x="514" y="27"/>
                      </a:lnTo>
                      <a:lnTo>
                        <a:pt x="510" y="17"/>
                      </a:lnTo>
                      <a:lnTo>
                        <a:pt x="494" y="18"/>
                      </a:lnTo>
                      <a:lnTo>
                        <a:pt x="484" y="19"/>
                      </a:lnTo>
                      <a:lnTo>
                        <a:pt x="474" y="18"/>
                      </a:lnTo>
                      <a:lnTo>
                        <a:pt x="468" y="19"/>
                      </a:lnTo>
                      <a:lnTo>
                        <a:pt x="466" y="25"/>
                      </a:lnTo>
                      <a:lnTo>
                        <a:pt x="456" y="31"/>
                      </a:lnTo>
                      <a:lnTo>
                        <a:pt x="450" y="33"/>
                      </a:lnTo>
                      <a:lnTo>
                        <a:pt x="440" y="41"/>
                      </a:lnTo>
                      <a:lnTo>
                        <a:pt x="432" y="49"/>
                      </a:lnTo>
                      <a:lnTo>
                        <a:pt x="423" y="53"/>
                      </a:lnTo>
                      <a:lnTo>
                        <a:pt x="397" y="55"/>
                      </a:lnTo>
                      <a:lnTo>
                        <a:pt x="383" y="57"/>
                      </a:lnTo>
                      <a:lnTo>
                        <a:pt x="362" y="59"/>
                      </a:lnTo>
                      <a:lnTo>
                        <a:pt x="346" y="60"/>
                      </a:lnTo>
                      <a:lnTo>
                        <a:pt x="336" y="60"/>
                      </a:lnTo>
                      <a:lnTo>
                        <a:pt x="328" y="59"/>
                      </a:lnTo>
                      <a:lnTo>
                        <a:pt x="310" y="51"/>
                      </a:lnTo>
                      <a:lnTo>
                        <a:pt x="300" y="58"/>
                      </a:lnTo>
                      <a:lnTo>
                        <a:pt x="289" y="63"/>
                      </a:lnTo>
                      <a:lnTo>
                        <a:pt x="276" y="68"/>
                      </a:lnTo>
                      <a:lnTo>
                        <a:pt x="270" y="69"/>
                      </a:lnTo>
                      <a:lnTo>
                        <a:pt x="257" y="66"/>
                      </a:lnTo>
                      <a:lnTo>
                        <a:pt x="252" y="66"/>
                      </a:lnTo>
                      <a:lnTo>
                        <a:pt x="241" y="68"/>
                      </a:lnTo>
                      <a:lnTo>
                        <a:pt x="233" y="61"/>
                      </a:lnTo>
                      <a:lnTo>
                        <a:pt x="226" y="48"/>
                      </a:lnTo>
                      <a:lnTo>
                        <a:pt x="223" y="43"/>
                      </a:lnTo>
                      <a:lnTo>
                        <a:pt x="216" y="41"/>
                      </a:lnTo>
                      <a:lnTo>
                        <a:pt x="206" y="43"/>
                      </a:lnTo>
                      <a:lnTo>
                        <a:pt x="194" y="45"/>
                      </a:lnTo>
                      <a:lnTo>
                        <a:pt x="188" y="43"/>
                      </a:lnTo>
                      <a:lnTo>
                        <a:pt x="190" y="35"/>
                      </a:lnTo>
                      <a:lnTo>
                        <a:pt x="183" y="21"/>
                      </a:lnTo>
                      <a:lnTo>
                        <a:pt x="178" y="17"/>
                      </a:lnTo>
                      <a:lnTo>
                        <a:pt x="169" y="18"/>
                      </a:lnTo>
                      <a:lnTo>
                        <a:pt x="156" y="27"/>
                      </a:lnTo>
                      <a:lnTo>
                        <a:pt x="147" y="27"/>
                      </a:lnTo>
                      <a:lnTo>
                        <a:pt x="136" y="25"/>
                      </a:lnTo>
                      <a:lnTo>
                        <a:pt x="132" y="27"/>
                      </a:lnTo>
                      <a:lnTo>
                        <a:pt x="128" y="32"/>
                      </a:lnTo>
                      <a:lnTo>
                        <a:pt x="127" y="40"/>
                      </a:lnTo>
                      <a:lnTo>
                        <a:pt x="130" y="53"/>
                      </a:lnTo>
                      <a:lnTo>
                        <a:pt x="118" y="60"/>
                      </a:lnTo>
                      <a:lnTo>
                        <a:pt x="104" y="62"/>
                      </a:lnTo>
                      <a:lnTo>
                        <a:pt x="91" y="61"/>
                      </a:lnTo>
                      <a:lnTo>
                        <a:pt x="84" y="60"/>
                      </a:lnTo>
                      <a:lnTo>
                        <a:pt x="76" y="50"/>
                      </a:lnTo>
                      <a:lnTo>
                        <a:pt x="75" y="43"/>
                      </a:lnTo>
                      <a:lnTo>
                        <a:pt x="71" y="37"/>
                      </a:lnTo>
                      <a:lnTo>
                        <a:pt x="68" y="32"/>
                      </a:lnTo>
                      <a:lnTo>
                        <a:pt x="60" y="22"/>
                      </a:lnTo>
                      <a:lnTo>
                        <a:pt x="57" y="29"/>
                      </a:lnTo>
                      <a:lnTo>
                        <a:pt x="49" y="35"/>
                      </a:lnTo>
                      <a:lnTo>
                        <a:pt x="46" y="40"/>
                      </a:lnTo>
                      <a:lnTo>
                        <a:pt x="41" y="45"/>
                      </a:lnTo>
                      <a:lnTo>
                        <a:pt x="36" y="48"/>
                      </a:lnTo>
                      <a:lnTo>
                        <a:pt x="32" y="50"/>
                      </a:lnTo>
                      <a:lnTo>
                        <a:pt x="26" y="53"/>
                      </a:lnTo>
                      <a:lnTo>
                        <a:pt x="23" y="60"/>
                      </a:lnTo>
                      <a:lnTo>
                        <a:pt x="10" y="64"/>
                      </a:lnTo>
                      <a:lnTo>
                        <a:pt x="4" y="70"/>
                      </a:lnTo>
                      <a:lnTo>
                        <a:pt x="0" y="81"/>
                      </a:lnTo>
                      <a:lnTo>
                        <a:pt x="0" y="90"/>
                      </a:lnTo>
                      <a:lnTo>
                        <a:pt x="3" y="94"/>
                      </a:lnTo>
                      <a:lnTo>
                        <a:pt x="1" y="102"/>
                      </a:lnTo>
                      <a:lnTo>
                        <a:pt x="1" y="113"/>
                      </a:lnTo>
                      <a:lnTo>
                        <a:pt x="3" y="125"/>
                      </a:lnTo>
                      <a:lnTo>
                        <a:pt x="7" y="135"/>
                      </a:lnTo>
                      <a:lnTo>
                        <a:pt x="12" y="143"/>
                      </a:lnTo>
                      <a:lnTo>
                        <a:pt x="14" y="145"/>
                      </a:lnTo>
                      <a:lnTo>
                        <a:pt x="23" y="147"/>
                      </a:lnTo>
                      <a:lnTo>
                        <a:pt x="30" y="155"/>
                      </a:lnTo>
                      <a:lnTo>
                        <a:pt x="34" y="163"/>
                      </a:lnTo>
                      <a:lnTo>
                        <a:pt x="41" y="170"/>
                      </a:lnTo>
                      <a:lnTo>
                        <a:pt x="51" y="169"/>
                      </a:lnTo>
                      <a:lnTo>
                        <a:pt x="67" y="167"/>
                      </a:lnTo>
                      <a:lnTo>
                        <a:pt x="84" y="168"/>
                      </a:lnTo>
                      <a:lnTo>
                        <a:pt x="93" y="171"/>
                      </a:lnTo>
                      <a:lnTo>
                        <a:pt x="100" y="179"/>
                      </a:lnTo>
                      <a:lnTo>
                        <a:pt x="110" y="181"/>
                      </a:lnTo>
                      <a:lnTo>
                        <a:pt x="127" y="183"/>
                      </a:lnTo>
                      <a:lnTo>
                        <a:pt x="136" y="184"/>
                      </a:lnTo>
                      <a:lnTo>
                        <a:pt x="141" y="188"/>
                      </a:lnTo>
                      <a:lnTo>
                        <a:pt x="147" y="195"/>
                      </a:lnTo>
                      <a:lnTo>
                        <a:pt x="156" y="202"/>
                      </a:lnTo>
                      <a:lnTo>
                        <a:pt x="166" y="210"/>
                      </a:lnTo>
                      <a:lnTo>
                        <a:pt x="173" y="216"/>
                      </a:lnTo>
                      <a:lnTo>
                        <a:pt x="184" y="222"/>
                      </a:lnTo>
                      <a:lnTo>
                        <a:pt x="194" y="226"/>
                      </a:lnTo>
                      <a:lnTo>
                        <a:pt x="206" y="230"/>
                      </a:lnTo>
                      <a:lnTo>
                        <a:pt x="214" y="233"/>
                      </a:lnTo>
                      <a:lnTo>
                        <a:pt x="223" y="237"/>
                      </a:lnTo>
                      <a:lnTo>
                        <a:pt x="234" y="245"/>
                      </a:lnTo>
                      <a:lnTo>
                        <a:pt x="241" y="251"/>
                      </a:lnTo>
                      <a:lnTo>
                        <a:pt x="250" y="258"/>
                      </a:lnTo>
                      <a:lnTo>
                        <a:pt x="258" y="265"/>
                      </a:lnTo>
                      <a:lnTo>
                        <a:pt x="267" y="272"/>
                      </a:lnTo>
                      <a:lnTo>
                        <a:pt x="278" y="279"/>
                      </a:lnTo>
                      <a:lnTo>
                        <a:pt x="286" y="282"/>
                      </a:lnTo>
                      <a:lnTo>
                        <a:pt x="293" y="282"/>
                      </a:lnTo>
                      <a:lnTo>
                        <a:pt x="303" y="281"/>
                      </a:lnTo>
                      <a:lnTo>
                        <a:pt x="319" y="280"/>
                      </a:lnTo>
                      <a:lnTo>
                        <a:pt x="337" y="282"/>
                      </a:lnTo>
                      <a:lnTo>
                        <a:pt x="349" y="285"/>
                      </a:lnTo>
                      <a:lnTo>
                        <a:pt x="364" y="290"/>
                      </a:lnTo>
                      <a:lnTo>
                        <a:pt x="382" y="299"/>
                      </a:lnTo>
                      <a:lnTo>
                        <a:pt x="397" y="314"/>
                      </a:lnTo>
                      <a:lnTo>
                        <a:pt x="402" y="321"/>
                      </a:lnTo>
                      <a:lnTo>
                        <a:pt x="406" y="339"/>
                      </a:lnTo>
                      <a:lnTo>
                        <a:pt x="415" y="348"/>
                      </a:lnTo>
                      <a:lnTo>
                        <a:pt x="424" y="349"/>
                      </a:lnTo>
                      <a:lnTo>
                        <a:pt x="433" y="355"/>
                      </a:lnTo>
                      <a:lnTo>
                        <a:pt x="450" y="363"/>
                      </a:lnTo>
                      <a:lnTo>
                        <a:pt x="467" y="373"/>
                      </a:lnTo>
                      <a:lnTo>
                        <a:pt x="474" y="374"/>
                      </a:lnTo>
                      <a:lnTo>
                        <a:pt x="478" y="375"/>
                      </a:lnTo>
                      <a:lnTo>
                        <a:pt x="491" y="371"/>
                      </a:lnTo>
                      <a:lnTo>
                        <a:pt x="501" y="369"/>
                      </a:lnTo>
                      <a:lnTo>
                        <a:pt x="511" y="373"/>
                      </a:lnTo>
                      <a:lnTo>
                        <a:pt x="515" y="377"/>
                      </a:lnTo>
                      <a:lnTo>
                        <a:pt x="525" y="376"/>
                      </a:lnTo>
                      <a:lnTo>
                        <a:pt x="530" y="378"/>
                      </a:lnTo>
                      <a:lnTo>
                        <a:pt x="537" y="381"/>
                      </a:lnTo>
                      <a:lnTo>
                        <a:pt x="544" y="387"/>
                      </a:lnTo>
                      <a:lnTo>
                        <a:pt x="550" y="394"/>
                      </a:lnTo>
                      <a:lnTo>
                        <a:pt x="554" y="395"/>
                      </a:lnTo>
                      <a:lnTo>
                        <a:pt x="552" y="381"/>
                      </a:lnTo>
                      <a:lnTo>
                        <a:pt x="550" y="370"/>
                      </a:lnTo>
                      <a:lnTo>
                        <a:pt x="546" y="357"/>
                      </a:lnTo>
                      <a:lnTo>
                        <a:pt x="546" y="348"/>
                      </a:lnTo>
                      <a:lnTo>
                        <a:pt x="551" y="338"/>
                      </a:lnTo>
                      <a:lnTo>
                        <a:pt x="564" y="331"/>
                      </a:lnTo>
                      <a:lnTo>
                        <a:pt x="578" y="314"/>
                      </a:lnTo>
                      <a:lnTo>
                        <a:pt x="590" y="299"/>
                      </a:lnTo>
                      <a:lnTo>
                        <a:pt x="598" y="286"/>
                      </a:lnTo>
                      <a:lnTo>
                        <a:pt x="598" y="280"/>
                      </a:lnTo>
                      <a:lnTo>
                        <a:pt x="586" y="275"/>
                      </a:lnTo>
                      <a:lnTo>
                        <a:pt x="576" y="269"/>
                      </a:lnTo>
                      <a:lnTo>
                        <a:pt x="564" y="263"/>
                      </a:lnTo>
                      <a:lnTo>
                        <a:pt x="562" y="259"/>
                      </a:lnTo>
                      <a:lnTo>
                        <a:pt x="566" y="245"/>
                      </a:lnTo>
                      <a:lnTo>
                        <a:pt x="572" y="235"/>
                      </a:lnTo>
                      <a:lnTo>
                        <a:pt x="572" y="229"/>
                      </a:lnTo>
                      <a:lnTo>
                        <a:pt x="564" y="226"/>
                      </a:lnTo>
                      <a:lnTo>
                        <a:pt x="546" y="221"/>
                      </a:lnTo>
                      <a:lnTo>
                        <a:pt x="541" y="218"/>
                      </a:lnTo>
                      <a:lnTo>
                        <a:pt x="537" y="212"/>
                      </a:lnTo>
                      <a:lnTo>
                        <a:pt x="537" y="204"/>
                      </a:lnTo>
                      <a:lnTo>
                        <a:pt x="539" y="197"/>
                      </a:lnTo>
                      <a:lnTo>
                        <a:pt x="543" y="192"/>
                      </a:lnTo>
                      <a:lnTo>
                        <a:pt x="546" y="187"/>
                      </a:lnTo>
                      <a:lnTo>
                        <a:pt x="554" y="169"/>
                      </a:lnTo>
                      <a:lnTo>
                        <a:pt x="555" y="159"/>
                      </a:lnTo>
                      <a:lnTo>
                        <a:pt x="554" y="153"/>
                      </a:lnTo>
                      <a:lnTo>
                        <a:pt x="554" y="143"/>
                      </a:lnTo>
                      <a:lnTo>
                        <a:pt x="554" y="136"/>
                      </a:lnTo>
                      <a:lnTo>
                        <a:pt x="557" y="127"/>
                      </a:lnTo>
                      <a:lnTo>
                        <a:pt x="564" y="115"/>
                      </a:lnTo>
                      <a:lnTo>
                        <a:pt x="572" y="103"/>
                      </a:lnTo>
                      <a:lnTo>
                        <a:pt x="583" y="92"/>
                      </a:lnTo>
                      <a:lnTo>
                        <a:pt x="589" y="77"/>
                      </a:lnTo>
                      <a:lnTo>
                        <a:pt x="594" y="65"/>
                      </a:lnTo>
                      <a:lnTo>
                        <a:pt x="596" y="59"/>
                      </a:lnTo>
                      <a:lnTo>
                        <a:pt x="600" y="55"/>
                      </a:lnTo>
                      <a:lnTo>
                        <a:pt x="607" y="51"/>
                      </a:lnTo>
                      <a:lnTo>
                        <a:pt x="616" y="37"/>
                      </a:lnTo>
                      <a:lnTo>
                        <a:pt x="622" y="24"/>
                      </a:lnTo>
                      <a:lnTo>
                        <a:pt x="633" y="14"/>
                      </a:lnTo>
                      <a:lnTo>
                        <a:pt x="633" y="9"/>
                      </a:lnTo>
                      <a:lnTo>
                        <a:pt x="628" y="0"/>
                      </a:lnTo>
                      <a:lnTo>
                        <a:pt x="613" y="0"/>
                      </a:lnTo>
                      <a:lnTo>
                        <a:pt x="611" y="0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10" name="Freeform 10">
                  <a:extLst>
                    <a:ext uri="{FF2B5EF4-FFF2-40B4-BE49-F238E27FC236}">
                      <a16:creationId xmlns:a16="http://schemas.microsoft.com/office/drawing/2014/main" id="{1434379C-06B4-4E6C-A4B7-E6053EBEE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4" y="2149"/>
                  <a:ext cx="68" cy="44"/>
                </a:xfrm>
                <a:custGeom>
                  <a:avLst/>
                  <a:gdLst>
                    <a:gd name="T0" fmla="*/ 54 w 68"/>
                    <a:gd name="T1" fmla="*/ 2 h 44"/>
                    <a:gd name="T2" fmla="*/ 52 w 68"/>
                    <a:gd name="T3" fmla="*/ 8 h 44"/>
                    <a:gd name="T4" fmla="*/ 48 w 68"/>
                    <a:gd name="T5" fmla="*/ 12 h 44"/>
                    <a:gd name="T6" fmla="*/ 44 w 68"/>
                    <a:gd name="T7" fmla="*/ 9 h 44"/>
                    <a:gd name="T8" fmla="*/ 37 w 68"/>
                    <a:gd name="T9" fmla="*/ 10 h 44"/>
                    <a:gd name="T10" fmla="*/ 30 w 68"/>
                    <a:gd name="T11" fmla="*/ 14 h 44"/>
                    <a:gd name="T12" fmla="*/ 25 w 68"/>
                    <a:gd name="T13" fmla="*/ 16 h 44"/>
                    <a:gd name="T14" fmla="*/ 22 w 68"/>
                    <a:gd name="T15" fmla="*/ 15 h 44"/>
                    <a:gd name="T16" fmla="*/ 19 w 68"/>
                    <a:gd name="T17" fmla="*/ 10 h 44"/>
                    <a:gd name="T18" fmla="*/ 10 w 68"/>
                    <a:gd name="T19" fmla="*/ 10 h 44"/>
                    <a:gd name="T20" fmla="*/ 6 w 68"/>
                    <a:gd name="T21" fmla="*/ 12 h 44"/>
                    <a:gd name="T22" fmla="*/ 2 w 68"/>
                    <a:gd name="T23" fmla="*/ 19 h 44"/>
                    <a:gd name="T24" fmla="*/ 0 w 68"/>
                    <a:gd name="T25" fmla="*/ 22 h 44"/>
                    <a:gd name="T26" fmla="*/ 2 w 68"/>
                    <a:gd name="T27" fmla="*/ 27 h 44"/>
                    <a:gd name="T28" fmla="*/ 10 w 68"/>
                    <a:gd name="T29" fmla="*/ 27 h 44"/>
                    <a:gd name="T30" fmla="*/ 20 w 68"/>
                    <a:gd name="T31" fmla="*/ 28 h 44"/>
                    <a:gd name="T32" fmla="*/ 24 w 68"/>
                    <a:gd name="T33" fmla="*/ 30 h 44"/>
                    <a:gd name="T34" fmla="*/ 30 w 68"/>
                    <a:gd name="T35" fmla="*/ 31 h 44"/>
                    <a:gd name="T36" fmla="*/ 37 w 68"/>
                    <a:gd name="T37" fmla="*/ 35 h 44"/>
                    <a:gd name="T38" fmla="*/ 46 w 68"/>
                    <a:gd name="T39" fmla="*/ 32 h 44"/>
                    <a:gd name="T40" fmla="*/ 54 w 68"/>
                    <a:gd name="T41" fmla="*/ 35 h 44"/>
                    <a:gd name="T42" fmla="*/ 58 w 68"/>
                    <a:gd name="T43" fmla="*/ 41 h 44"/>
                    <a:gd name="T44" fmla="*/ 63 w 68"/>
                    <a:gd name="T45" fmla="*/ 43 h 44"/>
                    <a:gd name="T46" fmla="*/ 67 w 68"/>
                    <a:gd name="T47" fmla="*/ 41 h 44"/>
                    <a:gd name="T48" fmla="*/ 67 w 68"/>
                    <a:gd name="T49" fmla="*/ 37 h 44"/>
                    <a:gd name="T50" fmla="*/ 60 w 68"/>
                    <a:gd name="T51" fmla="*/ 23 h 44"/>
                    <a:gd name="T52" fmla="*/ 61 w 68"/>
                    <a:gd name="T53" fmla="*/ 16 h 44"/>
                    <a:gd name="T54" fmla="*/ 62 w 68"/>
                    <a:gd name="T55" fmla="*/ 8 h 44"/>
                    <a:gd name="T56" fmla="*/ 62 w 68"/>
                    <a:gd name="T57" fmla="*/ 3 h 44"/>
                    <a:gd name="T58" fmla="*/ 56 w 68"/>
                    <a:gd name="T59" fmla="*/ 0 h 44"/>
                    <a:gd name="T60" fmla="*/ 54 w 68"/>
                    <a:gd name="T61" fmla="*/ 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68" h="44">
                      <a:moveTo>
                        <a:pt x="54" y="2"/>
                      </a:moveTo>
                      <a:lnTo>
                        <a:pt x="52" y="8"/>
                      </a:lnTo>
                      <a:lnTo>
                        <a:pt x="48" y="12"/>
                      </a:lnTo>
                      <a:lnTo>
                        <a:pt x="44" y="9"/>
                      </a:lnTo>
                      <a:lnTo>
                        <a:pt x="37" y="10"/>
                      </a:lnTo>
                      <a:lnTo>
                        <a:pt x="30" y="14"/>
                      </a:lnTo>
                      <a:lnTo>
                        <a:pt x="25" y="16"/>
                      </a:lnTo>
                      <a:lnTo>
                        <a:pt x="22" y="15"/>
                      </a:lnTo>
                      <a:lnTo>
                        <a:pt x="19" y="10"/>
                      </a:lnTo>
                      <a:lnTo>
                        <a:pt x="10" y="10"/>
                      </a:lnTo>
                      <a:lnTo>
                        <a:pt x="6" y="12"/>
                      </a:lnTo>
                      <a:lnTo>
                        <a:pt x="2" y="19"/>
                      </a:lnTo>
                      <a:lnTo>
                        <a:pt x="0" y="22"/>
                      </a:lnTo>
                      <a:lnTo>
                        <a:pt x="2" y="27"/>
                      </a:lnTo>
                      <a:lnTo>
                        <a:pt x="10" y="27"/>
                      </a:lnTo>
                      <a:lnTo>
                        <a:pt x="20" y="28"/>
                      </a:lnTo>
                      <a:lnTo>
                        <a:pt x="24" y="30"/>
                      </a:lnTo>
                      <a:lnTo>
                        <a:pt x="30" y="31"/>
                      </a:lnTo>
                      <a:lnTo>
                        <a:pt x="37" y="35"/>
                      </a:lnTo>
                      <a:lnTo>
                        <a:pt x="46" y="32"/>
                      </a:lnTo>
                      <a:lnTo>
                        <a:pt x="54" y="35"/>
                      </a:lnTo>
                      <a:lnTo>
                        <a:pt x="58" y="41"/>
                      </a:lnTo>
                      <a:lnTo>
                        <a:pt x="63" y="43"/>
                      </a:lnTo>
                      <a:lnTo>
                        <a:pt x="67" y="41"/>
                      </a:lnTo>
                      <a:lnTo>
                        <a:pt x="67" y="37"/>
                      </a:lnTo>
                      <a:lnTo>
                        <a:pt x="60" y="23"/>
                      </a:lnTo>
                      <a:lnTo>
                        <a:pt x="61" y="16"/>
                      </a:lnTo>
                      <a:lnTo>
                        <a:pt x="62" y="8"/>
                      </a:lnTo>
                      <a:lnTo>
                        <a:pt x="62" y="3"/>
                      </a:lnTo>
                      <a:lnTo>
                        <a:pt x="56" y="0"/>
                      </a:lnTo>
                      <a:lnTo>
                        <a:pt x="54" y="2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11" name="Freeform 11">
                  <a:extLst>
                    <a:ext uri="{FF2B5EF4-FFF2-40B4-BE49-F238E27FC236}">
                      <a16:creationId xmlns:a16="http://schemas.microsoft.com/office/drawing/2014/main" id="{358EB336-91FA-4AD3-9C28-084FE2CFB1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6" y="2201"/>
                  <a:ext cx="29" cy="27"/>
                </a:xfrm>
                <a:custGeom>
                  <a:avLst/>
                  <a:gdLst>
                    <a:gd name="T0" fmla="*/ 23 w 29"/>
                    <a:gd name="T1" fmla="*/ 0 h 27"/>
                    <a:gd name="T2" fmla="*/ 15 w 29"/>
                    <a:gd name="T3" fmla="*/ 10 h 27"/>
                    <a:gd name="T4" fmla="*/ 1 w 29"/>
                    <a:gd name="T5" fmla="*/ 17 h 27"/>
                    <a:gd name="T6" fmla="*/ 0 w 29"/>
                    <a:gd name="T7" fmla="*/ 21 h 27"/>
                    <a:gd name="T8" fmla="*/ 1 w 29"/>
                    <a:gd name="T9" fmla="*/ 26 h 27"/>
                    <a:gd name="T10" fmla="*/ 6 w 29"/>
                    <a:gd name="T11" fmla="*/ 26 h 27"/>
                    <a:gd name="T12" fmla="*/ 10 w 29"/>
                    <a:gd name="T13" fmla="*/ 26 h 27"/>
                    <a:gd name="T14" fmla="*/ 18 w 29"/>
                    <a:gd name="T15" fmla="*/ 17 h 27"/>
                    <a:gd name="T16" fmla="*/ 26 w 29"/>
                    <a:gd name="T17" fmla="*/ 13 h 27"/>
                    <a:gd name="T18" fmla="*/ 27 w 29"/>
                    <a:gd name="T19" fmla="*/ 9 h 27"/>
                    <a:gd name="T20" fmla="*/ 28 w 29"/>
                    <a:gd name="T21" fmla="*/ 4 h 27"/>
                    <a:gd name="T22" fmla="*/ 26 w 29"/>
                    <a:gd name="T23" fmla="*/ 0 h 27"/>
                    <a:gd name="T24" fmla="*/ 23 w 29"/>
                    <a:gd name="T25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27">
                      <a:moveTo>
                        <a:pt x="23" y="0"/>
                      </a:moveTo>
                      <a:lnTo>
                        <a:pt x="15" y="10"/>
                      </a:lnTo>
                      <a:lnTo>
                        <a:pt x="1" y="17"/>
                      </a:lnTo>
                      <a:lnTo>
                        <a:pt x="0" y="21"/>
                      </a:lnTo>
                      <a:lnTo>
                        <a:pt x="1" y="26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8" y="17"/>
                      </a:lnTo>
                      <a:lnTo>
                        <a:pt x="26" y="13"/>
                      </a:lnTo>
                      <a:lnTo>
                        <a:pt x="27" y="9"/>
                      </a:lnTo>
                      <a:lnTo>
                        <a:pt x="28" y="4"/>
                      </a:lnTo>
                      <a:lnTo>
                        <a:pt x="26" y="0"/>
                      </a:lnTo>
                      <a:lnTo>
                        <a:pt x="23" y="0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12" name="Freeform 12">
                  <a:extLst>
                    <a:ext uri="{FF2B5EF4-FFF2-40B4-BE49-F238E27FC236}">
                      <a16:creationId xmlns:a16="http://schemas.microsoft.com/office/drawing/2014/main" id="{4B938FAE-77E5-4CCA-B187-0D3796F9B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8" y="2275"/>
                  <a:ext cx="15" cy="16"/>
                </a:xfrm>
                <a:custGeom>
                  <a:avLst/>
                  <a:gdLst>
                    <a:gd name="T0" fmla="*/ 12 w 15"/>
                    <a:gd name="T1" fmla="*/ 0 h 16"/>
                    <a:gd name="T2" fmla="*/ 8 w 15"/>
                    <a:gd name="T3" fmla="*/ 1 h 16"/>
                    <a:gd name="T4" fmla="*/ 3 w 15"/>
                    <a:gd name="T5" fmla="*/ 3 h 16"/>
                    <a:gd name="T6" fmla="*/ 0 w 15"/>
                    <a:gd name="T7" fmla="*/ 9 h 16"/>
                    <a:gd name="T8" fmla="*/ 3 w 15"/>
                    <a:gd name="T9" fmla="*/ 15 h 16"/>
                    <a:gd name="T10" fmla="*/ 8 w 15"/>
                    <a:gd name="T11" fmla="*/ 15 h 16"/>
                    <a:gd name="T12" fmla="*/ 11 w 15"/>
                    <a:gd name="T13" fmla="*/ 11 h 16"/>
                    <a:gd name="T14" fmla="*/ 14 w 15"/>
                    <a:gd name="T15" fmla="*/ 4 h 16"/>
                    <a:gd name="T16" fmla="*/ 13 w 15"/>
                    <a:gd name="T17" fmla="*/ 2 h 16"/>
                    <a:gd name="T18" fmla="*/ 12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12" y="0"/>
                      </a:move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0" y="9"/>
                      </a:lnTo>
                      <a:lnTo>
                        <a:pt x="3" y="15"/>
                      </a:lnTo>
                      <a:lnTo>
                        <a:pt x="8" y="15"/>
                      </a:lnTo>
                      <a:lnTo>
                        <a:pt x="11" y="11"/>
                      </a:lnTo>
                      <a:lnTo>
                        <a:pt x="14" y="4"/>
                      </a:lnTo>
                      <a:lnTo>
                        <a:pt x="13" y="2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13" name="Freeform 13">
                  <a:extLst>
                    <a:ext uri="{FF2B5EF4-FFF2-40B4-BE49-F238E27FC236}">
                      <a16:creationId xmlns:a16="http://schemas.microsoft.com/office/drawing/2014/main" id="{9AD54CB9-14A1-4567-8D20-4407F78B8D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6" y="2263"/>
                  <a:ext cx="19" cy="25"/>
                </a:xfrm>
                <a:custGeom>
                  <a:avLst/>
                  <a:gdLst>
                    <a:gd name="T0" fmla="*/ 12 w 19"/>
                    <a:gd name="T1" fmla="*/ 0 h 25"/>
                    <a:gd name="T2" fmla="*/ 9 w 19"/>
                    <a:gd name="T3" fmla="*/ 3 h 25"/>
                    <a:gd name="T4" fmla="*/ 8 w 19"/>
                    <a:gd name="T5" fmla="*/ 9 h 25"/>
                    <a:gd name="T6" fmla="*/ 4 w 19"/>
                    <a:gd name="T7" fmla="*/ 6 h 25"/>
                    <a:gd name="T8" fmla="*/ 0 w 19"/>
                    <a:gd name="T9" fmla="*/ 6 h 25"/>
                    <a:gd name="T10" fmla="*/ 7 w 19"/>
                    <a:gd name="T11" fmla="*/ 11 h 25"/>
                    <a:gd name="T12" fmla="*/ 7 w 19"/>
                    <a:gd name="T13" fmla="*/ 14 h 25"/>
                    <a:gd name="T14" fmla="*/ 14 w 19"/>
                    <a:gd name="T15" fmla="*/ 23 h 25"/>
                    <a:gd name="T16" fmla="*/ 14 w 19"/>
                    <a:gd name="T17" fmla="*/ 24 h 25"/>
                    <a:gd name="T18" fmla="*/ 16 w 19"/>
                    <a:gd name="T19" fmla="*/ 24 h 25"/>
                    <a:gd name="T20" fmla="*/ 18 w 19"/>
                    <a:gd name="T21" fmla="*/ 23 h 25"/>
                    <a:gd name="T22" fmla="*/ 18 w 19"/>
                    <a:gd name="T23" fmla="*/ 17 h 25"/>
                    <a:gd name="T24" fmla="*/ 15 w 19"/>
                    <a:gd name="T25" fmla="*/ 12 h 25"/>
                    <a:gd name="T26" fmla="*/ 16 w 19"/>
                    <a:gd name="T27" fmla="*/ 7 h 25"/>
                    <a:gd name="T28" fmla="*/ 13 w 19"/>
                    <a:gd name="T29" fmla="*/ 0 h 25"/>
                    <a:gd name="T30" fmla="*/ 12 w 19"/>
                    <a:gd name="T3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25">
                      <a:moveTo>
                        <a:pt x="12" y="0"/>
                      </a:moveTo>
                      <a:lnTo>
                        <a:pt x="9" y="3"/>
                      </a:lnTo>
                      <a:lnTo>
                        <a:pt x="8" y="9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7" y="11"/>
                      </a:lnTo>
                      <a:lnTo>
                        <a:pt x="7" y="14"/>
                      </a:lnTo>
                      <a:lnTo>
                        <a:pt x="14" y="23"/>
                      </a:lnTo>
                      <a:lnTo>
                        <a:pt x="14" y="24"/>
                      </a:lnTo>
                      <a:lnTo>
                        <a:pt x="16" y="24"/>
                      </a:lnTo>
                      <a:lnTo>
                        <a:pt x="18" y="23"/>
                      </a:lnTo>
                      <a:lnTo>
                        <a:pt x="18" y="17"/>
                      </a:lnTo>
                      <a:lnTo>
                        <a:pt x="15" y="12"/>
                      </a:lnTo>
                      <a:lnTo>
                        <a:pt x="16" y="7"/>
                      </a:lnTo>
                      <a:lnTo>
                        <a:pt x="13" y="0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14" name="Freeform 14">
                  <a:extLst>
                    <a:ext uri="{FF2B5EF4-FFF2-40B4-BE49-F238E27FC236}">
                      <a16:creationId xmlns:a16="http://schemas.microsoft.com/office/drawing/2014/main" id="{969BAA66-4371-40AA-9848-E158B2043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5" y="2252"/>
                  <a:ext cx="31" cy="25"/>
                </a:xfrm>
                <a:custGeom>
                  <a:avLst/>
                  <a:gdLst>
                    <a:gd name="T0" fmla="*/ 24 w 31"/>
                    <a:gd name="T1" fmla="*/ 6 h 25"/>
                    <a:gd name="T2" fmla="*/ 22 w 31"/>
                    <a:gd name="T3" fmla="*/ 4 h 25"/>
                    <a:gd name="T4" fmla="*/ 16 w 31"/>
                    <a:gd name="T5" fmla="*/ 0 h 25"/>
                    <a:gd name="T6" fmla="*/ 13 w 31"/>
                    <a:gd name="T7" fmla="*/ 1 h 25"/>
                    <a:gd name="T8" fmla="*/ 7 w 31"/>
                    <a:gd name="T9" fmla="*/ 0 h 25"/>
                    <a:gd name="T10" fmla="*/ 4 w 31"/>
                    <a:gd name="T11" fmla="*/ 0 h 25"/>
                    <a:gd name="T12" fmla="*/ 1 w 31"/>
                    <a:gd name="T13" fmla="*/ 3 h 25"/>
                    <a:gd name="T14" fmla="*/ 0 w 31"/>
                    <a:gd name="T15" fmla="*/ 9 h 25"/>
                    <a:gd name="T16" fmla="*/ 5 w 31"/>
                    <a:gd name="T17" fmla="*/ 12 h 25"/>
                    <a:gd name="T18" fmla="*/ 13 w 31"/>
                    <a:gd name="T19" fmla="*/ 16 h 25"/>
                    <a:gd name="T20" fmla="*/ 25 w 31"/>
                    <a:gd name="T21" fmla="*/ 24 h 25"/>
                    <a:gd name="T22" fmla="*/ 30 w 31"/>
                    <a:gd name="T23" fmla="*/ 23 h 25"/>
                    <a:gd name="T24" fmla="*/ 30 w 31"/>
                    <a:gd name="T25" fmla="*/ 17 h 25"/>
                    <a:gd name="T26" fmla="*/ 27 w 31"/>
                    <a:gd name="T27" fmla="*/ 10 h 25"/>
                    <a:gd name="T28" fmla="*/ 25 w 31"/>
                    <a:gd name="T29" fmla="*/ 6 h 25"/>
                    <a:gd name="T30" fmla="*/ 24 w 31"/>
                    <a:gd name="T31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1" h="25">
                      <a:moveTo>
                        <a:pt x="24" y="6"/>
                      </a:moveTo>
                      <a:lnTo>
                        <a:pt x="22" y="4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2"/>
                      </a:lnTo>
                      <a:lnTo>
                        <a:pt x="13" y="16"/>
                      </a:lnTo>
                      <a:lnTo>
                        <a:pt x="25" y="24"/>
                      </a:lnTo>
                      <a:lnTo>
                        <a:pt x="30" y="23"/>
                      </a:lnTo>
                      <a:lnTo>
                        <a:pt x="30" y="17"/>
                      </a:lnTo>
                      <a:lnTo>
                        <a:pt x="27" y="10"/>
                      </a:lnTo>
                      <a:lnTo>
                        <a:pt x="25" y="6"/>
                      </a:lnTo>
                      <a:lnTo>
                        <a:pt x="24" y="6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15" name="Freeform 15">
                  <a:extLst>
                    <a:ext uri="{FF2B5EF4-FFF2-40B4-BE49-F238E27FC236}">
                      <a16:creationId xmlns:a16="http://schemas.microsoft.com/office/drawing/2014/main" id="{55DB84C5-1C97-4804-8323-73C16AFE9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0" y="2294"/>
                  <a:ext cx="13" cy="14"/>
                </a:xfrm>
                <a:custGeom>
                  <a:avLst/>
                  <a:gdLst>
                    <a:gd name="T0" fmla="*/ 10 w 13"/>
                    <a:gd name="T1" fmla="*/ 2 h 14"/>
                    <a:gd name="T2" fmla="*/ 12 w 13"/>
                    <a:gd name="T3" fmla="*/ 6 h 14"/>
                    <a:gd name="T4" fmla="*/ 12 w 13"/>
                    <a:gd name="T5" fmla="*/ 11 h 14"/>
                    <a:gd name="T6" fmla="*/ 7 w 13"/>
                    <a:gd name="T7" fmla="*/ 13 h 14"/>
                    <a:gd name="T8" fmla="*/ 2 w 13"/>
                    <a:gd name="T9" fmla="*/ 9 h 14"/>
                    <a:gd name="T10" fmla="*/ 0 w 13"/>
                    <a:gd name="T11" fmla="*/ 3 h 14"/>
                    <a:gd name="T12" fmla="*/ 3 w 13"/>
                    <a:gd name="T13" fmla="*/ 0 h 14"/>
                    <a:gd name="T14" fmla="*/ 10 w 13"/>
                    <a:gd name="T15" fmla="*/ 0 h 14"/>
                    <a:gd name="T16" fmla="*/ 10 w 13"/>
                    <a:gd name="T17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14">
                      <a:moveTo>
                        <a:pt x="10" y="2"/>
                      </a:moveTo>
                      <a:lnTo>
                        <a:pt x="12" y="6"/>
                      </a:lnTo>
                      <a:lnTo>
                        <a:pt x="12" y="11"/>
                      </a:lnTo>
                      <a:lnTo>
                        <a:pt x="7" y="13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0"/>
                      </a:lnTo>
                      <a:lnTo>
                        <a:pt x="10" y="2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16" name="Freeform 16">
                  <a:extLst>
                    <a:ext uri="{FF2B5EF4-FFF2-40B4-BE49-F238E27FC236}">
                      <a16:creationId xmlns:a16="http://schemas.microsoft.com/office/drawing/2014/main" id="{BF78E0A7-DF80-42F5-A3C3-57C58120FB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5" y="2632"/>
                  <a:ext cx="21" cy="21"/>
                </a:xfrm>
                <a:custGeom>
                  <a:avLst/>
                  <a:gdLst>
                    <a:gd name="T0" fmla="*/ 20 w 21"/>
                    <a:gd name="T1" fmla="*/ 1 h 21"/>
                    <a:gd name="T2" fmla="*/ 10 w 21"/>
                    <a:gd name="T3" fmla="*/ 0 h 21"/>
                    <a:gd name="T4" fmla="*/ 5 w 21"/>
                    <a:gd name="T5" fmla="*/ 1 h 21"/>
                    <a:gd name="T6" fmla="*/ 0 w 21"/>
                    <a:gd name="T7" fmla="*/ 7 h 21"/>
                    <a:gd name="T8" fmla="*/ 1 w 21"/>
                    <a:gd name="T9" fmla="*/ 13 h 21"/>
                    <a:gd name="T10" fmla="*/ 3 w 21"/>
                    <a:gd name="T11" fmla="*/ 18 h 21"/>
                    <a:gd name="T12" fmla="*/ 7 w 21"/>
                    <a:gd name="T13" fmla="*/ 20 h 21"/>
                    <a:gd name="T14" fmla="*/ 11 w 21"/>
                    <a:gd name="T15" fmla="*/ 18 h 21"/>
                    <a:gd name="T16" fmla="*/ 12 w 21"/>
                    <a:gd name="T17" fmla="*/ 13 h 21"/>
                    <a:gd name="T18" fmla="*/ 11 w 21"/>
                    <a:gd name="T19" fmla="*/ 10 h 21"/>
                    <a:gd name="T20" fmla="*/ 20 w 21"/>
                    <a:gd name="T21" fmla="*/ 2 h 21"/>
                    <a:gd name="T22" fmla="*/ 20 w 21"/>
                    <a:gd name="T2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1">
                      <a:moveTo>
                        <a:pt x="20" y="1"/>
                      </a:move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0" y="7"/>
                      </a:lnTo>
                      <a:lnTo>
                        <a:pt x="1" y="13"/>
                      </a:lnTo>
                      <a:lnTo>
                        <a:pt x="3" y="18"/>
                      </a:lnTo>
                      <a:lnTo>
                        <a:pt x="7" y="20"/>
                      </a:lnTo>
                      <a:lnTo>
                        <a:pt x="11" y="18"/>
                      </a:lnTo>
                      <a:lnTo>
                        <a:pt x="12" y="13"/>
                      </a:lnTo>
                      <a:lnTo>
                        <a:pt x="11" y="10"/>
                      </a:lnTo>
                      <a:lnTo>
                        <a:pt x="20" y="2"/>
                      </a:lnTo>
                      <a:lnTo>
                        <a:pt x="20" y="1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17" name="Freeform 17">
                  <a:extLst>
                    <a:ext uri="{FF2B5EF4-FFF2-40B4-BE49-F238E27FC236}">
                      <a16:creationId xmlns:a16="http://schemas.microsoft.com/office/drawing/2014/main" id="{4522A2C1-C57A-4231-9677-C80B1D15B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6" y="2669"/>
                  <a:ext cx="35" cy="33"/>
                </a:xfrm>
                <a:custGeom>
                  <a:avLst/>
                  <a:gdLst>
                    <a:gd name="T0" fmla="*/ 32 w 35"/>
                    <a:gd name="T1" fmla="*/ 15 h 33"/>
                    <a:gd name="T2" fmla="*/ 29 w 35"/>
                    <a:gd name="T3" fmla="*/ 12 h 33"/>
                    <a:gd name="T4" fmla="*/ 24 w 35"/>
                    <a:gd name="T5" fmla="*/ 8 h 33"/>
                    <a:gd name="T6" fmla="*/ 20 w 35"/>
                    <a:gd name="T7" fmla="*/ 4 h 33"/>
                    <a:gd name="T8" fmla="*/ 15 w 35"/>
                    <a:gd name="T9" fmla="*/ 0 h 33"/>
                    <a:gd name="T10" fmla="*/ 10 w 35"/>
                    <a:gd name="T11" fmla="*/ 4 h 33"/>
                    <a:gd name="T12" fmla="*/ 7 w 35"/>
                    <a:gd name="T13" fmla="*/ 12 h 33"/>
                    <a:gd name="T14" fmla="*/ 1 w 35"/>
                    <a:gd name="T15" fmla="*/ 17 h 33"/>
                    <a:gd name="T16" fmla="*/ 0 w 35"/>
                    <a:gd name="T17" fmla="*/ 23 h 33"/>
                    <a:gd name="T18" fmla="*/ 5 w 35"/>
                    <a:gd name="T19" fmla="*/ 29 h 33"/>
                    <a:gd name="T20" fmla="*/ 15 w 35"/>
                    <a:gd name="T21" fmla="*/ 32 h 33"/>
                    <a:gd name="T22" fmla="*/ 24 w 35"/>
                    <a:gd name="T23" fmla="*/ 32 h 33"/>
                    <a:gd name="T24" fmla="*/ 24 w 35"/>
                    <a:gd name="T25" fmla="*/ 31 h 33"/>
                    <a:gd name="T26" fmla="*/ 28 w 35"/>
                    <a:gd name="T27" fmla="*/ 24 h 33"/>
                    <a:gd name="T28" fmla="*/ 33 w 35"/>
                    <a:gd name="T29" fmla="*/ 21 h 33"/>
                    <a:gd name="T30" fmla="*/ 34 w 35"/>
                    <a:gd name="T31" fmla="*/ 15 h 33"/>
                    <a:gd name="T32" fmla="*/ 32 w 35"/>
                    <a:gd name="T33" fmla="*/ 1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33">
                      <a:moveTo>
                        <a:pt x="32" y="15"/>
                      </a:moveTo>
                      <a:lnTo>
                        <a:pt x="29" y="12"/>
                      </a:lnTo>
                      <a:lnTo>
                        <a:pt x="24" y="8"/>
                      </a:lnTo>
                      <a:lnTo>
                        <a:pt x="20" y="4"/>
                      </a:lnTo>
                      <a:lnTo>
                        <a:pt x="15" y="0"/>
                      </a:lnTo>
                      <a:lnTo>
                        <a:pt x="10" y="4"/>
                      </a:lnTo>
                      <a:lnTo>
                        <a:pt x="7" y="12"/>
                      </a:lnTo>
                      <a:lnTo>
                        <a:pt x="1" y="17"/>
                      </a:lnTo>
                      <a:lnTo>
                        <a:pt x="0" y="23"/>
                      </a:lnTo>
                      <a:lnTo>
                        <a:pt x="5" y="29"/>
                      </a:lnTo>
                      <a:lnTo>
                        <a:pt x="15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8" y="24"/>
                      </a:lnTo>
                      <a:lnTo>
                        <a:pt x="33" y="21"/>
                      </a:lnTo>
                      <a:lnTo>
                        <a:pt x="34" y="15"/>
                      </a:lnTo>
                      <a:lnTo>
                        <a:pt x="32" y="15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18" name="Freeform 18">
                  <a:extLst>
                    <a:ext uri="{FF2B5EF4-FFF2-40B4-BE49-F238E27FC236}">
                      <a16:creationId xmlns:a16="http://schemas.microsoft.com/office/drawing/2014/main" id="{31783B58-51D6-4601-8168-0FA9EAF30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3" y="3177"/>
                  <a:ext cx="15" cy="23"/>
                </a:xfrm>
                <a:custGeom>
                  <a:avLst/>
                  <a:gdLst>
                    <a:gd name="T0" fmla="*/ 1 w 15"/>
                    <a:gd name="T1" fmla="*/ 2 h 23"/>
                    <a:gd name="T2" fmla="*/ 0 w 15"/>
                    <a:gd name="T3" fmla="*/ 8 h 23"/>
                    <a:gd name="T4" fmla="*/ 1 w 15"/>
                    <a:gd name="T5" fmla="*/ 14 h 23"/>
                    <a:gd name="T6" fmla="*/ 4 w 15"/>
                    <a:gd name="T7" fmla="*/ 20 h 23"/>
                    <a:gd name="T8" fmla="*/ 7 w 15"/>
                    <a:gd name="T9" fmla="*/ 22 h 23"/>
                    <a:gd name="T10" fmla="*/ 12 w 15"/>
                    <a:gd name="T11" fmla="*/ 21 h 23"/>
                    <a:gd name="T12" fmla="*/ 14 w 15"/>
                    <a:gd name="T13" fmla="*/ 19 h 23"/>
                    <a:gd name="T14" fmla="*/ 14 w 15"/>
                    <a:gd name="T15" fmla="*/ 13 h 23"/>
                    <a:gd name="T16" fmla="*/ 7 w 15"/>
                    <a:gd name="T17" fmla="*/ 7 h 23"/>
                    <a:gd name="T18" fmla="*/ 2 w 15"/>
                    <a:gd name="T19" fmla="*/ 0 h 23"/>
                    <a:gd name="T20" fmla="*/ 1 w 15"/>
                    <a:gd name="T2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23">
                      <a:moveTo>
                        <a:pt x="1" y="2"/>
                      </a:moveTo>
                      <a:lnTo>
                        <a:pt x="0" y="8"/>
                      </a:lnTo>
                      <a:lnTo>
                        <a:pt x="1" y="14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4" y="13"/>
                      </a:lnTo>
                      <a:lnTo>
                        <a:pt x="7" y="7"/>
                      </a:lnTo>
                      <a:lnTo>
                        <a:pt x="2" y="0"/>
                      </a:lnTo>
                      <a:lnTo>
                        <a:pt x="1" y="2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19" name="Freeform 19">
                  <a:extLst>
                    <a:ext uri="{FF2B5EF4-FFF2-40B4-BE49-F238E27FC236}">
                      <a16:creationId xmlns:a16="http://schemas.microsoft.com/office/drawing/2014/main" id="{B6F0217E-735C-4A32-921A-85F00D93D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3189"/>
                  <a:ext cx="11" cy="12"/>
                </a:xfrm>
                <a:custGeom>
                  <a:avLst/>
                  <a:gdLst>
                    <a:gd name="T0" fmla="*/ 9 w 11"/>
                    <a:gd name="T1" fmla="*/ 0 h 12"/>
                    <a:gd name="T2" fmla="*/ 2 w 11"/>
                    <a:gd name="T3" fmla="*/ 3 h 12"/>
                    <a:gd name="T4" fmla="*/ 0 w 11"/>
                    <a:gd name="T5" fmla="*/ 11 h 12"/>
                    <a:gd name="T6" fmla="*/ 4 w 11"/>
                    <a:gd name="T7" fmla="*/ 11 h 12"/>
                    <a:gd name="T8" fmla="*/ 8 w 11"/>
                    <a:gd name="T9" fmla="*/ 11 h 12"/>
                    <a:gd name="T10" fmla="*/ 10 w 11"/>
                    <a:gd name="T11" fmla="*/ 7 h 12"/>
                    <a:gd name="T12" fmla="*/ 8 w 11"/>
                    <a:gd name="T13" fmla="*/ 3 h 12"/>
                    <a:gd name="T14" fmla="*/ 9 w 11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12">
                      <a:moveTo>
                        <a:pt x="9" y="0"/>
                      </a:moveTo>
                      <a:lnTo>
                        <a:pt x="2" y="3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8" y="11"/>
                      </a:lnTo>
                      <a:lnTo>
                        <a:pt x="10" y="7"/>
                      </a:lnTo>
                      <a:lnTo>
                        <a:pt x="8" y="3"/>
                      </a:lnTo>
                      <a:lnTo>
                        <a:pt x="9" y="0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20" name="Freeform 20">
                  <a:extLst>
                    <a:ext uri="{FF2B5EF4-FFF2-40B4-BE49-F238E27FC236}">
                      <a16:creationId xmlns:a16="http://schemas.microsoft.com/office/drawing/2014/main" id="{EAED50F4-7922-497A-9DE2-2AC6C3BB73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2" y="3216"/>
                  <a:ext cx="18" cy="11"/>
                </a:xfrm>
                <a:custGeom>
                  <a:avLst/>
                  <a:gdLst>
                    <a:gd name="T0" fmla="*/ 17 w 18"/>
                    <a:gd name="T1" fmla="*/ 6 h 11"/>
                    <a:gd name="T2" fmla="*/ 12 w 18"/>
                    <a:gd name="T3" fmla="*/ 0 h 11"/>
                    <a:gd name="T4" fmla="*/ 1 w 18"/>
                    <a:gd name="T5" fmla="*/ 1 h 11"/>
                    <a:gd name="T6" fmla="*/ 0 w 18"/>
                    <a:gd name="T7" fmla="*/ 4 h 11"/>
                    <a:gd name="T8" fmla="*/ 1 w 18"/>
                    <a:gd name="T9" fmla="*/ 10 h 11"/>
                    <a:gd name="T10" fmla="*/ 8 w 18"/>
                    <a:gd name="T11" fmla="*/ 10 h 11"/>
                    <a:gd name="T12" fmla="*/ 16 w 18"/>
                    <a:gd name="T13" fmla="*/ 8 h 11"/>
                    <a:gd name="T14" fmla="*/ 17 w 18"/>
                    <a:gd name="T15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11">
                      <a:moveTo>
                        <a:pt x="17" y="6"/>
                      </a:moveTo>
                      <a:lnTo>
                        <a:pt x="12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10"/>
                      </a:lnTo>
                      <a:lnTo>
                        <a:pt x="8" y="10"/>
                      </a:lnTo>
                      <a:lnTo>
                        <a:pt x="16" y="8"/>
                      </a:lnTo>
                      <a:lnTo>
                        <a:pt x="17" y="6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21" name="Freeform 21">
                  <a:extLst>
                    <a:ext uri="{FF2B5EF4-FFF2-40B4-BE49-F238E27FC236}">
                      <a16:creationId xmlns:a16="http://schemas.microsoft.com/office/drawing/2014/main" id="{CD36B9CB-FDD5-4CED-A244-666727513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6" y="3206"/>
                  <a:ext cx="17" cy="21"/>
                </a:xfrm>
                <a:custGeom>
                  <a:avLst/>
                  <a:gdLst>
                    <a:gd name="T0" fmla="*/ 0 w 17"/>
                    <a:gd name="T1" fmla="*/ 1 h 21"/>
                    <a:gd name="T2" fmla="*/ 3 w 17"/>
                    <a:gd name="T3" fmla="*/ 8 h 21"/>
                    <a:gd name="T4" fmla="*/ 6 w 17"/>
                    <a:gd name="T5" fmla="*/ 16 h 21"/>
                    <a:gd name="T6" fmla="*/ 10 w 17"/>
                    <a:gd name="T7" fmla="*/ 20 h 21"/>
                    <a:gd name="T8" fmla="*/ 16 w 17"/>
                    <a:gd name="T9" fmla="*/ 16 h 21"/>
                    <a:gd name="T10" fmla="*/ 16 w 17"/>
                    <a:gd name="T11" fmla="*/ 9 h 21"/>
                    <a:gd name="T12" fmla="*/ 11 w 17"/>
                    <a:gd name="T13" fmla="*/ 4 h 21"/>
                    <a:gd name="T14" fmla="*/ 2 w 17"/>
                    <a:gd name="T15" fmla="*/ 0 h 21"/>
                    <a:gd name="T16" fmla="*/ 0 w 17"/>
                    <a:gd name="T17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1">
                      <a:moveTo>
                        <a:pt x="0" y="1"/>
                      </a:moveTo>
                      <a:lnTo>
                        <a:pt x="3" y="8"/>
                      </a:lnTo>
                      <a:lnTo>
                        <a:pt x="6" y="16"/>
                      </a:lnTo>
                      <a:lnTo>
                        <a:pt x="10" y="20"/>
                      </a:lnTo>
                      <a:lnTo>
                        <a:pt x="16" y="16"/>
                      </a:lnTo>
                      <a:lnTo>
                        <a:pt x="16" y="9"/>
                      </a:lnTo>
                      <a:lnTo>
                        <a:pt x="11" y="4"/>
                      </a:lnTo>
                      <a:lnTo>
                        <a:pt x="2" y="0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22" name="Freeform 22">
                  <a:extLst>
                    <a:ext uri="{FF2B5EF4-FFF2-40B4-BE49-F238E27FC236}">
                      <a16:creationId xmlns:a16="http://schemas.microsoft.com/office/drawing/2014/main" id="{54B6FE67-B8A0-4BEE-BAC4-3A4D79EA28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0" y="3206"/>
                  <a:ext cx="32" cy="15"/>
                </a:xfrm>
                <a:custGeom>
                  <a:avLst/>
                  <a:gdLst>
                    <a:gd name="T0" fmla="*/ 31 w 32"/>
                    <a:gd name="T1" fmla="*/ 10 h 15"/>
                    <a:gd name="T2" fmla="*/ 29 w 32"/>
                    <a:gd name="T3" fmla="*/ 4 h 15"/>
                    <a:gd name="T4" fmla="*/ 22 w 32"/>
                    <a:gd name="T5" fmla="*/ 0 h 15"/>
                    <a:gd name="T6" fmla="*/ 12 w 32"/>
                    <a:gd name="T7" fmla="*/ 1 h 15"/>
                    <a:gd name="T8" fmla="*/ 3 w 32"/>
                    <a:gd name="T9" fmla="*/ 0 h 15"/>
                    <a:gd name="T10" fmla="*/ 0 w 32"/>
                    <a:gd name="T11" fmla="*/ 5 h 15"/>
                    <a:gd name="T12" fmla="*/ 1 w 32"/>
                    <a:gd name="T13" fmla="*/ 11 h 15"/>
                    <a:gd name="T14" fmla="*/ 8 w 32"/>
                    <a:gd name="T15" fmla="*/ 14 h 15"/>
                    <a:gd name="T16" fmla="*/ 15 w 32"/>
                    <a:gd name="T17" fmla="*/ 11 h 15"/>
                    <a:gd name="T18" fmla="*/ 24 w 32"/>
                    <a:gd name="T19" fmla="*/ 14 h 15"/>
                    <a:gd name="T20" fmla="*/ 30 w 32"/>
                    <a:gd name="T21" fmla="*/ 10 h 15"/>
                    <a:gd name="T22" fmla="*/ 31 w 32"/>
                    <a:gd name="T23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15">
                      <a:moveTo>
                        <a:pt x="31" y="10"/>
                      </a:moveTo>
                      <a:lnTo>
                        <a:pt x="29" y="4"/>
                      </a:lnTo>
                      <a:lnTo>
                        <a:pt x="22" y="0"/>
                      </a:lnTo>
                      <a:lnTo>
                        <a:pt x="12" y="1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8" y="14"/>
                      </a:lnTo>
                      <a:lnTo>
                        <a:pt x="15" y="11"/>
                      </a:lnTo>
                      <a:lnTo>
                        <a:pt x="24" y="14"/>
                      </a:lnTo>
                      <a:lnTo>
                        <a:pt x="30" y="10"/>
                      </a:lnTo>
                      <a:lnTo>
                        <a:pt x="31" y="10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23" name="Freeform 23">
                  <a:extLst>
                    <a:ext uri="{FF2B5EF4-FFF2-40B4-BE49-F238E27FC236}">
                      <a16:creationId xmlns:a16="http://schemas.microsoft.com/office/drawing/2014/main" id="{613AE61C-4C13-419C-AB01-46858E083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4" y="3220"/>
                  <a:ext cx="15" cy="17"/>
                </a:xfrm>
                <a:custGeom>
                  <a:avLst/>
                  <a:gdLst>
                    <a:gd name="T0" fmla="*/ 13 w 15"/>
                    <a:gd name="T1" fmla="*/ 0 h 17"/>
                    <a:gd name="T2" fmla="*/ 8 w 15"/>
                    <a:gd name="T3" fmla="*/ 0 h 17"/>
                    <a:gd name="T4" fmla="*/ 0 w 15"/>
                    <a:gd name="T5" fmla="*/ 4 h 17"/>
                    <a:gd name="T6" fmla="*/ 0 w 15"/>
                    <a:gd name="T7" fmla="*/ 9 h 17"/>
                    <a:gd name="T8" fmla="*/ 2 w 15"/>
                    <a:gd name="T9" fmla="*/ 14 h 17"/>
                    <a:gd name="T10" fmla="*/ 7 w 15"/>
                    <a:gd name="T11" fmla="*/ 16 h 17"/>
                    <a:gd name="T12" fmla="*/ 11 w 15"/>
                    <a:gd name="T13" fmla="*/ 16 h 17"/>
                    <a:gd name="T14" fmla="*/ 14 w 15"/>
                    <a:gd name="T15" fmla="*/ 9 h 17"/>
                    <a:gd name="T16" fmla="*/ 14 w 15"/>
                    <a:gd name="T17" fmla="*/ 2 h 17"/>
                    <a:gd name="T18" fmla="*/ 13 w 15"/>
                    <a:gd name="T1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7">
                      <a:moveTo>
                        <a:pt x="13" y="0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14"/>
                      </a:lnTo>
                      <a:lnTo>
                        <a:pt x="7" y="16"/>
                      </a:lnTo>
                      <a:lnTo>
                        <a:pt x="11" y="16"/>
                      </a:lnTo>
                      <a:lnTo>
                        <a:pt x="14" y="9"/>
                      </a:lnTo>
                      <a:lnTo>
                        <a:pt x="14" y="2"/>
                      </a:lnTo>
                      <a:lnTo>
                        <a:pt x="13" y="0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24" name="Freeform 24">
                  <a:extLst>
                    <a:ext uri="{FF2B5EF4-FFF2-40B4-BE49-F238E27FC236}">
                      <a16:creationId xmlns:a16="http://schemas.microsoft.com/office/drawing/2014/main" id="{9D972285-0EDE-4437-A43A-EC6A759AC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4" y="3246"/>
                  <a:ext cx="22" cy="15"/>
                </a:xfrm>
                <a:custGeom>
                  <a:avLst/>
                  <a:gdLst>
                    <a:gd name="T0" fmla="*/ 21 w 22"/>
                    <a:gd name="T1" fmla="*/ 9 h 15"/>
                    <a:gd name="T2" fmla="*/ 17 w 22"/>
                    <a:gd name="T3" fmla="*/ 7 h 15"/>
                    <a:gd name="T4" fmla="*/ 12 w 22"/>
                    <a:gd name="T5" fmla="*/ 4 h 15"/>
                    <a:gd name="T6" fmla="*/ 7 w 22"/>
                    <a:gd name="T7" fmla="*/ 0 h 15"/>
                    <a:gd name="T8" fmla="*/ 0 w 22"/>
                    <a:gd name="T9" fmla="*/ 5 h 15"/>
                    <a:gd name="T10" fmla="*/ 0 w 22"/>
                    <a:gd name="T11" fmla="*/ 12 h 15"/>
                    <a:gd name="T12" fmla="*/ 11 w 22"/>
                    <a:gd name="T13" fmla="*/ 14 h 15"/>
                    <a:gd name="T14" fmla="*/ 17 w 22"/>
                    <a:gd name="T15" fmla="*/ 14 h 15"/>
                    <a:gd name="T16" fmla="*/ 21 w 22"/>
                    <a:gd name="T17" fmla="*/ 10 h 15"/>
                    <a:gd name="T18" fmla="*/ 21 w 22"/>
                    <a:gd name="T19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15">
                      <a:moveTo>
                        <a:pt x="21" y="9"/>
                      </a:moveTo>
                      <a:lnTo>
                        <a:pt x="17" y="7"/>
                      </a:lnTo>
                      <a:lnTo>
                        <a:pt x="12" y="4"/>
                      </a:lnTo>
                      <a:lnTo>
                        <a:pt x="7" y="0"/>
                      </a:ln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7" y="14"/>
                      </a:lnTo>
                      <a:lnTo>
                        <a:pt x="21" y="10"/>
                      </a:lnTo>
                      <a:lnTo>
                        <a:pt x="21" y="9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25" name="Freeform 25">
                  <a:extLst>
                    <a:ext uri="{FF2B5EF4-FFF2-40B4-BE49-F238E27FC236}">
                      <a16:creationId xmlns:a16="http://schemas.microsoft.com/office/drawing/2014/main" id="{FBDFC179-EBB1-478A-B7DC-BAE741CE6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4" y="3358"/>
                  <a:ext cx="17" cy="22"/>
                </a:xfrm>
                <a:custGeom>
                  <a:avLst/>
                  <a:gdLst>
                    <a:gd name="T0" fmla="*/ 15 w 17"/>
                    <a:gd name="T1" fmla="*/ 11 h 22"/>
                    <a:gd name="T2" fmla="*/ 16 w 17"/>
                    <a:gd name="T3" fmla="*/ 7 h 22"/>
                    <a:gd name="T4" fmla="*/ 15 w 17"/>
                    <a:gd name="T5" fmla="*/ 3 h 22"/>
                    <a:gd name="T6" fmla="*/ 9 w 17"/>
                    <a:gd name="T7" fmla="*/ 0 h 22"/>
                    <a:gd name="T8" fmla="*/ 2 w 17"/>
                    <a:gd name="T9" fmla="*/ 4 h 22"/>
                    <a:gd name="T10" fmla="*/ 0 w 17"/>
                    <a:gd name="T11" fmla="*/ 11 h 22"/>
                    <a:gd name="T12" fmla="*/ 1 w 17"/>
                    <a:gd name="T13" fmla="*/ 18 h 22"/>
                    <a:gd name="T14" fmla="*/ 4 w 17"/>
                    <a:gd name="T15" fmla="*/ 21 h 22"/>
                    <a:gd name="T16" fmla="*/ 8 w 17"/>
                    <a:gd name="T17" fmla="*/ 21 h 22"/>
                    <a:gd name="T18" fmla="*/ 15 w 17"/>
                    <a:gd name="T19" fmla="*/ 11 h 22"/>
                    <a:gd name="T20" fmla="*/ 15 w 17"/>
                    <a:gd name="T21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22">
                      <a:moveTo>
                        <a:pt x="15" y="11"/>
                      </a:moveTo>
                      <a:lnTo>
                        <a:pt x="16" y="7"/>
                      </a:lnTo>
                      <a:lnTo>
                        <a:pt x="15" y="3"/>
                      </a:lnTo>
                      <a:lnTo>
                        <a:pt x="9" y="0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1" y="18"/>
                      </a:lnTo>
                      <a:lnTo>
                        <a:pt x="4" y="21"/>
                      </a:lnTo>
                      <a:lnTo>
                        <a:pt x="8" y="21"/>
                      </a:lnTo>
                      <a:lnTo>
                        <a:pt x="15" y="11"/>
                      </a:lnTo>
                      <a:lnTo>
                        <a:pt x="15" y="11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26" name="Freeform 26">
                  <a:extLst>
                    <a:ext uri="{FF2B5EF4-FFF2-40B4-BE49-F238E27FC236}">
                      <a16:creationId xmlns:a16="http://schemas.microsoft.com/office/drawing/2014/main" id="{10D26E2F-1EA7-403E-AE02-A603D076F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4" y="3339"/>
                  <a:ext cx="20" cy="22"/>
                </a:xfrm>
                <a:custGeom>
                  <a:avLst/>
                  <a:gdLst>
                    <a:gd name="T0" fmla="*/ 9 w 20"/>
                    <a:gd name="T1" fmla="*/ 5 h 22"/>
                    <a:gd name="T2" fmla="*/ 3 w 20"/>
                    <a:gd name="T3" fmla="*/ 0 h 22"/>
                    <a:gd name="T4" fmla="*/ 0 w 20"/>
                    <a:gd name="T5" fmla="*/ 7 h 22"/>
                    <a:gd name="T6" fmla="*/ 0 w 20"/>
                    <a:gd name="T7" fmla="*/ 13 h 22"/>
                    <a:gd name="T8" fmla="*/ 8 w 20"/>
                    <a:gd name="T9" fmla="*/ 18 h 22"/>
                    <a:gd name="T10" fmla="*/ 17 w 20"/>
                    <a:gd name="T11" fmla="*/ 21 h 22"/>
                    <a:gd name="T12" fmla="*/ 19 w 20"/>
                    <a:gd name="T13" fmla="*/ 17 h 22"/>
                    <a:gd name="T14" fmla="*/ 18 w 20"/>
                    <a:gd name="T15" fmla="*/ 13 h 22"/>
                    <a:gd name="T16" fmla="*/ 13 w 20"/>
                    <a:gd name="T17" fmla="*/ 10 h 22"/>
                    <a:gd name="T18" fmla="*/ 9 w 20"/>
                    <a:gd name="T19" fmla="*/ 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2">
                      <a:moveTo>
                        <a:pt x="9" y="5"/>
                      </a:moveTo>
                      <a:lnTo>
                        <a:pt x="3" y="0"/>
                      </a:ln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8" y="18"/>
                      </a:lnTo>
                      <a:lnTo>
                        <a:pt x="17" y="21"/>
                      </a:lnTo>
                      <a:lnTo>
                        <a:pt x="19" y="17"/>
                      </a:lnTo>
                      <a:lnTo>
                        <a:pt x="18" y="13"/>
                      </a:lnTo>
                      <a:lnTo>
                        <a:pt x="13" y="10"/>
                      </a:lnTo>
                      <a:lnTo>
                        <a:pt x="9" y="5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27" name="Freeform 27">
                  <a:extLst>
                    <a:ext uri="{FF2B5EF4-FFF2-40B4-BE49-F238E27FC236}">
                      <a16:creationId xmlns:a16="http://schemas.microsoft.com/office/drawing/2014/main" id="{ADF99236-1D8B-4511-9F3E-021AB8769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2" y="3368"/>
                  <a:ext cx="22" cy="11"/>
                </a:xfrm>
                <a:custGeom>
                  <a:avLst/>
                  <a:gdLst>
                    <a:gd name="T0" fmla="*/ 21 w 22"/>
                    <a:gd name="T1" fmla="*/ 10 h 11"/>
                    <a:gd name="T2" fmla="*/ 19 w 22"/>
                    <a:gd name="T3" fmla="*/ 3 h 11"/>
                    <a:gd name="T4" fmla="*/ 7 w 22"/>
                    <a:gd name="T5" fmla="*/ 0 h 11"/>
                    <a:gd name="T6" fmla="*/ 0 w 22"/>
                    <a:gd name="T7" fmla="*/ 0 h 11"/>
                    <a:gd name="T8" fmla="*/ 2 w 22"/>
                    <a:gd name="T9" fmla="*/ 10 h 11"/>
                    <a:gd name="T10" fmla="*/ 11 w 22"/>
                    <a:gd name="T11" fmla="*/ 8 h 11"/>
                    <a:gd name="T12" fmla="*/ 20 w 22"/>
                    <a:gd name="T13" fmla="*/ 10 h 11"/>
                    <a:gd name="T14" fmla="*/ 21 w 22"/>
                    <a:gd name="T15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" h="11">
                      <a:moveTo>
                        <a:pt x="21" y="10"/>
                      </a:moveTo>
                      <a:lnTo>
                        <a:pt x="19" y="3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10"/>
                      </a:lnTo>
                      <a:lnTo>
                        <a:pt x="11" y="8"/>
                      </a:lnTo>
                      <a:lnTo>
                        <a:pt x="20" y="10"/>
                      </a:lnTo>
                      <a:lnTo>
                        <a:pt x="21" y="10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28" name="Freeform 28">
                  <a:extLst>
                    <a:ext uri="{FF2B5EF4-FFF2-40B4-BE49-F238E27FC236}">
                      <a16:creationId xmlns:a16="http://schemas.microsoft.com/office/drawing/2014/main" id="{818835AC-53E7-4CA8-8E41-1CED6F6305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4" y="2549"/>
                  <a:ext cx="49" cy="41"/>
                </a:xfrm>
                <a:custGeom>
                  <a:avLst/>
                  <a:gdLst>
                    <a:gd name="T0" fmla="*/ 0 w 49"/>
                    <a:gd name="T1" fmla="*/ 33 h 41"/>
                    <a:gd name="T2" fmla="*/ 1 w 49"/>
                    <a:gd name="T3" fmla="*/ 24 h 41"/>
                    <a:gd name="T4" fmla="*/ 6 w 49"/>
                    <a:gd name="T5" fmla="*/ 20 h 41"/>
                    <a:gd name="T6" fmla="*/ 13 w 49"/>
                    <a:gd name="T7" fmla="*/ 17 h 41"/>
                    <a:gd name="T8" fmla="*/ 18 w 49"/>
                    <a:gd name="T9" fmla="*/ 14 h 41"/>
                    <a:gd name="T10" fmla="*/ 18 w 49"/>
                    <a:gd name="T11" fmla="*/ 11 h 41"/>
                    <a:gd name="T12" fmla="*/ 20 w 49"/>
                    <a:gd name="T13" fmla="*/ 7 h 41"/>
                    <a:gd name="T14" fmla="*/ 22 w 49"/>
                    <a:gd name="T15" fmla="*/ 1 h 41"/>
                    <a:gd name="T16" fmla="*/ 26 w 49"/>
                    <a:gd name="T17" fmla="*/ 0 h 41"/>
                    <a:gd name="T18" fmla="*/ 31 w 49"/>
                    <a:gd name="T19" fmla="*/ 1 h 41"/>
                    <a:gd name="T20" fmla="*/ 39 w 49"/>
                    <a:gd name="T21" fmla="*/ 7 h 41"/>
                    <a:gd name="T22" fmla="*/ 40 w 49"/>
                    <a:gd name="T23" fmla="*/ 7 h 41"/>
                    <a:gd name="T24" fmla="*/ 44 w 49"/>
                    <a:gd name="T25" fmla="*/ 12 h 41"/>
                    <a:gd name="T26" fmla="*/ 45 w 49"/>
                    <a:gd name="T27" fmla="*/ 17 h 41"/>
                    <a:gd name="T28" fmla="*/ 47 w 49"/>
                    <a:gd name="T29" fmla="*/ 19 h 41"/>
                    <a:gd name="T30" fmla="*/ 48 w 49"/>
                    <a:gd name="T31" fmla="*/ 23 h 41"/>
                    <a:gd name="T32" fmla="*/ 46 w 49"/>
                    <a:gd name="T33" fmla="*/ 24 h 41"/>
                    <a:gd name="T34" fmla="*/ 45 w 49"/>
                    <a:gd name="T35" fmla="*/ 24 h 41"/>
                    <a:gd name="T36" fmla="*/ 39 w 49"/>
                    <a:gd name="T37" fmla="*/ 26 h 41"/>
                    <a:gd name="T38" fmla="*/ 38 w 49"/>
                    <a:gd name="T39" fmla="*/ 25 h 41"/>
                    <a:gd name="T40" fmla="*/ 38 w 49"/>
                    <a:gd name="T41" fmla="*/ 25 h 41"/>
                    <a:gd name="T42" fmla="*/ 29 w 49"/>
                    <a:gd name="T43" fmla="*/ 23 h 41"/>
                    <a:gd name="T44" fmla="*/ 24 w 49"/>
                    <a:gd name="T45" fmla="*/ 22 h 41"/>
                    <a:gd name="T46" fmla="*/ 23 w 49"/>
                    <a:gd name="T47" fmla="*/ 22 h 41"/>
                    <a:gd name="T48" fmla="*/ 18 w 49"/>
                    <a:gd name="T49" fmla="*/ 22 h 41"/>
                    <a:gd name="T50" fmla="*/ 16 w 49"/>
                    <a:gd name="T51" fmla="*/ 25 h 41"/>
                    <a:gd name="T52" fmla="*/ 16 w 49"/>
                    <a:gd name="T53" fmla="*/ 29 h 41"/>
                    <a:gd name="T54" fmla="*/ 16 w 49"/>
                    <a:gd name="T55" fmla="*/ 33 h 41"/>
                    <a:gd name="T56" fmla="*/ 16 w 49"/>
                    <a:gd name="T57" fmla="*/ 36 h 41"/>
                    <a:gd name="T58" fmla="*/ 15 w 49"/>
                    <a:gd name="T59" fmla="*/ 37 h 41"/>
                    <a:gd name="T60" fmla="*/ 11 w 49"/>
                    <a:gd name="T61" fmla="*/ 39 h 41"/>
                    <a:gd name="T62" fmla="*/ 6 w 49"/>
                    <a:gd name="T63" fmla="*/ 40 h 41"/>
                    <a:gd name="T64" fmla="*/ 2 w 49"/>
                    <a:gd name="T65" fmla="*/ 38 h 41"/>
                    <a:gd name="T66" fmla="*/ 1 w 49"/>
                    <a:gd name="T67" fmla="*/ 38 h 41"/>
                    <a:gd name="T68" fmla="*/ 1 w 49"/>
                    <a:gd name="T69" fmla="*/ 35 h 41"/>
                    <a:gd name="T70" fmla="*/ 1 w 49"/>
                    <a:gd name="T71" fmla="*/ 34 h 41"/>
                    <a:gd name="T72" fmla="*/ 0 w 49"/>
                    <a:gd name="T73" fmla="*/ 3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9" h="41">
                      <a:moveTo>
                        <a:pt x="0" y="33"/>
                      </a:moveTo>
                      <a:lnTo>
                        <a:pt x="1" y="24"/>
                      </a:lnTo>
                      <a:lnTo>
                        <a:pt x="6" y="20"/>
                      </a:lnTo>
                      <a:lnTo>
                        <a:pt x="13" y="17"/>
                      </a:lnTo>
                      <a:lnTo>
                        <a:pt x="18" y="14"/>
                      </a:lnTo>
                      <a:lnTo>
                        <a:pt x="18" y="11"/>
                      </a:lnTo>
                      <a:lnTo>
                        <a:pt x="20" y="7"/>
                      </a:lnTo>
                      <a:lnTo>
                        <a:pt x="22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9" y="7"/>
                      </a:lnTo>
                      <a:lnTo>
                        <a:pt x="40" y="7"/>
                      </a:lnTo>
                      <a:lnTo>
                        <a:pt x="44" y="12"/>
                      </a:lnTo>
                      <a:lnTo>
                        <a:pt x="45" y="17"/>
                      </a:lnTo>
                      <a:lnTo>
                        <a:pt x="47" y="19"/>
                      </a:lnTo>
                      <a:lnTo>
                        <a:pt x="48" y="23"/>
                      </a:lnTo>
                      <a:lnTo>
                        <a:pt x="46" y="24"/>
                      </a:lnTo>
                      <a:lnTo>
                        <a:pt x="45" y="24"/>
                      </a:lnTo>
                      <a:lnTo>
                        <a:pt x="39" y="26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29" y="23"/>
                      </a:lnTo>
                      <a:lnTo>
                        <a:pt x="24" y="22"/>
                      </a:lnTo>
                      <a:lnTo>
                        <a:pt x="23" y="22"/>
                      </a:lnTo>
                      <a:lnTo>
                        <a:pt x="18" y="22"/>
                      </a:lnTo>
                      <a:lnTo>
                        <a:pt x="16" y="25"/>
                      </a:lnTo>
                      <a:lnTo>
                        <a:pt x="16" y="29"/>
                      </a:lnTo>
                      <a:lnTo>
                        <a:pt x="16" y="33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1" y="39"/>
                      </a:lnTo>
                      <a:lnTo>
                        <a:pt x="6" y="40"/>
                      </a:lnTo>
                      <a:lnTo>
                        <a:pt x="2" y="38"/>
                      </a:lnTo>
                      <a:lnTo>
                        <a:pt x="1" y="38"/>
                      </a:lnTo>
                      <a:lnTo>
                        <a:pt x="1" y="35"/>
                      </a:lnTo>
                      <a:lnTo>
                        <a:pt x="1" y="34"/>
                      </a:lnTo>
                      <a:lnTo>
                        <a:pt x="0" y="33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29" name="Freeform 29">
                  <a:extLst>
                    <a:ext uri="{FF2B5EF4-FFF2-40B4-BE49-F238E27FC236}">
                      <a16:creationId xmlns:a16="http://schemas.microsoft.com/office/drawing/2014/main" id="{46492E23-333E-4B27-BCBE-644DDE8ABD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3058"/>
                  <a:ext cx="38" cy="35"/>
                </a:xfrm>
                <a:custGeom>
                  <a:avLst/>
                  <a:gdLst>
                    <a:gd name="T0" fmla="*/ 29 w 38"/>
                    <a:gd name="T1" fmla="*/ 0 h 35"/>
                    <a:gd name="T2" fmla="*/ 34 w 38"/>
                    <a:gd name="T3" fmla="*/ 6 h 35"/>
                    <a:gd name="T4" fmla="*/ 35 w 38"/>
                    <a:gd name="T5" fmla="*/ 9 h 35"/>
                    <a:gd name="T6" fmla="*/ 36 w 38"/>
                    <a:gd name="T7" fmla="*/ 14 h 35"/>
                    <a:gd name="T8" fmla="*/ 37 w 38"/>
                    <a:gd name="T9" fmla="*/ 17 h 35"/>
                    <a:gd name="T10" fmla="*/ 37 w 38"/>
                    <a:gd name="T11" fmla="*/ 19 h 35"/>
                    <a:gd name="T12" fmla="*/ 37 w 38"/>
                    <a:gd name="T13" fmla="*/ 24 h 35"/>
                    <a:gd name="T14" fmla="*/ 37 w 38"/>
                    <a:gd name="T15" fmla="*/ 27 h 35"/>
                    <a:gd name="T16" fmla="*/ 35 w 38"/>
                    <a:gd name="T17" fmla="*/ 30 h 35"/>
                    <a:gd name="T18" fmla="*/ 31 w 38"/>
                    <a:gd name="T19" fmla="*/ 32 h 35"/>
                    <a:gd name="T20" fmla="*/ 29 w 38"/>
                    <a:gd name="T21" fmla="*/ 32 h 35"/>
                    <a:gd name="T22" fmla="*/ 26 w 38"/>
                    <a:gd name="T23" fmla="*/ 34 h 35"/>
                    <a:gd name="T24" fmla="*/ 19 w 38"/>
                    <a:gd name="T25" fmla="*/ 33 h 35"/>
                    <a:gd name="T26" fmla="*/ 18 w 38"/>
                    <a:gd name="T27" fmla="*/ 32 h 35"/>
                    <a:gd name="T28" fmla="*/ 14 w 38"/>
                    <a:gd name="T29" fmla="*/ 30 h 35"/>
                    <a:gd name="T30" fmla="*/ 10 w 38"/>
                    <a:gd name="T31" fmla="*/ 29 h 35"/>
                    <a:gd name="T32" fmla="*/ 8 w 38"/>
                    <a:gd name="T33" fmla="*/ 26 h 35"/>
                    <a:gd name="T34" fmla="*/ 3 w 38"/>
                    <a:gd name="T35" fmla="*/ 22 h 35"/>
                    <a:gd name="T36" fmla="*/ 1 w 38"/>
                    <a:gd name="T37" fmla="*/ 19 h 35"/>
                    <a:gd name="T38" fmla="*/ 0 w 38"/>
                    <a:gd name="T39" fmla="*/ 15 h 35"/>
                    <a:gd name="T40" fmla="*/ 0 w 38"/>
                    <a:gd name="T41" fmla="*/ 12 h 35"/>
                    <a:gd name="T42" fmla="*/ 0 w 38"/>
                    <a:gd name="T43" fmla="*/ 11 h 35"/>
                    <a:gd name="T44" fmla="*/ 0 w 38"/>
                    <a:gd name="T45" fmla="*/ 8 h 35"/>
                    <a:gd name="T46" fmla="*/ 3 w 38"/>
                    <a:gd name="T47" fmla="*/ 7 h 35"/>
                    <a:gd name="T48" fmla="*/ 4 w 38"/>
                    <a:gd name="T49" fmla="*/ 7 h 35"/>
                    <a:gd name="T50" fmla="*/ 14 w 38"/>
                    <a:gd name="T51" fmla="*/ 8 h 35"/>
                    <a:gd name="T52" fmla="*/ 22 w 38"/>
                    <a:gd name="T53" fmla="*/ 9 h 35"/>
                    <a:gd name="T54" fmla="*/ 23 w 38"/>
                    <a:gd name="T55" fmla="*/ 9 h 35"/>
                    <a:gd name="T56" fmla="*/ 26 w 38"/>
                    <a:gd name="T57" fmla="*/ 8 h 35"/>
                    <a:gd name="T58" fmla="*/ 29 w 38"/>
                    <a:gd name="T59" fmla="*/ 5 h 35"/>
                    <a:gd name="T60" fmla="*/ 29 w 38"/>
                    <a:gd name="T61" fmla="*/ 2 h 35"/>
                    <a:gd name="T62" fmla="*/ 29 w 38"/>
                    <a:gd name="T6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" h="35">
                      <a:moveTo>
                        <a:pt x="29" y="0"/>
                      </a:moveTo>
                      <a:lnTo>
                        <a:pt x="34" y="6"/>
                      </a:lnTo>
                      <a:lnTo>
                        <a:pt x="35" y="9"/>
                      </a:lnTo>
                      <a:lnTo>
                        <a:pt x="36" y="14"/>
                      </a:lnTo>
                      <a:lnTo>
                        <a:pt x="37" y="17"/>
                      </a:lnTo>
                      <a:lnTo>
                        <a:pt x="37" y="19"/>
                      </a:lnTo>
                      <a:lnTo>
                        <a:pt x="37" y="24"/>
                      </a:lnTo>
                      <a:lnTo>
                        <a:pt x="37" y="27"/>
                      </a:lnTo>
                      <a:lnTo>
                        <a:pt x="35" y="30"/>
                      </a:lnTo>
                      <a:lnTo>
                        <a:pt x="31" y="32"/>
                      </a:lnTo>
                      <a:lnTo>
                        <a:pt x="29" y="32"/>
                      </a:lnTo>
                      <a:lnTo>
                        <a:pt x="26" y="34"/>
                      </a:lnTo>
                      <a:lnTo>
                        <a:pt x="19" y="33"/>
                      </a:lnTo>
                      <a:lnTo>
                        <a:pt x="18" y="32"/>
                      </a:lnTo>
                      <a:lnTo>
                        <a:pt x="14" y="30"/>
                      </a:lnTo>
                      <a:lnTo>
                        <a:pt x="10" y="29"/>
                      </a:lnTo>
                      <a:lnTo>
                        <a:pt x="8" y="26"/>
                      </a:lnTo>
                      <a:lnTo>
                        <a:pt x="3" y="22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14" y="8"/>
                      </a:lnTo>
                      <a:lnTo>
                        <a:pt x="22" y="9"/>
                      </a:lnTo>
                      <a:lnTo>
                        <a:pt x="23" y="9"/>
                      </a:lnTo>
                      <a:lnTo>
                        <a:pt x="26" y="8"/>
                      </a:lnTo>
                      <a:lnTo>
                        <a:pt x="29" y="5"/>
                      </a:lnTo>
                      <a:lnTo>
                        <a:pt x="29" y="2"/>
                      </a:lnTo>
                      <a:lnTo>
                        <a:pt x="29" y="0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76830" name="Freeform 30">
                  <a:extLst>
                    <a:ext uri="{FF2B5EF4-FFF2-40B4-BE49-F238E27FC236}">
                      <a16:creationId xmlns:a16="http://schemas.microsoft.com/office/drawing/2014/main" id="{C510236C-FF58-41F1-BEBA-3F23EC1C20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5" y="3082"/>
                  <a:ext cx="30" cy="62"/>
                </a:xfrm>
                <a:custGeom>
                  <a:avLst/>
                  <a:gdLst>
                    <a:gd name="T0" fmla="*/ 1 w 30"/>
                    <a:gd name="T1" fmla="*/ 4 h 62"/>
                    <a:gd name="T2" fmla="*/ 1 w 30"/>
                    <a:gd name="T3" fmla="*/ 3 h 62"/>
                    <a:gd name="T4" fmla="*/ 5 w 30"/>
                    <a:gd name="T5" fmla="*/ 0 h 62"/>
                    <a:gd name="T6" fmla="*/ 11 w 30"/>
                    <a:gd name="T7" fmla="*/ 0 h 62"/>
                    <a:gd name="T8" fmla="*/ 12 w 30"/>
                    <a:gd name="T9" fmla="*/ 0 h 62"/>
                    <a:gd name="T10" fmla="*/ 17 w 30"/>
                    <a:gd name="T11" fmla="*/ 0 h 62"/>
                    <a:gd name="T12" fmla="*/ 19 w 30"/>
                    <a:gd name="T13" fmla="*/ 2 h 62"/>
                    <a:gd name="T14" fmla="*/ 22 w 30"/>
                    <a:gd name="T15" fmla="*/ 4 h 62"/>
                    <a:gd name="T16" fmla="*/ 23 w 30"/>
                    <a:gd name="T17" fmla="*/ 6 h 62"/>
                    <a:gd name="T18" fmla="*/ 24 w 30"/>
                    <a:gd name="T19" fmla="*/ 7 h 62"/>
                    <a:gd name="T20" fmla="*/ 25 w 30"/>
                    <a:gd name="T21" fmla="*/ 9 h 62"/>
                    <a:gd name="T22" fmla="*/ 29 w 30"/>
                    <a:gd name="T23" fmla="*/ 16 h 62"/>
                    <a:gd name="T24" fmla="*/ 29 w 30"/>
                    <a:gd name="T25" fmla="*/ 22 h 62"/>
                    <a:gd name="T26" fmla="*/ 29 w 30"/>
                    <a:gd name="T27" fmla="*/ 26 h 62"/>
                    <a:gd name="T28" fmla="*/ 28 w 30"/>
                    <a:gd name="T29" fmla="*/ 30 h 62"/>
                    <a:gd name="T30" fmla="*/ 26 w 30"/>
                    <a:gd name="T31" fmla="*/ 34 h 62"/>
                    <a:gd name="T32" fmla="*/ 24 w 30"/>
                    <a:gd name="T33" fmla="*/ 39 h 62"/>
                    <a:gd name="T34" fmla="*/ 24 w 30"/>
                    <a:gd name="T35" fmla="*/ 47 h 62"/>
                    <a:gd name="T36" fmla="*/ 23 w 30"/>
                    <a:gd name="T37" fmla="*/ 52 h 62"/>
                    <a:gd name="T38" fmla="*/ 22 w 30"/>
                    <a:gd name="T39" fmla="*/ 56 h 62"/>
                    <a:gd name="T40" fmla="*/ 22 w 30"/>
                    <a:gd name="T41" fmla="*/ 58 h 62"/>
                    <a:gd name="T42" fmla="*/ 21 w 30"/>
                    <a:gd name="T43" fmla="*/ 61 h 62"/>
                    <a:gd name="T44" fmla="*/ 15 w 30"/>
                    <a:gd name="T45" fmla="*/ 60 h 62"/>
                    <a:gd name="T46" fmla="*/ 8 w 30"/>
                    <a:gd name="T47" fmla="*/ 54 h 62"/>
                    <a:gd name="T48" fmla="*/ 5 w 30"/>
                    <a:gd name="T49" fmla="*/ 46 h 62"/>
                    <a:gd name="T50" fmla="*/ 5 w 30"/>
                    <a:gd name="T51" fmla="*/ 39 h 62"/>
                    <a:gd name="T52" fmla="*/ 5 w 30"/>
                    <a:gd name="T53" fmla="*/ 34 h 62"/>
                    <a:gd name="T54" fmla="*/ 4 w 30"/>
                    <a:gd name="T55" fmla="*/ 27 h 62"/>
                    <a:gd name="T56" fmla="*/ 3 w 30"/>
                    <a:gd name="T57" fmla="*/ 23 h 62"/>
                    <a:gd name="T58" fmla="*/ 1 w 30"/>
                    <a:gd name="T59" fmla="*/ 11 h 62"/>
                    <a:gd name="T60" fmla="*/ 0 w 30"/>
                    <a:gd name="T61" fmla="*/ 5 h 62"/>
                    <a:gd name="T62" fmla="*/ 1 w 30"/>
                    <a:gd name="T63" fmla="*/ 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0" h="62">
                      <a:moveTo>
                        <a:pt x="1" y="4"/>
                      </a:moveTo>
                      <a:lnTo>
                        <a:pt x="1" y="3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6"/>
                      </a:lnTo>
                      <a:lnTo>
                        <a:pt x="24" y="7"/>
                      </a:lnTo>
                      <a:lnTo>
                        <a:pt x="25" y="9"/>
                      </a:lnTo>
                      <a:lnTo>
                        <a:pt x="29" y="16"/>
                      </a:lnTo>
                      <a:lnTo>
                        <a:pt x="29" y="22"/>
                      </a:lnTo>
                      <a:lnTo>
                        <a:pt x="29" y="26"/>
                      </a:lnTo>
                      <a:lnTo>
                        <a:pt x="28" y="30"/>
                      </a:lnTo>
                      <a:lnTo>
                        <a:pt x="26" y="34"/>
                      </a:lnTo>
                      <a:lnTo>
                        <a:pt x="24" y="39"/>
                      </a:lnTo>
                      <a:lnTo>
                        <a:pt x="24" y="47"/>
                      </a:lnTo>
                      <a:lnTo>
                        <a:pt x="23" y="52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1" y="61"/>
                      </a:lnTo>
                      <a:lnTo>
                        <a:pt x="15" y="60"/>
                      </a:lnTo>
                      <a:lnTo>
                        <a:pt x="8" y="54"/>
                      </a:lnTo>
                      <a:lnTo>
                        <a:pt x="5" y="46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4" y="27"/>
                      </a:lnTo>
                      <a:lnTo>
                        <a:pt x="3" y="23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1" y="4"/>
                      </a:lnTo>
                    </a:path>
                  </a:pathLst>
                </a:custGeom>
                <a:grp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</p:grpSp>
          <p:sp>
            <p:nvSpPr>
              <p:cNvPr id="76831" name="Freeform 31">
                <a:extLst>
                  <a:ext uri="{FF2B5EF4-FFF2-40B4-BE49-F238E27FC236}">
                    <a16:creationId xmlns:a16="http://schemas.microsoft.com/office/drawing/2014/main" id="{A3DC88A2-7764-4739-94A0-F195446E1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1978"/>
                <a:ext cx="967" cy="1013"/>
              </a:xfrm>
              <a:custGeom>
                <a:avLst/>
                <a:gdLst>
                  <a:gd name="T0" fmla="*/ 1591 w 1626"/>
                  <a:gd name="T1" fmla="*/ 1420 h 1428"/>
                  <a:gd name="T2" fmla="*/ 1558 w 1626"/>
                  <a:gd name="T3" fmla="*/ 1413 h 1428"/>
                  <a:gd name="T4" fmla="*/ 1528 w 1626"/>
                  <a:gd name="T5" fmla="*/ 1400 h 1428"/>
                  <a:gd name="T6" fmla="*/ 1505 w 1626"/>
                  <a:gd name="T7" fmla="*/ 1377 h 1428"/>
                  <a:gd name="T8" fmla="*/ 1512 w 1626"/>
                  <a:gd name="T9" fmla="*/ 1334 h 1428"/>
                  <a:gd name="T10" fmla="*/ 1532 w 1626"/>
                  <a:gd name="T11" fmla="*/ 1269 h 1428"/>
                  <a:gd name="T12" fmla="*/ 1542 w 1626"/>
                  <a:gd name="T13" fmla="*/ 1190 h 1428"/>
                  <a:gd name="T14" fmla="*/ 1546 w 1626"/>
                  <a:gd name="T15" fmla="*/ 1112 h 1428"/>
                  <a:gd name="T16" fmla="*/ 1543 w 1626"/>
                  <a:gd name="T17" fmla="*/ 1053 h 1428"/>
                  <a:gd name="T18" fmla="*/ 1527 w 1626"/>
                  <a:gd name="T19" fmla="*/ 1028 h 1428"/>
                  <a:gd name="T20" fmla="*/ 1502 w 1626"/>
                  <a:gd name="T21" fmla="*/ 1020 h 1428"/>
                  <a:gd name="T22" fmla="*/ 1475 w 1626"/>
                  <a:gd name="T23" fmla="*/ 1015 h 1428"/>
                  <a:gd name="T24" fmla="*/ 1454 w 1626"/>
                  <a:gd name="T25" fmla="*/ 1004 h 1428"/>
                  <a:gd name="T26" fmla="*/ 1447 w 1626"/>
                  <a:gd name="T27" fmla="*/ 989 h 1428"/>
                  <a:gd name="T28" fmla="*/ 1452 w 1626"/>
                  <a:gd name="T29" fmla="*/ 979 h 1428"/>
                  <a:gd name="T30" fmla="*/ 1458 w 1626"/>
                  <a:gd name="T31" fmla="*/ 968 h 1428"/>
                  <a:gd name="T32" fmla="*/ 1462 w 1626"/>
                  <a:gd name="T33" fmla="*/ 958 h 1428"/>
                  <a:gd name="T34" fmla="*/ 1444 w 1626"/>
                  <a:gd name="T35" fmla="*/ 935 h 1428"/>
                  <a:gd name="T36" fmla="*/ 1362 w 1626"/>
                  <a:gd name="T37" fmla="*/ 881 h 1428"/>
                  <a:gd name="T38" fmla="*/ 1250 w 1626"/>
                  <a:gd name="T39" fmla="*/ 834 h 1428"/>
                  <a:gd name="T40" fmla="*/ 1130 w 1626"/>
                  <a:gd name="T41" fmla="*/ 795 h 1428"/>
                  <a:gd name="T42" fmla="*/ 1024 w 1626"/>
                  <a:gd name="T43" fmla="*/ 765 h 1428"/>
                  <a:gd name="T44" fmla="*/ 1004 w 1626"/>
                  <a:gd name="T45" fmla="*/ 750 h 1428"/>
                  <a:gd name="T46" fmla="*/ 1011 w 1626"/>
                  <a:gd name="T47" fmla="*/ 741 h 1428"/>
                  <a:gd name="T48" fmla="*/ 1018 w 1626"/>
                  <a:gd name="T49" fmla="*/ 731 h 1428"/>
                  <a:gd name="T50" fmla="*/ 1022 w 1626"/>
                  <a:gd name="T51" fmla="*/ 721 h 1428"/>
                  <a:gd name="T52" fmla="*/ 1020 w 1626"/>
                  <a:gd name="T53" fmla="*/ 699 h 1428"/>
                  <a:gd name="T54" fmla="*/ 999 w 1626"/>
                  <a:gd name="T55" fmla="*/ 673 h 1428"/>
                  <a:gd name="T56" fmla="*/ 966 w 1626"/>
                  <a:gd name="T57" fmla="*/ 655 h 1428"/>
                  <a:gd name="T58" fmla="*/ 929 w 1626"/>
                  <a:gd name="T59" fmla="*/ 643 h 1428"/>
                  <a:gd name="T60" fmla="*/ 896 w 1626"/>
                  <a:gd name="T61" fmla="*/ 635 h 1428"/>
                  <a:gd name="T62" fmla="*/ 809 w 1626"/>
                  <a:gd name="T63" fmla="*/ 604 h 1428"/>
                  <a:gd name="T64" fmla="*/ 732 w 1626"/>
                  <a:gd name="T65" fmla="*/ 567 h 1428"/>
                  <a:gd name="T66" fmla="*/ 663 w 1626"/>
                  <a:gd name="T67" fmla="*/ 521 h 1428"/>
                  <a:gd name="T68" fmla="*/ 603 w 1626"/>
                  <a:gd name="T69" fmla="*/ 466 h 1428"/>
                  <a:gd name="T70" fmla="*/ 560 w 1626"/>
                  <a:gd name="T71" fmla="*/ 412 h 1428"/>
                  <a:gd name="T72" fmla="*/ 538 w 1626"/>
                  <a:gd name="T73" fmla="*/ 389 h 1428"/>
                  <a:gd name="T74" fmla="*/ 518 w 1626"/>
                  <a:gd name="T75" fmla="*/ 374 h 1428"/>
                  <a:gd name="T76" fmla="*/ 495 w 1626"/>
                  <a:gd name="T77" fmla="*/ 363 h 1428"/>
                  <a:gd name="T78" fmla="*/ 468 w 1626"/>
                  <a:gd name="T79" fmla="*/ 351 h 1428"/>
                  <a:gd name="T80" fmla="*/ 434 w 1626"/>
                  <a:gd name="T81" fmla="*/ 325 h 1428"/>
                  <a:gd name="T82" fmla="*/ 424 w 1626"/>
                  <a:gd name="T83" fmla="*/ 298 h 1428"/>
                  <a:gd name="T84" fmla="*/ 418 w 1626"/>
                  <a:gd name="T85" fmla="*/ 264 h 1428"/>
                  <a:gd name="T86" fmla="*/ 406 w 1626"/>
                  <a:gd name="T87" fmla="*/ 223 h 1428"/>
                  <a:gd name="T88" fmla="*/ 384 w 1626"/>
                  <a:gd name="T89" fmla="*/ 192 h 1428"/>
                  <a:gd name="T90" fmla="*/ 346 w 1626"/>
                  <a:gd name="T91" fmla="*/ 161 h 1428"/>
                  <a:gd name="T92" fmla="*/ 298 w 1626"/>
                  <a:gd name="T93" fmla="*/ 125 h 1428"/>
                  <a:gd name="T94" fmla="*/ 258 w 1626"/>
                  <a:gd name="T95" fmla="*/ 97 h 1428"/>
                  <a:gd name="T96" fmla="*/ 240 w 1626"/>
                  <a:gd name="T97" fmla="*/ 100 h 1428"/>
                  <a:gd name="T98" fmla="*/ 234 w 1626"/>
                  <a:gd name="T99" fmla="*/ 132 h 1428"/>
                  <a:gd name="T100" fmla="*/ 232 w 1626"/>
                  <a:gd name="T101" fmla="*/ 163 h 1428"/>
                  <a:gd name="T102" fmla="*/ 225 w 1626"/>
                  <a:gd name="T103" fmla="*/ 192 h 1428"/>
                  <a:gd name="T104" fmla="*/ 205 w 1626"/>
                  <a:gd name="T105" fmla="*/ 219 h 1428"/>
                  <a:gd name="T106" fmla="*/ 152 w 1626"/>
                  <a:gd name="T107" fmla="*/ 184 h 1428"/>
                  <a:gd name="T108" fmla="*/ 84 w 1626"/>
                  <a:gd name="T109" fmla="*/ 153 h 1428"/>
                  <a:gd name="T110" fmla="*/ 25 w 1626"/>
                  <a:gd name="T111" fmla="*/ 121 h 1428"/>
                  <a:gd name="T112" fmla="*/ 0 w 1626"/>
                  <a:gd name="T113" fmla="*/ 66 h 1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6" h="1428">
                    <a:moveTo>
                      <a:pt x="1625" y="1427"/>
                    </a:moveTo>
                    <a:lnTo>
                      <a:pt x="1615" y="1424"/>
                    </a:lnTo>
                    <a:lnTo>
                      <a:pt x="1610" y="1423"/>
                    </a:lnTo>
                    <a:lnTo>
                      <a:pt x="1605" y="1423"/>
                    </a:lnTo>
                    <a:lnTo>
                      <a:pt x="1600" y="1421"/>
                    </a:lnTo>
                    <a:lnTo>
                      <a:pt x="1596" y="1421"/>
                    </a:lnTo>
                    <a:lnTo>
                      <a:pt x="1591" y="1420"/>
                    </a:lnTo>
                    <a:lnTo>
                      <a:pt x="1586" y="1419"/>
                    </a:lnTo>
                    <a:lnTo>
                      <a:pt x="1581" y="1418"/>
                    </a:lnTo>
                    <a:lnTo>
                      <a:pt x="1576" y="1417"/>
                    </a:lnTo>
                    <a:lnTo>
                      <a:pt x="1572" y="1416"/>
                    </a:lnTo>
                    <a:lnTo>
                      <a:pt x="1567" y="1415"/>
                    </a:lnTo>
                    <a:lnTo>
                      <a:pt x="1562" y="1414"/>
                    </a:lnTo>
                    <a:lnTo>
                      <a:pt x="1558" y="1413"/>
                    </a:lnTo>
                    <a:lnTo>
                      <a:pt x="1553" y="1411"/>
                    </a:lnTo>
                    <a:lnTo>
                      <a:pt x="1549" y="1410"/>
                    </a:lnTo>
                    <a:lnTo>
                      <a:pt x="1544" y="1408"/>
                    </a:lnTo>
                    <a:lnTo>
                      <a:pt x="1540" y="1407"/>
                    </a:lnTo>
                    <a:lnTo>
                      <a:pt x="1536" y="1405"/>
                    </a:lnTo>
                    <a:lnTo>
                      <a:pt x="1532" y="1403"/>
                    </a:lnTo>
                    <a:lnTo>
                      <a:pt x="1528" y="1400"/>
                    </a:lnTo>
                    <a:lnTo>
                      <a:pt x="1524" y="1398"/>
                    </a:lnTo>
                    <a:lnTo>
                      <a:pt x="1521" y="1395"/>
                    </a:lnTo>
                    <a:lnTo>
                      <a:pt x="1517" y="1392"/>
                    </a:lnTo>
                    <a:lnTo>
                      <a:pt x="1514" y="1389"/>
                    </a:lnTo>
                    <a:lnTo>
                      <a:pt x="1511" y="1385"/>
                    </a:lnTo>
                    <a:lnTo>
                      <a:pt x="1508" y="1381"/>
                    </a:lnTo>
                    <a:lnTo>
                      <a:pt x="1505" y="1377"/>
                    </a:lnTo>
                    <a:lnTo>
                      <a:pt x="1502" y="1373"/>
                    </a:lnTo>
                    <a:lnTo>
                      <a:pt x="1500" y="1369"/>
                    </a:lnTo>
                    <a:lnTo>
                      <a:pt x="1497" y="1364"/>
                    </a:lnTo>
                    <a:lnTo>
                      <a:pt x="1495" y="1359"/>
                    </a:lnTo>
                    <a:lnTo>
                      <a:pt x="1504" y="1348"/>
                    </a:lnTo>
                    <a:lnTo>
                      <a:pt x="1508" y="1341"/>
                    </a:lnTo>
                    <a:lnTo>
                      <a:pt x="1512" y="1334"/>
                    </a:lnTo>
                    <a:lnTo>
                      <a:pt x="1515" y="1327"/>
                    </a:lnTo>
                    <a:lnTo>
                      <a:pt x="1518" y="1318"/>
                    </a:lnTo>
                    <a:lnTo>
                      <a:pt x="1521" y="1309"/>
                    </a:lnTo>
                    <a:lnTo>
                      <a:pt x="1524" y="1300"/>
                    </a:lnTo>
                    <a:lnTo>
                      <a:pt x="1527" y="1290"/>
                    </a:lnTo>
                    <a:lnTo>
                      <a:pt x="1529" y="1280"/>
                    </a:lnTo>
                    <a:lnTo>
                      <a:pt x="1532" y="1269"/>
                    </a:lnTo>
                    <a:lnTo>
                      <a:pt x="1534" y="1259"/>
                    </a:lnTo>
                    <a:lnTo>
                      <a:pt x="1536" y="1247"/>
                    </a:lnTo>
                    <a:lnTo>
                      <a:pt x="1537" y="1236"/>
                    </a:lnTo>
                    <a:lnTo>
                      <a:pt x="1539" y="1225"/>
                    </a:lnTo>
                    <a:lnTo>
                      <a:pt x="1540" y="1213"/>
                    </a:lnTo>
                    <a:lnTo>
                      <a:pt x="1542" y="1202"/>
                    </a:lnTo>
                    <a:lnTo>
                      <a:pt x="1542" y="1190"/>
                    </a:lnTo>
                    <a:lnTo>
                      <a:pt x="1543" y="1178"/>
                    </a:lnTo>
                    <a:lnTo>
                      <a:pt x="1544" y="1167"/>
                    </a:lnTo>
                    <a:lnTo>
                      <a:pt x="1545" y="1155"/>
                    </a:lnTo>
                    <a:lnTo>
                      <a:pt x="1545" y="1144"/>
                    </a:lnTo>
                    <a:lnTo>
                      <a:pt x="1545" y="1133"/>
                    </a:lnTo>
                    <a:lnTo>
                      <a:pt x="1546" y="1123"/>
                    </a:lnTo>
                    <a:lnTo>
                      <a:pt x="1546" y="1112"/>
                    </a:lnTo>
                    <a:lnTo>
                      <a:pt x="1546" y="1102"/>
                    </a:lnTo>
                    <a:lnTo>
                      <a:pt x="1545" y="1093"/>
                    </a:lnTo>
                    <a:lnTo>
                      <a:pt x="1545" y="1083"/>
                    </a:lnTo>
                    <a:lnTo>
                      <a:pt x="1544" y="1075"/>
                    </a:lnTo>
                    <a:lnTo>
                      <a:pt x="1544" y="1067"/>
                    </a:lnTo>
                    <a:lnTo>
                      <a:pt x="1543" y="1059"/>
                    </a:lnTo>
                    <a:lnTo>
                      <a:pt x="1543" y="1053"/>
                    </a:lnTo>
                    <a:lnTo>
                      <a:pt x="1541" y="1045"/>
                    </a:lnTo>
                    <a:lnTo>
                      <a:pt x="1539" y="1041"/>
                    </a:lnTo>
                    <a:lnTo>
                      <a:pt x="1537" y="1038"/>
                    </a:lnTo>
                    <a:lnTo>
                      <a:pt x="1535" y="1035"/>
                    </a:lnTo>
                    <a:lnTo>
                      <a:pt x="1533" y="1033"/>
                    </a:lnTo>
                    <a:lnTo>
                      <a:pt x="1530" y="1030"/>
                    </a:lnTo>
                    <a:lnTo>
                      <a:pt x="1527" y="1028"/>
                    </a:lnTo>
                    <a:lnTo>
                      <a:pt x="1524" y="1027"/>
                    </a:lnTo>
                    <a:lnTo>
                      <a:pt x="1521" y="1025"/>
                    </a:lnTo>
                    <a:lnTo>
                      <a:pt x="1518" y="1024"/>
                    </a:lnTo>
                    <a:lnTo>
                      <a:pt x="1514" y="1023"/>
                    </a:lnTo>
                    <a:lnTo>
                      <a:pt x="1510" y="1022"/>
                    </a:lnTo>
                    <a:lnTo>
                      <a:pt x="1506" y="1021"/>
                    </a:lnTo>
                    <a:lnTo>
                      <a:pt x="1502" y="1020"/>
                    </a:lnTo>
                    <a:lnTo>
                      <a:pt x="1499" y="1019"/>
                    </a:lnTo>
                    <a:lnTo>
                      <a:pt x="1495" y="1019"/>
                    </a:lnTo>
                    <a:lnTo>
                      <a:pt x="1491" y="1018"/>
                    </a:lnTo>
                    <a:lnTo>
                      <a:pt x="1487" y="1017"/>
                    </a:lnTo>
                    <a:lnTo>
                      <a:pt x="1483" y="1017"/>
                    </a:lnTo>
                    <a:lnTo>
                      <a:pt x="1479" y="1016"/>
                    </a:lnTo>
                    <a:lnTo>
                      <a:pt x="1475" y="1015"/>
                    </a:lnTo>
                    <a:lnTo>
                      <a:pt x="1472" y="1014"/>
                    </a:lnTo>
                    <a:lnTo>
                      <a:pt x="1468" y="1013"/>
                    </a:lnTo>
                    <a:lnTo>
                      <a:pt x="1465" y="1011"/>
                    </a:lnTo>
                    <a:lnTo>
                      <a:pt x="1462" y="1010"/>
                    </a:lnTo>
                    <a:lnTo>
                      <a:pt x="1459" y="1009"/>
                    </a:lnTo>
                    <a:lnTo>
                      <a:pt x="1456" y="1007"/>
                    </a:lnTo>
                    <a:lnTo>
                      <a:pt x="1454" y="1004"/>
                    </a:lnTo>
                    <a:lnTo>
                      <a:pt x="1451" y="1002"/>
                    </a:lnTo>
                    <a:lnTo>
                      <a:pt x="1449" y="999"/>
                    </a:lnTo>
                    <a:lnTo>
                      <a:pt x="1448" y="996"/>
                    </a:lnTo>
                    <a:lnTo>
                      <a:pt x="1447" y="993"/>
                    </a:lnTo>
                    <a:lnTo>
                      <a:pt x="1447" y="992"/>
                    </a:lnTo>
                    <a:lnTo>
                      <a:pt x="1447" y="991"/>
                    </a:lnTo>
                    <a:lnTo>
                      <a:pt x="1447" y="989"/>
                    </a:lnTo>
                    <a:lnTo>
                      <a:pt x="1448" y="988"/>
                    </a:lnTo>
                    <a:lnTo>
                      <a:pt x="1448" y="986"/>
                    </a:lnTo>
                    <a:lnTo>
                      <a:pt x="1448" y="985"/>
                    </a:lnTo>
                    <a:lnTo>
                      <a:pt x="1449" y="983"/>
                    </a:lnTo>
                    <a:lnTo>
                      <a:pt x="1450" y="982"/>
                    </a:lnTo>
                    <a:lnTo>
                      <a:pt x="1451" y="980"/>
                    </a:lnTo>
                    <a:lnTo>
                      <a:pt x="1452" y="979"/>
                    </a:lnTo>
                    <a:lnTo>
                      <a:pt x="1452" y="977"/>
                    </a:lnTo>
                    <a:lnTo>
                      <a:pt x="1454" y="976"/>
                    </a:lnTo>
                    <a:lnTo>
                      <a:pt x="1454" y="974"/>
                    </a:lnTo>
                    <a:lnTo>
                      <a:pt x="1455" y="973"/>
                    </a:lnTo>
                    <a:lnTo>
                      <a:pt x="1456" y="971"/>
                    </a:lnTo>
                    <a:lnTo>
                      <a:pt x="1457" y="970"/>
                    </a:lnTo>
                    <a:lnTo>
                      <a:pt x="1458" y="968"/>
                    </a:lnTo>
                    <a:lnTo>
                      <a:pt x="1459" y="967"/>
                    </a:lnTo>
                    <a:lnTo>
                      <a:pt x="1460" y="965"/>
                    </a:lnTo>
                    <a:lnTo>
                      <a:pt x="1460" y="964"/>
                    </a:lnTo>
                    <a:lnTo>
                      <a:pt x="1461" y="962"/>
                    </a:lnTo>
                    <a:lnTo>
                      <a:pt x="1461" y="961"/>
                    </a:lnTo>
                    <a:lnTo>
                      <a:pt x="1462" y="959"/>
                    </a:lnTo>
                    <a:lnTo>
                      <a:pt x="1462" y="958"/>
                    </a:lnTo>
                    <a:lnTo>
                      <a:pt x="1462" y="957"/>
                    </a:lnTo>
                    <a:lnTo>
                      <a:pt x="1462" y="956"/>
                    </a:lnTo>
                    <a:lnTo>
                      <a:pt x="1462" y="954"/>
                    </a:lnTo>
                    <a:lnTo>
                      <a:pt x="1461" y="953"/>
                    </a:lnTo>
                    <a:lnTo>
                      <a:pt x="1461" y="952"/>
                    </a:lnTo>
                    <a:lnTo>
                      <a:pt x="1460" y="951"/>
                    </a:lnTo>
                    <a:lnTo>
                      <a:pt x="1444" y="935"/>
                    </a:lnTo>
                    <a:lnTo>
                      <a:pt x="1435" y="927"/>
                    </a:lnTo>
                    <a:lnTo>
                      <a:pt x="1425" y="919"/>
                    </a:lnTo>
                    <a:lnTo>
                      <a:pt x="1414" y="911"/>
                    </a:lnTo>
                    <a:lnTo>
                      <a:pt x="1402" y="904"/>
                    </a:lnTo>
                    <a:lnTo>
                      <a:pt x="1389" y="896"/>
                    </a:lnTo>
                    <a:lnTo>
                      <a:pt x="1376" y="889"/>
                    </a:lnTo>
                    <a:lnTo>
                      <a:pt x="1362" y="881"/>
                    </a:lnTo>
                    <a:lnTo>
                      <a:pt x="1347" y="875"/>
                    </a:lnTo>
                    <a:lnTo>
                      <a:pt x="1332" y="867"/>
                    </a:lnTo>
                    <a:lnTo>
                      <a:pt x="1316" y="861"/>
                    </a:lnTo>
                    <a:lnTo>
                      <a:pt x="1300" y="854"/>
                    </a:lnTo>
                    <a:lnTo>
                      <a:pt x="1284" y="847"/>
                    </a:lnTo>
                    <a:lnTo>
                      <a:pt x="1267" y="841"/>
                    </a:lnTo>
                    <a:lnTo>
                      <a:pt x="1250" y="834"/>
                    </a:lnTo>
                    <a:lnTo>
                      <a:pt x="1233" y="828"/>
                    </a:lnTo>
                    <a:lnTo>
                      <a:pt x="1216" y="822"/>
                    </a:lnTo>
                    <a:lnTo>
                      <a:pt x="1198" y="816"/>
                    </a:lnTo>
                    <a:lnTo>
                      <a:pt x="1181" y="811"/>
                    </a:lnTo>
                    <a:lnTo>
                      <a:pt x="1164" y="805"/>
                    </a:lnTo>
                    <a:lnTo>
                      <a:pt x="1147" y="800"/>
                    </a:lnTo>
                    <a:lnTo>
                      <a:pt x="1130" y="795"/>
                    </a:lnTo>
                    <a:lnTo>
                      <a:pt x="1114" y="790"/>
                    </a:lnTo>
                    <a:lnTo>
                      <a:pt x="1098" y="785"/>
                    </a:lnTo>
                    <a:lnTo>
                      <a:pt x="1082" y="781"/>
                    </a:lnTo>
                    <a:lnTo>
                      <a:pt x="1066" y="776"/>
                    </a:lnTo>
                    <a:lnTo>
                      <a:pt x="1052" y="772"/>
                    </a:lnTo>
                    <a:lnTo>
                      <a:pt x="1038" y="768"/>
                    </a:lnTo>
                    <a:lnTo>
                      <a:pt x="1024" y="765"/>
                    </a:lnTo>
                    <a:lnTo>
                      <a:pt x="1011" y="761"/>
                    </a:lnTo>
                    <a:lnTo>
                      <a:pt x="999" y="759"/>
                    </a:lnTo>
                    <a:lnTo>
                      <a:pt x="1000" y="755"/>
                    </a:lnTo>
                    <a:lnTo>
                      <a:pt x="1001" y="754"/>
                    </a:lnTo>
                    <a:lnTo>
                      <a:pt x="1002" y="753"/>
                    </a:lnTo>
                    <a:lnTo>
                      <a:pt x="1003" y="751"/>
                    </a:lnTo>
                    <a:lnTo>
                      <a:pt x="1004" y="750"/>
                    </a:lnTo>
                    <a:lnTo>
                      <a:pt x="1005" y="749"/>
                    </a:lnTo>
                    <a:lnTo>
                      <a:pt x="1006" y="747"/>
                    </a:lnTo>
                    <a:lnTo>
                      <a:pt x="1007" y="746"/>
                    </a:lnTo>
                    <a:lnTo>
                      <a:pt x="1008" y="745"/>
                    </a:lnTo>
                    <a:lnTo>
                      <a:pt x="1009" y="743"/>
                    </a:lnTo>
                    <a:lnTo>
                      <a:pt x="1010" y="742"/>
                    </a:lnTo>
                    <a:lnTo>
                      <a:pt x="1011" y="741"/>
                    </a:lnTo>
                    <a:lnTo>
                      <a:pt x="1012" y="739"/>
                    </a:lnTo>
                    <a:lnTo>
                      <a:pt x="1013" y="738"/>
                    </a:lnTo>
                    <a:lnTo>
                      <a:pt x="1014" y="737"/>
                    </a:lnTo>
                    <a:lnTo>
                      <a:pt x="1015" y="735"/>
                    </a:lnTo>
                    <a:lnTo>
                      <a:pt x="1016" y="734"/>
                    </a:lnTo>
                    <a:lnTo>
                      <a:pt x="1017" y="732"/>
                    </a:lnTo>
                    <a:lnTo>
                      <a:pt x="1018" y="731"/>
                    </a:lnTo>
                    <a:lnTo>
                      <a:pt x="1018" y="729"/>
                    </a:lnTo>
                    <a:lnTo>
                      <a:pt x="1019" y="728"/>
                    </a:lnTo>
                    <a:lnTo>
                      <a:pt x="1020" y="727"/>
                    </a:lnTo>
                    <a:lnTo>
                      <a:pt x="1020" y="725"/>
                    </a:lnTo>
                    <a:lnTo>
                      <a:pt x="1021" y="724"/>
                    </a:lnTo>
                    <a:lnTo>
                      <a:pt x="1022" y="722"/>
                    </a:lnTo>
                    <a:lnTo>
                      <a:pt x="1022" y="721"/>
                    </a:lnTo>
                    <a:lnTo>
                      <a:pt x="1022" y="719"/>
                    </a:lnTo>
                    <a:lnTo>
                      <a:pt x="1022" y="718"/>
                    </a:lnTo>
                    <a:lnTo>
                      <a:pt x="1023" y="716"/>
                    </a:lnTo>
                    <a:lnTo>
                      <a:pt x="1023" y="715"/>
                    </a:lnTo>
                    <a:lnTo>
                      <a:pt x="1023" y="713"/>
                    </a:lnTo>
                    <a:lnTo>
                      <a:pt x="1021" y="703"/>
                    </a:lnTo>
                    <a:lnTo>
                      <a:pt x="1020" y="699"/>
                    </a:lnTo>
                    <a:lnTo>
                      <a:pt x="1018" y="694"/>
                    </a:lnTo>
                    <a:lnTo>
                      <a:pt x="1015" y="690"/>
                    </a:lnTo>
                    <a:lnTo>
                      <a:pt x="1012" y="686"/>
                    </a:lnTo>
                    <a:lnTo>
                      <a:pt x="1010" y="683"/>
                    </a:lnTo>
                    <a:lnTo>
                      <a:pt x="1006" y="679"/>
                    </a:lnTo>
                    <a:lnTo>
                      <a:pt x="1002" y="675"/>
                    </a:lnTo>
                    <a:lnTo>
                      <a:pt x="999" y="673"/>
                    </a:lnTo>
                    <a:lnTo>
                      <a:pt x="994" y="669"/>
                    </a:lnTo>
                    <a:lnTo>
                      <a:pt x="990" y="667"/>
                    </a:lnTo>
                    <a:lnTo>
                      <a:pt x="986" y="664"/>
                    </a:lnTo>
                    <a:lnTo>
                      <a:pt x="981" y="661"/>
                    </a:lnTo>
                    <a:lnTo>
                      <a:pt x="976" y="659"/>
                    </a:lnTo>
                    <a:lnTo>
                      <a:pt x="971" y="657"/>
                    </a:lnTo>
                    <a:lnTo>
                      <a:pt x="966" y="655"/>
                    </a:lnTo>
                    <a:lnTo>
                      <a:pt x="960" y="653"/>
                    </a:lnTo>
                    <a:lnTo>
                      <a:pt x="955" y="651"/>
                    </a:lnTo>
                    <a:lnTo>
                      <a:pt x="950" y="649"/>
                    </a:lnTo>
                    <a:lnTo>
                      <a:pt x="944" y="648"/>
                    </a:lnTo>
                    <a:lnTo>
                      <a:pt x="939" y="646"/>
                    </a:lnTo>
                    <a:lnTo>
                      <a:pt x="934" y="645"/>
                    </a:lnTo>
                    <a:lnTo>
                      <a:pt x="929" y="643"/>
                    </a:lnTo>
                    <a:lnTo>
                      <a:pt x="924" y="642"/>
                    </a:lnTo>
                    <a:lnTo>
                      <a:pt x="919" y="641"/>
                    </a:lnTo>
                    <a:lnTo>
                      <a:pt x="914" y="639"/>
                    </a:lnTo>
                    <a:lnTo>
                      <a:pt x="909" y="638"/>
                    </a:lnTo>
                    <a:lnTo>
                      <a:pt x="905" y="637"/>
                    </a:lnTo>
                    <a:lnTo>
                      <a:pt x="900" y="636"/>
                    </a:lnTo>
                    <a:lnTo>
                      <a:pt x="896" y="635"/>
                    </a:lnTo>
                    <a:lnTo>
                      <a:pt x="893" y="634"/>
                    </a:lnTo>
                    <a:lnTo>
                      <a:pt x="868" y="626"/>
                    </a:lnTo>
                    <a:lnTo>
                      <a:pt x="856" y="622"/>
                    </a:lnTo>
                    <a:lnTo>
                      <a:pt x="844" y="618"/>
                    </a:lnTo>
                    <a:lnTo>
                      <a:pt x="832" y="613"/>
                    </a:lnTo>
                    <a:lnTo>
                      <a:pt x="820" y="609"/>
                    </a:lnTo>
                    <a:lnTo>
                      <a:pt x="809" y="604"/>
                    </a:lnTo>
                    <a:lnTo>
                      <a:pt x="798" y="599"/>
                    </a:lnTo>
                    <a:lnTo>
                      <a:pt x="786" y="594"/>
                    </a:lnTo>
                    <a:lnTo>
                      <a:pt x="775" y="589"/>
                    </a:lnTo>
                    <a:lnTo>
                      <a:pt x="764" y="584"/>
                    </a:lnTo>
                    <a:lnTo>
                      <a:pt x="753" y="578"/>
                    </a:lnTo>
                    <a:lnTo>
                      <a:pt x="742" y="573"/>
                    </a:lnTo>
                    <a:lnTo>
                      <a:pt x="732" y="567"/>
                    </a:lnTo>
                    <a:lnTo>
                      <a:pt x="722" y="561"/>
                    </a:lnTo>
                    <a:lnTo>
                      <a:pt x="712" y="554"/>
                    </a:lnTo>
                    <a:lnTo>
                      <a:pt x="701" y="548"/>
                    </a:lnTo>
                    <a:lnTo>
                      <a:pt x="692" y="541"/>
                    </a:lnTo>
                    <a:lnTo>
                      <a:pt x="682" y="535"/>
                    </a:lnTo>
                    <a:lnTo>
                      <a:pt x="672" y="528"/>
                    </a:lnTo>
                    <a:lnTo>
                      <a:pt x="663" y="521"/>
                    </a:lnTo>
                    <a:lnTo>
                      <a:pt x="654" y="513"/>
                    </a:lnTo>
                    <a:lnTo>
                      <a:pt x="645" y="506"/>
                    </a:lnTo>
                    <a:lnTo>
                      <a:pt x="636" y="498"/>
                    </a:lnTo>
                    <a:lnTo>
                      <a:pt x="628" y="490"/>
                    </a:lnTo>
                    <a:lnTo>
                      <a:pt x="619" y="482"/>
                    </a:lnTo>
                    <a:lnTo>
                      <a:pt x="611" y="474"/>
                    </a:lnTo>
                    <a:lnTo>
                      <a:pt x="603" y="466"/>
                    </a:lnTo>
                    <a:lnTo>
                      <a:pt x="596" y="457"/>
                    </a:lnTo>
                    <a:lnTo>
                      <a:pt x="588" y="448"/>
                    </a:lnTo>
                    <a:lnTo>
                      <a:pt x="581" y="439"/>
                    </a:lnTo>
                    <a:lnTo>
                      <a:pt x="574" y="430"/>
                    </a:lnTo>
                    <a:lnTo>
                      <a:pt x="566" y="420"/>
                    </a:lnTo>
                    <a:lnTo>
                      <a:pt x="563" y="416"/>
                    </a:lnTo>
                    <a:lnTo>
                      <a:pt x="560" y="412"/>
                    </a:lnTo>
                    <a:lnTo>
                      <a:pt x="556" y="408"/>
                    </a:lnTo>
                    <a:lnTo>
                      <a:pt x="553" y="404"/>
                    </a:lnTo>
                    <a:lnTo>
                      <a:pt x="550" y="401"/>
                    </a:lnTo>
                    <a:lnTo>
                      <a:pt x="547" y="398"/>
                    </a:lnTo>
                    <a:lnTo>
                      <a:pt x="544" y="395"/>
                    </a:lnTo>
                    <a:lnTo>
                      <a:pt x="541" y="392"/>
                    </a:lnTo>
                    <a:lnTo>
                      <a:pt x="538" y="389"/>
                    </a:lnTo>
                    <a:lnTo>
                      <a:pt x="535" y="387"/>
                    </a:lnTo>
                    <a:lnTo>
                      <a:pt x="532" y="384"/>
                    </a:lnTo>
                    <a:lnTo>
                      <a:pt x="530" y="382"/>
                    </a:lnTo>
                    <a:lnTo>
                      <a:pt x="527" y="380"/>
                    </a:lnTo>
                    <a:lnTo>
                      <a:pt x="524" y="378"/>
                    </a:lnTo>
                    <a:lnTo>
                      <a:pt x="521" y="376"/>
                    </a:lnTo>
                    <a:lnTo>
                      <a:pt x="518" y="374"/>
                    </a:lnTo>
                    <a:lnTo>
                      <a:pt x="515" y="373"/>
                    </a:lnTo>
                    <a:lnTo>
                      <a:pt x="512" y="371"/>
                    </a:lnTo>
                    <a:lnTo>
                      <a:pt x="509" y="369"/>
                    </a:lnTo>
                    <a:lnTo>
                      <a:pt x="506" y="367"/>
                    </a:lnTo>
                    <a:lnTo>
                      <a:pt x="502" y="366"/>
                    </a:lnTo>
                    <a:lnTo>
                      <a:pt x="499" y="364"/>
                    </a:lnTo>
                    <a:lnTo>
                      <a:pt x="495" y="363"/>
                    </a:lnTo>
                    <a:lnTo>
                      <a:pt x="492" y="361"/>
                    </a:lnTo>
                    <a:lnTo>
                      <a:pt x="488" y="359"/>
                    </a:lnTo>
                    <a:lnTo>
                      <a:pt x="484" y="358"/>
                    </a:lnTo>
                    <a:lnTo>
                      <a:pt x="480" y="356"/>
                    </a:lnTo>
                    <a:lnTo>
                      <a:pt x="476" y="354"/>
                    </a:lnTo>
                    <a:lnTo>
                      <a:pt x="472" y="352"/>
                    </a:lnTo>
                    <a:lnTo>
                      <a:pt x="468" y="351"/>
                    </a:lnTo>
                    <a:lnTo>
                      <a:pt x="456" y="345"/>
                    </a:lnTo>
                    <a:lnTo>
                      <a:pt x="451" y="342"/>
                    </a:lnTo>
                    <a:lnTo>
                      <a:pt x="447" y="339"/>
                    </a:lnTo>
                    <a:lnTo>
                      <a:pt x="443" y="335"/>
                    </a:lnTo>
                    <a:lnTo>
                      <a:pt x="440" y="332"/>
                    </a:lnTo>
                    <a:lnTo>
                      <a:pt x="437" y="329"/>
                    </a:lnTo>
                    <a:lnTo>
                      <a:pt x="434" y="325"/>
                    </a:lnTo>
                    <a:lnTo>
                      <a:pt x="432" y="322"/>
                    </a:lnTo>
                    <a:lnTo>
                      <a:pt x="430" y="318"/>
                    </a:lnTo>
                    <a:lnTo>
                      <a:pt x="428" y="314"/>
                    </a:lnTo>
                    <a:lnTo>
                      <a:pt x="427" y="310"/>
                    </a:lnTo>
                    <a:lnTo>
                      <a:pt x="426" y="306"/>
                    </a:lnTo>
                    <a:lnTo>
                      <a:pt x="424" y="302"/>
                    </a:lnTo>
                    <a:lnTo>
                      <a:pt x="424" y="298"/>
                    </a:lnTo>
                    <a:lnTo>
                      <a:pt x="423" y="293"/>
                    </a:lnTo>
                    <a:lnTo>
                      <a:pt x="422" y="289"/>
                    </a:lnTo>
                    <a:lnTo>
                      <a:pt x="421" y="284"/>
                    </a:lnTo>
                    <a:lnTo>
                      <a:pt x="420" y="279"/>
                    </a:lnTo>
                    <a:lnTo>
                      <a:pt x="420" y="274"/>
                    </a:lnTo>
                    <a:lnTo>
                      <a:pt x="419" y="269"/>
                    </a:lnTo>
                    <a:lnTo>
                      <a:pt x="418" y="264"/>
                    </a:lnTo>
                    <a:lnTo>
                      <a:pt x="417" y="259"/>
                    </a:lnTo>
                    <a:lnTo>
                      <a:pt x="416" y="253"/>
                    </a:lnTo>
                    <a:lnTo>
                      <a:pt x="414" y="247"/>
                    </a:lnTo>
                    <a:lnTo>
                      <a:pt x="413" y="242"/>
                    </a:lnTo>
                    <a:lnTo>
                      <a:pt x="411" y="236"/>
                    </a:lnTo>
                    <a:lnTo>
                      <a:pt x="409" y="230"/>
                    </a:lnTo>
                    <a:lnTo>
                      <a:pt x="406" y="223"/>
                    </a:lnTo>
                    <a:lnTo>
                      <a:pt x="404" y="217"/>
                    </a:lnTo>
                    <a:lnTo>
                      <a:pt x="400" y="210"/>
                    </a:lnTo>
                    <a:lnTo>
                      <a:pt x="397" y="204"/>
                    </a:lnTo>
                    <a:lnTo>
                      <a:pt x="394" y="200"/>
                    </a:lnTo>
                    <a:lnTo>
                      <a:pt x="391" y="198"/>
                    </a:lnTo>
                    <a:lnTo>
                      <a:pt x="388" y="195"/>
                    </a:lnTo>
                    <a:lnTo>
                      <a:pt x="384" y="192"/>
                    </a:lnTo>
                    <a:lnTo>
                      <a:pt x="380" y="188"/>
                    </a:lnTo>
                    <a:lnTo>
                      <a:pt x="375" y="184"/>
                    </a:lnTo>
                    <a:lnTo>
                      <a:pt x="370" y="180"/>
                    </a:lnTo>
                    <a:lnTo>
                      <a:pt x="364" y="175"/>
                    </a:lnTo>
                    <a:lnTo>
                      <a:pt x="358" y="171"/>
                    </a:lnTo>
                    <a:lnTo>
                      <a:pt x="352" y="166"/>
                    </a:lnTo>
                    <a:lnTo>
                      <a:pt x="346" y="161"/>
                    </a:lnTo>
                    <a:lnTo>
                      <a:pt x="339" y="155"/>
                    </a:lnTo>
                    <a:lnTo>
                      <a:pt x="332" y="150"/>
                    </a:lnTo>
                    <a:lnTo>
                      <a:pt x="325" y="145"/>
                    </a:lnTo>
                    <a:lnTo>
                      <a:pt x="318" y="140"/>
                    </a:lnTo>
                    <a:lnTo>
                      <a:pt x="311" y="135"/>
                    </a:lnTo>
                    <a:lnTo>
                      <a:pt x="304" y="130"/>
                    </a:lnTo>
                    <a:lnTo>
                      <a:pt x="298" y="125"/>
                    </a:lnTo>
                    <a:lnTo>
                      <a:pt x="291" y="120"/>
                    </a:lnTo>
                    <a:lnTo>
                      <a:pt x="284" y="115"/>
                    </a:lnTo>
                    <a:lnTo>
                      <a:pt x="278" y="111"/>
                    </a:lnTo>
                    <a:lnTo>
                      <a:pt x="272" y="107"/>
                    </a:lnTo>
                    <a:lnTo>
                      <a:pt x="267" y="103"/>
                    </a:lnTo>
                    <a:lnTo>
                      <a:pt x="262" y="100"/>
                    </a:lnTo>
                    <a:lnTo>
                      <a:pt x="258" y="97"/>
                    </a:lnTo>
                    <a:lnTo>
                      <a:pt x="254" y="95"/>
                    </a:lnTo>
                    <a:lnTo>
                      <a:pt x="250" y="93"/>
                    </a:lnTo>
                    <a:lnTo>
                      <a:pt x="247" y="91"/>
                    </a:lnTo>
                    <a:lnTo>
                      <a:pt x="245" y="90"/>
                    </a:lnTo>
                    <a:lnTo>
                      <a:pt x="244" y="90"/>
                    </a:lnTo>
                    <a:lnTo>
                      <a:pt x="243" y="91"/>
                    </a:lnTo>
                    <a:lnTo>
                      <a:pt x="240" y="100"/>
                    </a:lnTo>
                    <a:lnTo>
                      <a:pt x="238" y="105"/>
                    </a:lnTo>
                    <a:lnTo>
                      <a:pt x="237" y="109"/>
                    </a:lnTo>
                    <a:lnTo>
                      <a:pt x="236" y="114"/>
                    </a:lnTo>
                    <a:lnTo>
                      <a:pt x="236" y="119"/>
                    </a:lnTo>
                    <a:lnTo>
                      <a:pt x="235" y="123"/>
                    </a:lnTo>
                    <a:lnTo>
                      <a:pt x="234" y="128"/>
                    </a:lnTo>
                    <a:lnTo>
                      <a:pt x="234" y="132"/>
                    </a:lnTo>
                    <a:lnTo>
                      <a:pt x="234" y="137"/>
                    </a:lnTo>
                    <a:lnTo>
                      <a:pt x="234" y="141"/>
                    </a:lnTo>
                    <a:lnTo>
                      <a:pt x="233" y="146"/>
                    </a:lnTo>
                    <a:lnTo>
                      <a:pt x="233" y="150"/>
                    </a:lnTo>
                    <a:lnTo>
                      <a:pt x="233" y="155"/>
                    </a:lnTo>
                    <a:lnTo>
                      <a:pt x="232" y="159"/>
                    </a:lnTo>
                    <a:lnTo>
                      <a:pt x="232" y="163"/>
                    </a:lnTo>
                    <a:lnTo>
                      <a:pt x="231" y="167"/>
                    </a:lnTo>
                    <a:lnTo>
                      <a:pt x="231" y="171"/>
                    </a:lnTo>
                    <a:lnTo>
                      <a:pt x="230" y="176"/>
                    </a:lnTo>
                    <a:lnTo>
                      <a:pt x="229" y="180"/>
                    </a:lnTo>
                    <a:lnTo>
                      <a:pt x="228" y="184"/>
                    </a:lnTo>
                    <a:lnTo>
                      <a:pt x="226" y="188"/>
                    </a:lnTo>
                    <a:lnTo>
                      <a:pt x="225" y="192"/>
                    </a:lnTo>
                    <a:lnTo>
                      <a:pt x="223" y="196"/>
                    </a:lnTo>
                    <a:lnTo>
                      <a:pt x="221" y="200"/>
                    </a:lnTo>
                    <a:lnTo>
                      <a:pt x="218" y="204"/>
                    </a:lnTo>
                    <a:lnTo>
                      <a:pt x="216" y="207"/>
                    </a:lnTo>
                    <a:lnTo>
                      <a:pt x="212" y="211"/>
                    </a:lnTo>
                    <a:lnTo>
                      <a:pt x="209" y="215"/>
                    </a:lnTo>
                    <a:lnTo>
                      <a:pt x="205" y="219"/>
                    </a:lnTo>
                    <a:lnTo>
                      <a:pt x="200" y="222"/>
                    </a:lnTo>
                    <a:lnTo>
                      <a:pt x="196" y="226"/>
                    </a:lnTo>
                    <a:lnTo>
                      <a:pt x="184" y="209"/>
                    </a:lnTo>
                    <a:lnTo>
                      <a:pt x="177" y="202"/>
                    </a:lnTo>
                    <a:lnTo>
                      <a:pt x="169" y="195"/>
                    </a:lnTo>
                    <a:lnTo>
                      <a:pt x="161" y="189"/>
                    </a:lnTo>
                    <a:lnTo>
                      <a:pt x="152" y="184"/>
                    </a:lnTo>
                    <a:lnTo>
                      <a:pt x="143" y="179"/>
                    </a:lnTo>
                    <a:lnTo>
                      <a:pt x="134" y="174"/>
                    </a:lnTo>
                    <a:lnTo>
                      <a:pt x="124" y="169"/>
                    </a:lnTo>
                    <a:lnTo>
                      <a:pt x="114" y="165"/>
                    </a:lnTo>
                    <a:lnTo>
                      <a:pt x="104" y="161"/>
                    </a:lnTo>
                    <a:lnTo>
                      <a:pt x="94" y="157"/>
                    </a:lnTo>
                    <a:lnTo>
                      <a:pt x="84" y="153"/>
                    </a:lnTo>
                    <a:lnTo>
                      <a:pt x="75" y="149"/>
                    </a:lnTo>
                    <a:lnTo>
                      <a:pt x="66" y="145"/>
                    </a:lnTo>
                    <a:lnTo>
                      <a:pt x="56" y="141"/>
                    </a:lnTo>
                    <a:lnTo>
                      <a:pt x="48" y="137"/>
                    </a:lnTo>
                    <a:lnTo>
                      <a:pt x="40" y="132"/>
                    </a:lnTo>
                    <a:lnTo>
                      <a:pt x="32" y="127"/>
                    </a:lnTo>
                    <a:lnTo>
                      <a:pt x="25" y="121"/>
                    </a:lnTo>
                    <a:lnTo>
                      <a:pt x="19" y="115"/>
                    </a:lnTo>
                    <a:lnTo>
                      <a:pt x="13" y="109"/>
                    </a:lnTo>
                    <a:lnTo>
                      <a:pt x="8" y="102"/>
                    </a:lnTo>
                    <a:lnTo>
                      <a:pt x="5" y="94"/>
                    </a:lnTo>
                    <a:lnTo>
                      <a:pt x="2" y="86"/>
                    </a:lnTo>
                    <a:lnTo>
                      <a:pt x="1" y="76"/>
                    </a:lnTo>
                    <a:lnTo>
                      <a:pt x="0" y="66"/>
                    </a:lnTo>
                    <a:lnTo>
                      <a:pt x="1" y="55"/>
                    </a:lnTo>
                    <a:lnTo>
                      <a:pt x="3" y="43"/>
                    </a:lnTo>
                    <a:lnTo>
                      <a:pt x="7" y="29"/>
                    </a:lnTo>
                    <a:lnTo>
                      <a:pt x="12" y="15"/>
                    </a:lnTo>
                    <a:lnTo>
                      <a:pt x="19" y="0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76832" name="Freeform 32">
                <a:extLst>
                  <a:ext uri="{FF2B5EF4-FFF2-40B4-BE49-F238E27FC236}">
                    <a16:creationId xmlns:a16="http://schemas.microsoft.com/office/drawing/2014/main" id="{CF66DCDD-0A38-4C55-BE90-CAA49DC19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2099"/>
                <a:ext cx="46" cy="59"/>
              </a:xfrm>
              <a:custGeom>
                <a:avLst/>
                <a:gdLst>
                  <a:gd name="T0" fmla="*/ 1 w 78"/>
                  <a:gd name="T1" fmla="*/ 12 h 83"/>
                  <a:gd name="T2" fmla="*/ 0 w 78"/>
                  <a:gd name="T3" fmla="*/ 18 h 83"/>
                  <a:gd name="T4" fmla="*/ 0 w 78"/>
                  <a:gd name="T5" fmla="*/ 22 h 83"/>
                  <a:gd name="T6" fmla="*/ 0 w 78"/>
                  <a:gd name="T7" fmla="*/ 25 h 83"/>
                  <a:gd name="T8" fmla="*/ 1 w 78"/>
                  <a:gd name="T9" fmla="*/ 28 h 83"/>
                  <a:gd name="T10" fmla="*/ 1 w 78"/>
                  <a:gd name="T11" fmla="*/ 32 h 83"/>
                  <a:gd name="T12" fmla="*/ 2 w 78"/>
                  <a:gd name="T13" fmla="*/ 35 h 83"/>
                  <a:gd name="T14" fmla="*/ 3 w 78"/>
                  <a:gd name="T15" fmla="*/ 38 h 83"/>
                  <a:gd name="T16" fmla="*/ 4 w 78"/>
                  <a:gd name="T17" fmla="*/ 42 h 83"/>
                  <a:gd name="T18" fmla="*/ 6 w 78"/>
                  <a:gd name="T19" fmla="*/ 45 h 83"/>
                  <a:gd name="T20" fmla="*/ 7 w 78"/>
                  <a:gd name="T21" fmla="*/ 48 h 83"/>
                  <a:gd name="T22" fmla="*/ 9 w 78"/>
                  <a:gd name="T23" fmla="*/ 51 h 83"/>
                  <a:gd name="T24" fmla="*/ 11 w 78"/>
                  <a:gd name="T25" fmla="*/ 54 h 83"/>
                  <a:gd name="T26" fmla="*/ 13 w 78"/>
                  <a:gd name="T27" fmla="*/ 57 h 83"/>
                  <a:gd name="T28" fmla="*/ 15 w 78"/>
                  <a:gd name="T29" fmla="*/ 60 h 83"/>
                  <a:gd name="T30" fmla="*/ 18 w 78"/>
                  <a:gd name="T31" fmla="*/ 63 h 83"/>
                  <a:gd name="T32" fmla="*/ 20 w 78"/>
                  <a:gd name="T33" fmla="*/ 66 h 83"/>
                  <a:gd name="T34" fmla="*/ 23 w 78"/>
                  <a:gd name="T35" fmla="*/ 68 h 83"/>
                  <a:gd name="T36" fmla="*/ 26 w 78"/>
                  <a:gd name="T37" fmla="*/ 70 h 83"/>
                  <a:gd name="T38" fmla="*/ 29 w 78"/>
                  <a:gd name="T39" fmla="*/ 72 h 83"/>
                  <a:gd name="T40" fmla="*/ 32 w 78"/>
                  <a:gd name="T41" fmla="*/ 74 h 83"/>
                  <a:gd name="T42" fmla="*/ 35 w 78"/>
                  <a:gd name="T43" fmla="*/ 76 h 83"/>
                  <a:gd name="T44" fmla="*/ 39 w 78"/>
                  <a:gd name="T45" fmla="*/ 78 h 83"/>
                  <a:gd name="T46" fmla="*/ 42 w 78"/>
                  <a:gd name="T47" fmla="*/ 79 h 83"/>
                  <a:gd name="T48" fmla="*/ 45 w 78"/>
                  <a:gd name="T49" fmla="*/ 80 h 83"/>
                  <a:gd name="T50" fmla="*/ 49 w 78"/>
                  <a:gd name="T51" fmla="*/ 81 h 83"/>
                  <a:gd name="T52" fmla="*/ 53 w 78"/>
                  <a:gd name="T53" fmla="*/ 82 h 83"/>
                  <a:gd name="T54" fmla="*/ 57 w 78"/>
                  <a:gd name="T55" fmla="*/ 82 h 83"/>
                  <a:gd name="T56" fmla="*/ 61 w 78"/>
                  <a:gd name="T57" fmla="*/ 82 h 83"/>
                  <a:gd name="T58" fmla="*/ 64 w 78"/>
                  <a:gd name="T59" fmla="*/ 82 h 83"/>
                  <a:gd name="T60" fmla="*/ 68 w 78"/>
                  <a:gd name="T61" fmla="*/ 82 h 83"/>
                  <a:gd name="T62" fmla="*/ 73 w 78"/>
                  <a:gd name="T63" fmla="*/ 81 h 83"/>
                  <a:gd name="T64" fmla="*/ 75 w 78"/>
                  <a:gd name="T65" fmla="*/ 74 h 83"/>
                  <a:gd name="T66" fmla="*/ 76 w 78"/>
                  <a:gd name="T67" fmla="*/ 70 h 83"/>
                  <a:gd name="T68" fmla="*/ 76 w 78"/>
                  <a:gd name="T69" fmla="*/ 66 h 83"/>
                  <a:gd name="T70" fmla="*/ 77 w 78"/>
                  <a:gd name="T71" fmla="*/ 62 h 83"/>
                  <a:gd name="T72" fmla="*/ 77 w 78"/>
                  <a:gd name="T73" fmla="*/ 58 h 83"/>
                  <a:gd name="T74" fmla="*/ 76 w 78"/>
                  <a:gd name="T75" fmla="*/ 54 h 83"/>
                  <a:gd name="T76" fmla="*/ 76 w 78"/>
                  <a:gd name="T77" fmla="*/ 50 h 83"/>
                  <a:gd name="T78" fmla="*/ 75 w 78"/>
                  <a:gd name="T79" fmla="*/ 46 h 83"/>
                  <a:gd name="T80" fmla="*/ 74 w 78"/>
                  <a:gd name="T81" fmla="*/ 42 h 83"/>
                  <a:gd name="T82" fmla="*/ 73 w 78"/>
                  <a:gd name="T83" fmla="*/ 38 h 83"/>
                  <a:gd name="T84" fmla="*/ 71 w 78"/>
                  <a:gd name="T85" fmla="*/ 34 h 83"/>
                  <a:gd name="T86" fmla="*/ 70 w 78"/>
                  <a:gd name="T87" fmla="*/ 31 h 83"/>
                  <a:gd name="T88" fmla="*/ 68 w 78"/>
                  <a:gd name="T89" fmla="*/ 27 h 83"/>
                  <a:gd name="T90" fmla="*/ 66 w 78"/>
                  <a:gd name="T91" fmla="*/ 24 h 83"/>
                  <a:gd name="T92" fmla="*/ 63 w 78"/>
                  <a:gd name="T93" fmla="*/ 20 h 83"/>
                  <a:gd name="T94" fmla="*/ 61 w 78"/>
                  <a:gd name="T95" fmla="*/ 17 h 83"/>
                  <a:gd name="T96" fmla="*/ 59 w 78"/>
                  <a:gd name="T97" fmla="*/ 14 h 83"/>
                  <a:gd name="T98" fmla="*/ 55 w 78"/>
                  <a:gd name="T99" fmla="*/ 11 h 83"/>
                  <a:gd name="T100" fmla="*/ 53 w 78"/>
                  <a:gd name="T101" fmla="*/ 8 h 83"/>
                  <a:gd name="T102" fmla="*/ 49 w 78"/>
                  <a:gd name="T103" fmla="*/ 6 h 83"/>
                  <a:gd name="T104" fmla="*/ 46 w 78"/>
                  <a:gd name="T105" fmla="*/ 4 h 83"/>
                  <a:gd name="T106" fmla="*/ 43 w 78"/>
                  <a:gd name="T107" fmla="*/ 3 h 83"/>
                  <a:gd name="T108" fmla="*/ 39 w 78"/>
                  <a:gd name="T109" fmla="*/ 2 h 83"/>
                  <a:gd name="T110" fmla="*/ 36 w 78"/>
                  <a:gd name="T111" fmla="*/ 1 h 83"/>
                  <a:gd name="T112" fmla="*/ 32 w 78"/>
                  <a:gd name="T113" fmla="*/ 0 h 83"/>
                  <a:gd name="T114" fmla="*/ 28 w 78"/>
                  <a:gd name="T115" fmla="*/ 0 h 83"/>
                  <a:gd name="T116" fmla="*/ 24 w 78"/>
                  <a:gd name="T117" fmla="*/ 0 h 83"/>
                  <a:gd name="T118" fmla="*/ 20 w 78"/>
                  <a:gd name="T119" fmla="*/ 1 h 83"/>
                  <a:gd name="T120" fmla="*/ 16 w 78"/>
                  <a:gd name="T121" fmla="*/ 2 h 83"/>
                  <a:gd name="T122" fmla="*/ 11 w 78"/>
                  <a:gd name="T123" fmla="*/ 4 h 83"/>
                  <a:gd name="T124" fmla="*/ 7 w 78"/>
                  <a:gd name="T125" fmla="*/ 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83">
                    <a:moveTo>
                      <a:pt x="1" y="12"/>
                    </a:moveTo>
                    <a:lnTo>
                      <a:pt x="0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1" y="28"/>
                    </a:lnTo>
                    <a:lnTo>
                      <a:pt x="1" y="32"/>
                    </a:lnTo>
                    <a:lnTo>
                      <a:pt x="2" y="35"/>
                    </a:lnTo>
                    <a:lnTo>
                      <a:pt x="3" y="38"/>
                    </a:lnTo>
                    <a:lnTo>
                      <a:pt x="4" y="42"/>
                    </a:lnTo>
                    <a:lnTo>
                      <a:pt x="6" y="45"/>
                    </a:lnTo>
                    <a:lnTo>
                      <a:pt x="7" y="48"/>
                    </a:lnTo>
                    <a:lnTo>
                      <a:pt x="9" y="51"/>
                    </a:lnTo>
                    <a:lnTo>
                      <a:pt x="11" y="54"/>
                    </a:lnTo>
                    <a:lnTo>
                      <a:pt x="13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23" y="68"/>
                    </a:lnTo>
                    <a:lnTo>
                      <a:pt x="26" y="70"/>
                    </a:lnTo>
                    <a:lnTo>
                      <a:pt x="29" y="72"/>
                    </a:lnTo>
                    <a:lnTo>
                      <a:pt x="32" y="74"/>
                    </a:lnTo>
                    <a:lnTo>
                      <a:pt x="35" y="76"/>
                    </a:lnTo>
                    <a:lnTo>
                      <a:pt x="39" y="78"/>
                    </a:lnTo>
                    <a:lnTo>
                      <a:pt x="42" y="79"/>
                    </a:lnTo>
                    <a:lnTo>
                      <a:pt x="45" y="80"/>
                    </a:lnTo>
                    <a:lnTo>
                      <a:pt x="49" y="81"/>
                    </a:lnTo>
                    <a:lnTo>
                      <a:pt x="53" y="82"/>
                    </a:lnTo>
                    <a:lnTo>
                      <a:pt x="57" y="82"/>
                    </a:lnTo>
                    <a:lnTo>
                      <a:pt x="61" y="82"/>
                    </a:lnTo>
                    <a:lnTo>
                      <a:pt x="64" y="82"/>
                    </a:lnTo>
                    <a:lnTo>
                      <a:pt x="68" y="82"/>
                    </a:lnTo>
                    <a:lnTo>
                      <a:pt x="73" y="81"/>
                    </a:lnTo>
                    <a:lnTo>
                      <a:pt x="75" y="74"/>
                    </a:lnTo>
                    <a:lnTo>
                      <a:pt x="76" y="70"/>
                    </a:lnTo>
                    <a:lnTo>
                      <a:pt x="76" y="66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6" y="54"/>
                    </a:lnTo>
                    <a:lnTo>
                      <a:pt x="76" y="50"/>
                    </a:lnTo>
                    <a:lnTo>
                      <a:pt x="75" y="46"/>
                    </a:lnTo>
                    <a:lnTo>
                      <a:pt x="74" y="42"/>
                    </a:lnTo>
                    <a:lnTo>
                      <a:pt x="73" y="38"/>
                    </a:lnTo>
                    <a:lnTo>
                      <a:pt x="71" y="34"/>
                    </a:lnTo>
                    <a:lnTo>
                      <a:pt x="70" y="31"/>
                    </a:lnTo>
                    <a:lnTo>
                      <a:pt x="68" y="27"/>
                    </a:lnTo>
                    <a:lnTo>
                      <a:pt x="66" y="24"/>
                    </a:lnTo>
                    <a:lnTo>
                      <a:pt x="63" y="20"/>
                    </a:lnTo>
                    <a:lnTo>
                      <a:pt x="61" y="17"/>
                    </a:lnTo>
                    <a:lnTo>
                      <a:pt x="59" y="14"/>
                    </a:lnTo>
                    <a:lnTo>
                      <a:pt x="55" y="11"/>
                    </a:lnTo>
                    <a:lnTo>
                      <a:pt x="53" y="8"/>
                    </a:lnTo>
                    <a:lnTo>
                      <a:pt x="49" y="6"/>
                    </a:lnTo>
                    <a:lnTo>
                      <a:pt x="46" y="4"/>
                    </a:lnTo>
                    <a:lnTo>
                      <a:pt x="43" y="3"/>
                    </a:lnTo>
                    <a:lnTo>
                      <a:pt x="39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7" y="7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76833" name="Freeform 33">
                <a:extLst>
                  <a:ext uri="{FF2B5EF4-FFF2-40B4-BE49-F238E27FC236}">
                    <a16:creationId xmlns:a16="http://schemas.microsoft.com/office/drawing/2014/main" id="{89E53C8A-399E-40EE-A5EA-1AF7113C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3" y="2181"/>
                <a:ext cx="23" cy="36"/>
              </a:xfrm>
              <a:custGeom>
                <a:avLst/>
                <a:gdLst>
                  <a:gd name="T0" fmla="*/ 13 w 39"/>
                  <a:gd name="T1" fmla="*/ 0 h 52"/>
                  <a:gd name="T2" fmla="*/ 11 w 39"/>
                  <a:gd name="T3" fmla="*/ 2 h 52"/>
                  <a:gd name="T4" fmla="*/ 10 w 39"/>
                  <a:gd name="T5" fmla="*/ 3 h 52"/>
                  <a:gd name="T6" fmla="*/ 9 w 39"/>
                  <a:gd name="T7" fmla="*/ 5 h 52"/>
                  <a:gd name="T8" fmla="*/ 8 w 39"/>
                  <a:gd name="T9" fmla="*/ 6 h 52"/>
                  <a:gd name="T10" fmla="*/ 8 w 39"/>
                  <a:gd name="T11" fmla="*/ 7 h 52"/>
                  <a:gd name="T12" fmla="*/ 7 w 39"/>
                  <a:gd name="T13" fmla="*/ 9 h 52"/>
                  <a:gd name="T14" fmla="*/ 6 w 39"/>
                  <a:gd name="T15" fmla="*/ 10 h 52"/>
                  <a:gd name="T16" fmla="*/ 5 w 39"/>
                  <a:gd name="T17" fmla="*/ 11 h 52"/>
                  <a:gd name="T18" fmla="*/ 5 w 39"/>
                  <a:gd name="T19" fmla="*/ 13 h 52"/>
                  <a:gd name="T20" fmla="*/ 4 w 39"/>
                  <a:gd name="T21" fmla="*/ 14 h 52"/>
                  <a:gd name="T22" fmla="*/ 4 w 39"/>
                  <a:gd name="T23" fmla="*/ 15 h 52"/>
                  <a:gd name="T24" fmla="*/ 3 w 39"/>
                  <a:gd name="T25" fmla="*/ 17 h 52"/>
                  <a:gd name="T26" fmla="*/ 2 w 39"/>
                  <a:gd name="T27" fmla="*/ 18 h 52"/>
                  <a:gd name="T28" fmla="*/ 2 w 39"/>
                  <a:gd name="T29" fmla="*/ 19 h 52"/>
                  <a:gd name="T30" fmla="*/ 2 w 39"/>
                  <a:gd name="T31" fmla="*/ 21 h 52"/>
                  <a:gd name="T32" fmla="*/ 1 w 39"/>
                  <a:gd name="T33" fmla="*/ 22 h 52"/>
                  <a:gd name="T34" fmla="*/ 1 w 39"/>
                  <a:gd name="T35" fmla="*/ 24 h 52"/>
                  <a:gd name="T36" fmla="*/ 1 w 39"/>
                  <a:gd name="T37" fmla="*/ 25 h 52"/>
                  <a:gd name="T38" fmla="*/ 0 w 39"/>
                  <a:gd name="T39" fmla="*/ 27 h 52"/>
                  <a:gd name="T40" fmla="*/ 0 w 39"/>
                  <a:gd name="T41" fmla="*/ 28 h 52"/>
                  <a:gd name="T42" fmla="*/ 0 w 39"/>
                  <a:gd name="T43" fmla="*/ 29 h 52"/>
                  <a:gd name="T44" fmla="*/ 0 w 39"/>
                  <a:gd name="T45" fmla="*/ 31 h 52"/>
                  <a:gd name="T46" fmla="*/ 0 w 39"/>
                  <a:gd name="T47" fmla="*/ 33 h 52"/>
                  <a:gd name="T48" fmla="*/ 0 w 39"/>
                  <a:gd name="T49" fmla="*/ 34 h 52"/>
                  <a:gd name="T50" fmla="*/ 0 w 39"/>
                  <a:gd name="T51" fmla="*/ 35 h 52"/>
                  <a:gd name="T52" fmla="*/ 0 w 39"/>
                  <a:gd name="T53" fmla="*/ 37 h 52"/>
                  <a:gd name="T54" fmla="*/ 0 w 39"/>
                  <a:gd name="T55" fmla="*/ 39 h 52"/>
                  <a:gd name="T56" fmla="*/ 0 w 39"/>
                  <a:gd name="T57" fmla="*/ 40 h 52"/>
                  <a:gd name="T58" fmla="*/ 1 w 39"/>
                  <a:gd name="T59" fmla="*/ 42 h 52"/>
                  <a:gd name="T60" fmla="*/ 1 w 39"/>
                  <a:gd name="T61" fmla="*/ 43 h 52"/>
                  <a:gd name="T62" fmla="*/ 2 w 39"/>
                  <a:gd name="T63" fmla="*/ 45 h 52"/>
                  <a:gd name="T64" fmla="*/ 7 w 39"/>
                  <a:gd name="T65" fmla="*/ 48 h 52"/>
                  <a:gd name="T66" fmla="*/ 10 w 39"/>
                  <a:gd name="T67" fmla="*/ 49 h 52"/>
                  <a:gd name="T68" fmla="*/ 12 w 39"/>
                  <a:gd name="T69" fmla="*/ 50 h 52"/>
                  <a:gd name="T70" fmla="*/ 15 w 39"/>
                  <a:gd name="T71" fmla="*/ 50 h 52"/>
                  <a:gd name="T72" fmla="*/ 17 w 39"/>
                  <a:gd name="T73" fmla="*/ 51 h 52"/>
                  <a:gd name="T74" fmla="*/ 19 w 39"/>
                  <a:gd name="T75" fmla="*/ 50 h 52"/>
                  <a:gd name="T76" fmla="*/ 22 w 39"/>
                  <a:gd name="T77" fmla="*/ 50 h 52"/>
                  <a:gd name="T78" fmla="*/ 23 w 39"/>
                  <a:gd name="T79" fmla="*/ 49 h 52"/>
                  <a:gd name="T80" fmla="*/ 25 w 39"/>
                  <a:gd name="T81" fmla="*/ 49 h 52"/>
                  <a:gd name="T82" fmla="*/ 27 w 39"/>
                  <a:gd name="T83" fmla="*/ 48 h 52"/>
                  <a:gd name="T84" fmla="*/ 28 w 39"/>
                  <a:gd name="T85" fmla="*/ 47 h 52"/>
                  <a:gd name="T86" fmla="*/ 30 w 39"/>
                  <a:gd name="T87" fmla="*/ 45 h 52"/>
                  <a:gd name="T88" fmla="*/ 31 w 39"/>
                  <a:gd name="T89" fmla="*/ 44 h 52"/>
                  <a:gd name="T90" fmla="*/ 32 w 39"/>
                  <a:gd name="T91" fmla="*/ 43 h 52"/>
                  <a:gd name="T92" fmla="*/ 33 w 39"/>
                  <a:gd name="T93" fmla="*/ 41 h 52"/>
                  <a:gd name="T94" fmla="*/ 34 w 39"/>
                  <a:gd name="T95" fmla="*/ 39 h 52"/>
                  <a:gd name="T96" fmla="*/ 35 w 39"/>
                  <a:gd name="T97" fmla="*/ 37 h 52"/>
                  <a:gd name="T98" fmla="*/ 36 w 39"/>
                  <a:gd name="T99" fmla="*/ 35 h 52"/>
                  <a:gd name="T100" fmla="*/ 36 w 39"/>
                  <a:gd name="T101" fmla="*/ 33 h 52"/>
                  <a:gd name="T102" fmla="*/ 37 w 39"/>
                  <a:gd name="T103" fmla="*/ 31 h 52"/>
                  <a:gd name="T104" fmla="*/ 37 w 39"/>
                  <a:gd name="T105" fmla="*/ 28 h 52"/>
                  <a:gd name="T106" fmla="*/ 38 w 39"/>
                  <a:gd name="T107" fmla="*/ 26 h 52"/>
                  <a:gd name="T108" fmla="*/ 38 w 39"/>
                  <a:gd name="T109" fmla="*/ 23 h 52"/>
                  <a:gd name="T110" fmla="*/ 38 w 39"/>
                  <a:gd name="T111" fmla="*/ 21 h 52"/>
                  <a:gd name="T112" fmla="*/ 38 w 39"/>
                  <a:gd name="T113" fmla="*/ 19 h 52"/>
                  <a:gd name="T114" fmla="*/ 38 w 39"/>
                  <a:gd name="T115" fmla="*/ 16 h 52"/>
                  <a:gd name="T116" fmla="*/ 38 w 39"/>
                  <a:gd name="T117" fmla="*/ 14 h 52"/>
                  <a:gd name="T118" fmla="*/ 38 w 39"/>
                  <a:gd name="T119" fmla="*/ 12 h 52"/>
                  <a:gd name="T120" fmla="*/ 38 w 39"/>
                  <a:gd name="T121" fmla="*/ 9 h 52"/>
                  <a:gd name="T122" fmla="*/ 37 w 39"/>
                  <a:gd name="T123" fmla="*/ 7 h 52"/>
                  <a:gd name="T124" fmla="*/ 37 w 39"/>
                  <a:gd name="T125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" h="52">
                    <a:moveTo>
                      <a:pt x="13" y="0"/>
                    </a:moveTo>
                    <a:lnTo>
                      <a:pt x="11" y="2"/>
                    </a:lnTo>
                    <a:lnTo>
                      <a:pt x="10" y="3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3" y="17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2" y="45"/>
                    </a:lnTo>
                    <a:lnTo>
                      <a:pt x="7" y="48"/>
                    </a:lnTo>
                    <a:lnTo>
                      <a:pt x="10" y="49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7" y="51"/>
                    </a:lnTo>
                    <a:lnTo>
                      <a:pt x="19" y="50"/>
                    </a:lnTo>
                    <a:lnTo>
                      <a:pt x="22" y="50"/>
                    </a:lnTo>
                    <a:lnTo>
                      <a:pt x="23" y="49"/>
                    </a:lnTo>
                    <a:lnTo>
                      <a:pt x="25" y="49"/>
                    </a:lnTo>
                    <a:lnTo>
                      <a:pt x="27" y="48"/>
                    </a:lnTo>
                    <a:lnTo>
                      <a:pt x="28" y="47"/>
                    </a:lnTo>
                    <a:lnTo>
                      <a:pt x="30" y="45"/>
                    </a:lnTo>
                    <a:lnTo>
                      <a:pt x="31" y="44"/>
                    </a:lnTo>
                    <a:lnTo>
                      <a:pt x="32" y="43"/>
                    </a:lnTo>
                    <a:lnTo>
                      <a:pt x="33" y="41"/>
                    </a:lnTo>
                    <a:lnTo>
                      <a:pt x="34" y="39"/>
                    </a:lnTo>
                    <a:lnTo>
                      <a:pt x="35" y="37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7" y="31"/>
                    </a:lnTo>
                    <a:lnTo>
                      <a:pt x="37" y="28"/>
                    </a:lnTo>
                    <a:lnTo>
                      <a:pt x="38" y="26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8" y="9"/>
                    </a:lnTo>
                    <a:lnTo>
                      <a:pt x="37" y="7"/>
                    </a:lnTo>
                    <a:lnTo>
                      <a:pt x="37" y="5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76834" name="Line 34">
                <a:extLst>
                  <a:ext uri="{FF2B5EF4-FFF2-40B4-BE49-F238E27FC236}">
                    <a16:creationId xmlns:a16="http://schemas.microsoft.com/office/drawing/2014/main" id="{52C0AC2B-3DD9-4F43-AF98-B93A355671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74" y="2184"/>
                <a:ext cx="14" cy="0"/>
              </a:xfrm>
              <a:prstGeom prst="line">
                <a:avLst/>
              </a:prstGeom>
              <a:grp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35" name="Freeform 35">
                <a:extLst>
                  <a:ext uri="{FF2B5EF4-FFF2-40B4-BE49-F238E27FC236}">
                    <a16:creationId xmlns:a16="http://schemas.microsoft.com/office/drawing/2014/main" id="{857FBF43-180E-456A-B4DB-2810E727C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2116"/>
                <a:ext cx="28" cy="42"/>
              </a:xfrm>
              <a:custGeom>
                <a:avLst/>
                <a:gdLst>
                  <a:gd name="T0" fmla="*/ 5 w 47"/>
                  <a:gd name="T1" fmla="*/ 14 h 59"/>
                  <a:gd name="T2" fmla="*/ 6 w 47"/>
                  <a:gd name="T3" fmla="*/ 17 h 59"/>
                  <a:gd name="T4" fmla="*/ 6 w 47"/>
                  <a:gd name="T5" fmla="*/ 20 h 59"/>
                  <a:gd name="T6" fmla="*/ 6 w 47"/>
                  <a:gd name="T7" fmla="*/ 23 h 59"/>
                  <a:gd name="T8" fmla="*/ 6 w 47"/>
                  <a:gd name="T9" fmla="*/ 26 h 59"/>
                  <a:gd name="T10" fmla="*/ 6 w 47"/>
                  <a:gd name="T11" fmla="*/ 28 h 59"/>
                  <a:gd name="T12" fmla="*/ 5 w 47"/>
                  <a:gd name="T13" fmla="*/ 31 h 59"/>
                  <a:gd name="T14" fmla="*/ 5 w 47"/>
                  <a:gd name="T15" fmla="*/ 34 h 59"/>
                  <a:gd name="T16" fmla="*/ 5 w 47"/>
                  <a:gd name="T17" fmla="*/ 37 h 59"/>
                  <a:gd name="T18" fmla="*/ 4 w 47"/>
                  <a:gd name="T19" fmla="*/ 40 h 59"/>
                  <a:gd name="T20" fmla="*/ 4 w 47"/>
                  <a:gd name="T21" fmla="*/ 42 h 59"/>
                  <a:gd name="T22" fmla="*/ 3 w 47"/>
                  <a:gd name="T23" fmla="*/ 46 h 59"/>
                  <a:gd name="T24" fmla="*/ 2 w 47"/>
                  <a:gd name="T25" fmla="*/ 48 h 59"/>
                  <a:gd name="T26" fmla="*/ 1 w 47"/>
                  <a:gd name="T27" fmla="*/ 51 h 59"/>
                  <a:gd name="T28" fmla="*/ 0 w 47"/>
                  <a:gd name="T29" fmla="*/ 54 h 59"/>
                  <a:gd name="T30" fmla="*/ 0 w 47"/>
                  <a:gd name="T31" fmla="*/ 57 h 59"/>
                  <a:gd name="T32" fmla="*/ 4 w 47"/>
                  <a:gd name="T33" fmla="*/ 57 h 59"/>
                  <a:gd name="T34" fmla="*/ 7 w 47"/>
                  <a:gd name="T35" fmla="*/ 58 h 59"/>
                  <a:gd name="T36" fmla="*/ 10 w 47"/>
                  <a:gd name="T37" fmla="*/ 58 h 59"/>
                  <a:gd name="T38" fmla="*/ 14 w 47"/>
                  <a:gd name="T39" fmla="*/ 58 h 59"/>
                  <a:gd name="T40" fmla="*/ 17 w 47"/>
                  <a:gd name="T41" fmla="*/ 57 h 59"/>
                  <a:gd name="T42" fmla="*/ 20 w 47"/>
                  <a:gd name="T43" fmla="*/ 57 h 59"/>
                  <a:gd name="T44" fmla="*/ 23 w 47"/>
                  <a:gd name="T45" fmla="*/ 56 h 59"/>
                  <a:gd name="T46" fmla="*/ 26 w 47"/>
                  <a:gd name="T47" fmla="*/ 56 h 59"/>
                  <a:gd name="T48" fmla="*/ 28 w 47"/>
                  <a:gd name="T49" fmla="*/ 55 h 59"/>
                  <a:gd name="T50" fmla="*/ 31 w 47"/>
                  <a:gd name="T51" fmla="*/ 54 h 59"/>
                  <a:gd name="T52" fmla="*/ 34 w 47"/>
                  <a:gd name="T53" fmla="*/ 52 h 59"/>
                  <a:gd name="T54" fmla="*/ 37 w 47"/>
                  <a:gd name="T55" fmla="*/ 51 h 59"/>
                  <a:gd name="T56" fmla="*/ 40 w 47"/>
                  <a:gd name="T57" fmla="*/ 50 h 59"/>
                  <a:gd name="T58" fmla="*/ 42 w 47"/>
                  <a:gd name="T59" fmla="*/ 48 h 59"/>
                  <a:gd name="T60" fmla="*/ 45 w 47"/>
                  <a:gd name="T61" fmla="*/ 46 h 59"/>
                  <a:gd name="T62" fmla="*/ 45 w 47"/>
                  <a:gd name="T63" fmla="*/ 42 h 59"/>
                  <a:gd name="T64" fmla="*/ 44 w 47"/>
                  <a:gd name="T65" fmla="*/ 38 h 59"/>
                  <a:gd name="T66" fmla="*/ 42 w 47"/>
                  <a:gd name="T67" fmla="*/ 35 h 59"/>
                  <a:gd name="T68" fmla="*/ 40 w 47"/>
                  <a:gd name="T69" fmla="*/ 32 h 59"/>
                  <a:gd name="T70" fmla="*/ 38 w 47"/>
                  <a:gd name="T71" fmla="*/ 28 h 59"/>
                  <a:gd name="T72" fmla="*/ 37 w 47"/>
                  <a:gd name="T73" fmla="*/ 26 h 59"/>
                  <a:gd name="T74" fmla="*/ 35 w 47"/>
                  <a:gd name="T75" fmla="*/ 22 h 59"/>
                  <a:gd name="T76" fmla="*/ 32 w 47"/>
                  <a:gd name="T77" fmla="*/ 20 h 59"/>
                  <a:gd name="T78" fmla="*/ 30 w 47"/>
                  <a:gd name="T79" fmla="*/ 17 h 59"/>
                  <a:gd name="T80" fmla="*/ 28 w 47"/>
                  <a:gd name="T81" fmla="*/ 14 h 59"/>
                  <a:gd name="T82" fmla="*/ 25 w 47"/>
                  <a:gd name="T83" fmla="*/ 12 h 59"/>
                  <a:gd name="T84" fmla="*/ 23 w 47"/>
                  <a:gd name="T85" fmla="*/ 9 h 59"/>
                  <a:gd name="T86" fmla="*/ 20 w 47"/>
                  <a:gd name="T87" fmla="*/ 6 h 59"/>
                  <a:gd name="T88" fmla="*/ 17 w 47"/>
                  <a:gd name="T89" fmla="*/ 4 h 59"/>
                  <a:gd name="T90" fmla="*/ 14 w 47"/>
                  <a:gd name="T91" fmla="*/ 2 h 59"/>
                  <a:gd name="T92" fmla="*/ 11 w 47"/>
                  <a:gd name="T9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" h="59">
                    <a:moveTo>
                      <a:pt x="5" y="11"/>
                    </a:moveTo>
                    <a:lnTo>
                      <a:pt x="5" y="14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5" y="36"/>
                    </a:lnTo>
                    <a:lnTo>
                      <a:pt x="5" y="37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2" y="47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1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6" y="58"/>
                    </a:lnTo>
                    <a:lnTo>
                      <a:pt x="7" y="58"/>
                    </a:lnTo>
                    <a:lnTo>
                      <a:pt x="9" y="58"/>
                    </a:lnTo>
                    <a:lnTo>
                      <a:pt x="10" y="58"/>
                    </a:lnTo>
                    <a:lnTo>
                      <a:pt x="12" y="58"/>
                    </a:lnTo>
                    <a:lnTo>
                      <a:pt x="14" y="58"/>
                    </a:lnTo>
                    <a:lnTo>
                      <a:pt x="15" y="58"/>
                    </a:lnTo>
                    <a:lnTo>
                      <a:pt x="17" y="57"/>
                    </a:lnTo>
                    <a:lnTo>
                      <a:pt x="18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3" y="56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7" y="55"/>
                    </a:lnTo>
                    <a:lnTo>
                      <a:pt x="28" y="55"/>
                    </a:lnTo>
                    <a:lnTo>
                      <a:pt x="30" y="54"/>
                    </a:lnTo>
                    <a:lnTo>
                      <a:pt x="31" y="54"/>
                    </a:lnTo>
                    <a:lnTo>
                      <a:pt x="33" y="53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7" y="51"/>
                    </a:lnTo>
                    <a:lnTo>
                      <a:pt x="38" y="50"/>
                    </a:lnTo>
                    <a:lnTo>
                      <a:pt x="40" y="50"/>
                    </a:lnTo>
                    <a:lnTo>
                      <a:pt x="41" y="49"/>
                    </a:lnTo>
                    <a:lnTo>
                      <a:pt x="42" y="48"/>
                    </a:lnTo>
                    <a:lnTo>
                      <a:pt x="44" y="47"/>
                    </a:lnTo>
                    <a:lnTo>
                      <a:pt x="45" y="46"/>
                    </a:lnTo>
                    <a:lnTo>
                      <a:pt x="46" y="45"/>
                    </a:lnTo>
                    <a:lnTo>
                      <a:pt x="45" y="42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3" y="36"/>
                    </a:lnTo>
                    <a:lnTo>
                      <a:pt x="42" y="35"/>
                    </a:lnTo>
                    <a:lnTo>
                      <a:pt x="41" y="33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7" y="26"/>
                    </a:lnTo>
                    <a:lnTo>
                      <a:pt x="36" y="24"/>
                    </a:lnTo>
                    <a:lnTo>
                      <a:pt x="35" y="22"/>
                    </a:lnTo>
                    <a:lnTo>
                      <a:pt x="34" y="21"/>
                    </a:lnTo>
                    <a:lnTo>
                      <a:pt x="32" y="20"/>
                    </a:lnTo>
                    <a:lnTo>
                      <a:pt x="31" y="18"/>
                    </a:lnTo>
                    <a:lnTo>
                      <a:pt x="30" y="17"/>
                    </a:lnTo>
                    <a:lnTo>
                      <a:pt x="29" y="16"/>
                    </a:lnTo>
                    <a:lnTo>
                      <a:pt x="28" y="14"/>
                    </a:lnTo>
                    <a:lnTo>
                      <a:pt x="26" y="13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76836" name="Freeform 36">
                <a:extLst>
                  <a:ext uri="{FF2B5EF4-FFF2-40B4-BE49-F238E27FC236}">
                    <a16:creationId xmlns:a16="http://schemas.microsoft.com/office/drawing/2014/main" id="{81D6AE92-4587-4AB9-90C0-5429E095F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" y="2427"/>
                <a:ext cx="57" cy="30"/>
              </a:xfrm>
              <a:custGeom>
                <a:avLst/>
                <a:gdLst>
                  <a:gd name="T0" fmla="*/ 6 w 96"/>
                  <a:gd name="T1" fmla="*/ 10 h 43"/>
                  <a:gd name="T2" fmla="*/ 12 w 96"/>
                  <a:gd name="T3" fmla="*/ 8 h 43"/>
                  <a:gd name="T4" fmla="*/ 15 w 96"/>
                  <a:gd name="T5" fmla="*/ 7 h 43"/>
                  <a:gd name="T6" fmla="*/ 18 w 96"/>
                  <a:gd name="T7" fmla="*/ 6 h 43"/>
                  <a:gd name="T8" fmla="*/ 21 w 96"/>
                  <a:gd name="T9" fmla="*/ 6 h 43"/>
                  <a:gd name="T10" fmla="*/ 24 w 96"/>
                  <a:gd name="T11" fmla="*/ 5 h 43"/>
                  <a:gd name="T12" fmla="*/ 27 w 96"/>
                  <a:gd name="T13" fmla="*/ 4 h 43"/>
                  <a:gd name="T14" fmla="*/ 30 w 96"/>
                  <a:gd name="T15" fmla="*/ 3 h 43"/>
                  <a:gd name="T16" fmla="*/ 33 w 96"/>
                  <a:gd name="T17" fmla="*/ 2 h 43"/>
                  <a:gd name="T18" fmla="*/ 37 w 96"/>
                  <a:gd name="T19" fmla="*/ 2 h 43"/>
                  <a:gd name="T20" fmla="*/ 40 w 96"/>
                  <a:gd name="T21" fmla="*/ 1 h 43"/>
                  <a:gd name="T22" fmla="*/ 43 w 96"/>
                  <a:gd name="T23" fmla="*/ 0 h 43"/>
                  <a:gd name="T24" fmla="*/ 47 w 96"/>
                  <a:gd name="T25" fmla="*/ 0 h 43"/>
                  <a:gd name="T26" fmla="*/ 50 w 96"/>
                  <a:gd name="T27" fmla="*/ 0 h 43"/>
                  <a:gd name="T28" fmla="*/ 53 w 96"/>
                  <a:gd name="T29" fmla="*/ 0 h 43"/>
                  <a:gd name="T30" fmla="*/ 56 w 96"/>
                  <a:gd name="T31" fmla="*/ 0 h 43"/>
                  <a:gd name="T32" fmla="*/ 59 w 96"/>
                  <a:gd name="T33" fmla="*/ 0 h 43"/>
                  <a:gd name="T34" fmla="*/ 63 w 96"/>
                  <a:gd name="T35" fmla="*/ 0 h 43"/>
                  <a:gd name="T36" fmla="*/ 65 w 96"/>
                  <a:gd name="T37" fmla="*/ 0 h 43"/>
                  <a:gd name="T38" fmla="*/ 69 w 96"/>
                  <a:gd name="T39" fmla="*/ 1 h 43"/>
                  <a:gd name="T40" fmla="*/ 71 w 96"/>
                  <a:gd name="T41" fmla="*/ 2 h 43"/>
                  <a:gd name="T42" fmla="*/ 74 w 96"/>
                  <a:gd name="T43" fmla="*/ 3 h 43"/>
                  <a:gd name="T44" fmla="*/ 77 w 96"/>
                  <a:gd name="T45" fmla="*/ 4 h 43"/>
                  <a:gd name="T46" fmla="*/ 79 w 96"/>
                  <a:gd name="T47" fmla="*/ 6 h 43"/>
                  <a:gd name="T48" fmla="*/ 82 w 96"/>
                  <a:gd name="T49" fmla="*/ 7 h 43"/>
                  <a:gd name="T50" fmla="*/ 84 w 96"/>
                  <a:gd name="T51" fmla="*/ 9 h 43"/>
                  <a:gd name="T52" fmla="*/ 86 w 96"/>
                  <a:gd name="T53" fmla="*/ 11 h 43"/>
                  <a:gd name="T54" fmla="*/ 88 w 96"/>
                  <a:gd name="T55" fmla="*/ 14 h 43"/>
                  <a:gd name="T56" fmla="*/ 90 w 96"/>
                  <a:gd name="T57" fmla="*/ 17 h 43"/>
                  <a:gd name="T58" fmla="*/ 92 w 96"/>
                  <a:gd name="T59" fmla="*/ 20 h 43"/>
                  <a:gd name="T60" fmla="*/ 93 w 96"/>
                  <a:gd name="T61" fmla="*/ 23 h 43"/>
                  <a:gd name="T62" fmla="*/ 95 w 96"/>
                  <a:gd name="T63" fmla="*/ 27 h 43"/>
                  <a:gd name="T64" fmla="*/ 89 w 96"/>
                  <a:gd name="T65" fmla="*/ 29 h 43"/>
                  <a:gd name="T66" fmla="*/ 87 w 96"/>
                  <a:gd name="T67" fmla="*/ 30 h 43"/>
                  <a:gd name="T68" fmla="*/ 83 w 96"/>
                  <a:gd name="T69" fmla="*/ 31 h 43"/>
                  <a:gd name="T70" fmla="*/ 80 w 96"/>
                  <a:gd name="T71" fmla="*/ 32 h 43"/>
                  <a:gd name="T72" fmla="*/ 77 w 96"/>
                  <a:gd name="T73" fmla="*/ 34 h 43"/>
                  <a:gd name="T74" fmla="*/ 73 w 96"/>
                  <a:gd name="T75" fmla="*/ 35 h 43"/>
                  <a:gd name="T76" fmla="*/ 70 w 96"/>
                  <a:gd name="T77" fmla="*/ 36 h 43"/>
                  <a:gd name="T78" fmla="*/ 66 w 96"/>
                  <a:gd name="T79" fmla="*/ 37 h 43"/>
                  <a:gd name="T80" fmla="*/ 63 w 96"/>
                  <a:gd name="T81" fmla="*/ 38 h 43"/>
                  <a:gd name="T82" fmla="*/ 59 w 96"/>
                  <a:gd name="T83" fmla="*/ 39 h 43"/>
                  <a:gd name="T84" fmla="*/ 55 w 96"/>
                  <a:gd name="T85" fmla="*/ 40 h 43"/>
                  <a:gd name="T86" fmla="*/ 51 w 96"/>
                  <a:gd name="T87" fmla="*/ 40 h 43"/>
                  <a:gd name="T88" fmla="*/ 47 w 96"/>
                  <a:gd name="T89" fmla="*/ 41 h 43"/>
                  <a:gd name="T90" fmla="*/ 43 w 96"/>
                  <a:gd name="T91" fmla="*/ 42 h 43"/>
                  <a:gd name="T92" fmla="*/ 40 w 96"/>
                  <a:gd name="T93" fmla="*/ 42 h 43"/>
                  <a:gd name="T94" fmla="*/ 36 w 96"/>
                  <a:gd name="T95" fmla="*/ 42 h 43"/>
                  <a:gd name="T96" fmla="*/ 33 w 96"/>
                  <a:gd name="T97" fmla="*/ 42 h 43"/>
                  <a:gd name="T98" fmla="*/ 29 w 96"/>
                  <a:gd name="T99" fmla="*/ 42 h 43"/>
                  <a:gd name="T100" fmla="*/ 25 w 96"/>
                  <a:gd name="T101" fmla="*/ 41 h 43"/>
                  <a:gd name="T102" fmla="*/ 22 w 96"/>
                  <a:gd name="T103" fmla="*/ 40 h 43"/>
                  <a:gd name="T104" fmla="*/ 19 w 96"/>
                  <a:gd name="T105" fmla="*/ 40 h 43"/>
                  <a:gd name="T106" fmla="*/ 16 w 96"/>
                  <a:gd name="T107" fmla="*/ 39 h 43"/>
                  <a:gd name="T108" fmla="*/ 13 w 96"/>
                  <a:gd name="T109" fmla="*/ 37 h 43"/>
                  <a:gd name="T110" fmla="*/ 11 w 96"/>
                  <a:gd name="T111" fmla="*/ 36 h 43"/>
                  <a:gd name="T112" fmla="*/ 8 w 96"/>
                  <a:gd name="T113" fmla="*/ 34 h 43"/>
                  <a:gd name="T114" fmla="*/ 6 w 96"/>
                  <a:gd name="T115" fmla="*/ 32 h 43"/>
                  <a:gd name="T116" fmla="*/ 5 w 96"/>
                  <a:gd name="T117" fmla="*/ 29 h 43"/>
                  <a:gd name="T118" fmla="*/ 3 w 96"/>
                  <a:gd name="T119" fmla="*/ 26 h 43"/>
                  <a:gd name="T120" fmla="*/ 1 w 96"/>
                  <a:gd name="T121" fmla="*/ 23 h 43"/>
                  <a:gd name="T122" fmla="*/ 1 w 96"/>
                  <a:gd name="T123" fmla="*/ 19 h 43"/>
                  <a:gd name="T124" fmla="*/ 0 w 96"/>
                  <a:gd name="T125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6" h="43">
                    <a:moveTo>
                      <a:pt x="6" y="10"/>
                    </a:moveTo>
                    <a:lnTo>
                      <a:pt x="12" y="8"/>
                    </a:lnTo>
                    <a:lnTo>
                      <a:pt x="15" y="7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4" y="5"/>
                    </a:lnTo>
                    <a:lnTo>
                      <a:pt x="27" y="4"/>
                    </a:lnTo>
                    <a:lnTo>
                      <a:pt x="30" y="3"/>
                    </a:lnTo>
                    <a:lnTo>
                      <a:pt x="33" y="2"/>
                    </a:lnTo>
                    <a:lnTo>
                      <a:pt x="37" y="2"/>
                    </a:lnTo>
                    <a:lnTo>
                      <a:pt x="40" y="1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77" y="4"/>
                    </a:lnTo>
                    <a:lnTo>
                      <a:pt x="79" y="6"/>
                    </a:lnTo>
                    <a:lnTo>
                      <a:pt x="82" y="7"/>
                    </a:lnTo>
                    <a:lnTo>
                      <a:pt x="84" y="9"/>
                    </a:lnTo>
                    <a:lnTo>
                      <a:pt x="86" y="11"/>
                    </a:lnTo>
                    <a:lnTo>
                      <a:pt x="88" y="14"/>
                    </a:lnTo>
                    <a:lnTo>
                      <a:pt x="90" y="17"/>
                    </a:lnTo>
                    <a:lnTo>
                      <a:pt x="92" y="20"/>
                    </a:lnTo>
                    <a:lnTo>
                      <a:pt x="93" y="23"/>
                    </a:lnTo>
                    <a:lnTo>
                      <a:pt x="95" y="27"/>
                    </a:lnTo>
                    <a:lnTo>
                      <a:pt x="89" y="29"/>
                    </a:lnTo>
                    <a:lnTo>
                      <a:pt x="87" y="30"/>
                    </a:lnTo>
                    <a:lnTo>
                      <a:pt x="83" y="31"/>
                    </a:lnTo>
                    <a:lnTo>
                      <a:pt x="80" y="32"/>
                    </a:lnTo>
                    <a:lnTo>
                      <a:pt x="77" y="34"/>
                    </a:lnTo>
                    <a:lnTo>
                      <a:pt x="73" y="35"/>
                    </a:lnTo>
                    <a:lnTo>
                      <a:pt x="70" y="36"/>
                    </a:lnTo>
                    <a:lnTo>
                      <a:pt x="66" y="37"/>
                    </a:lnTo>
                    <a:lnTo>
                      <a:pt x="63" y="38"/>
                    </a:lnTo>
                    <a:lnTo>
                      <a:pt x="59" y="39"/>
                    </a:lnTo>
                    <a:lnTo>
                      <a:pt x="55" y="40"/>
                    </a:lnTo>
                    <a:lnTo>
                      <a:pt x="51" y="40"/>
                    </a:lnTo>
                    <a:lnTo>
                      <a:pt x="47" y="41"/>
                    </a:lnTo>
                    <a:lnTo>
                      <a:pt x="43" y="42"/>
                    </a:lnTo>
                    <a:lnTo>
                      <a:pt x="40" y="42"/>
                    </a:lnTo>
                    <a:lnTo>
                      <a:pt x="36" y="42"/>
                    </a:lnTo>
                    <a:lnTo>
                      <a:pt x="33" y="42"/>
                    </a:lnTo>
                    <a:lnTo>
                      <a:pt x="29" y="42"/>
                    </a:lnTo>
                    <a:lnTo>
                      <a:pt x="25" y="41"/>
                    </a:lnTo>
                    <a:lnTo>
                      <a:pt x="22" y="40"/>
                    </a:lnTo>
                    <a:lnTo>
                      <a:pt x="19" y="40"/>
                    </a:lnTo>
                    <a:lnTo>
                      <a:pt x="16" y="39"/>
                    </a:lnTo>
                    <a:lnTo>
                      <a:pt x="13" y="37"/>
                    </a:lnTo>
                    <a:lnTo>
                      <a:pt x="11" y="36"/>
                    </a:lnTo>
                    <a:lnTo>
                      <a:pt x="8" y="34"/>
                    </a:lnTo>
                    <a:lnTo>
                      <a:pt x="6" y="32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1" y="19"/>
                    </a:lnTo>
                    <a:lnTo>
                      <a:pt x="0" y="16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76837" name="Freeform 37">
                <a:extLst>
                  <a:ext uri="{FF2B5EF4-FFF2-40B4-BE49-F238E27FC236}">
                    <a16:creationId xmlns:a16="http://schemas.microsoft.com/office/drawing/2014/main" id="{048AEF95-606B-4EB3-A1B7-FF6AFE58B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2472"/>
                <a:ext cx="85" cy="28"/>
              </a:xfrm>
              <a:custGeom>
                <a:avLst/>
                <a:gdLst>
                  <a:gd name="T0" fmla="*/ 15 w 143"/>
                  <a:gd name="T1" fmla="*/ 4 h 39"/>
                  <a:gd name="T2" fmla="*/ 23 w 143"/>
                  <a:gd name="T3" fmla="*/ 5 h 39"/>
                  <a:gd name="T4" fmla="*/ 33 w 143"/>
                  <a:gd name="T5" fmla="*/ 5 h 39"/>
                  <a:gd name="T6" fmla="*/ 42 w 143"/>
                  <a:gd name="T7" fmla="*/ 5 h 39"/>
                  <a:gd name="T8" fmla="*/ 52 w 143"/>
                  <a:gd name="T9" fmla="*/ 4 h 39"/>
                  <a:gd name="T10" fmla="*/ 61 w 143"/>
                  <a:gd name="T11" fmla="*/ 3 h 39"/>
                  <a:gd name="T12" fmla="*/ 71 w 143"/>
                  <a:gd name="T13" fmla="*/ 2 h 39"/>
                  <a:gd name="T14" fmla="*/ 81 w 143"/>
                  <a:gd name="T15" fmla="*/ 1 h 39"/>
                  <a:gd name="T16" fmla="*/ 90 w 143"/>
                  <a:gd name="T17" fmla="*/ 0 h 39"/>
                  <a:gd name="T18" fmla="*/ 99 w 143"/>
                  <a:gd name="T19" fmla="*/ 0 h 39"/>
                  <a:gd name="T20" fmla="*/ 108 w 143"/>
                  <a:gd name="T21" fmla="*/ 2 h 39"/>
                  <a:gd name="T22" fmla="*/ 116 w 143"/>
                  <a:gd name="T23" fmla="*/ 4 h 39"/>
                  <a:gd name="T24" fmla="*/ 123 w 143"/>
                  <a:gd name="T25" fmla="*/ 7 h 39"/>
                  <a:gd name="T26" fmla="*/ 130 w 143"/>
                  <a:gd name="T27" fmla="*/ 11 h 39"/>
                  <a:gd name="T28" fmla="*/ 137 w 143"/>
                  <a:gd name="T29" fmla="*/ 18 h 39"/>
                  <a:gd name="T30" fmla="*/ 142 w 143"/>
                  <a:gd name="T31" fmla="*/ 26 h 39"/>
                  <a:gd name="T32" fmla="*/ 127 w 143"/>
                  <a:gd name="T33" fmla="*/ 29 h 39"/>
                  <a:gd name="T34" fmla="*/ 118 w 143"/>
                  <a:gd name="T35" fmla="*/ 32 h 39"/>
                  <a:gd name="T36" fmla="*/ 109 w 143"/>
                  <a:gd name="T37" fmla="*/ 34 h 39"/>
                  <a:gd name="T38" fmla="*/ 101 w 143"/>
                  <a:gd name="T39" fmla="*/ 35 h 39"/>
                  <a:gd name="T40" fmla="*/ 92 w 143"/>
                  <a:gd name="T41" fmla="*/ 36 h 39"/>
                  <a:gd name="T42" fmla="*/ 83 w 143"/>
                  <a:gd name="T43" fmla="*/ 37 h 39"/>
                  <a:gd name="T44" fmla="*/ 75 w 143"/>
                  <a:gd name="T45" fmla="*/ 38 h 39"/>
                  <a:gd name="T46" fmla="*/ 67 w 143"/>
                  <a:gd name="T47" fmla="*/ 38 h 39"/>
                  <a:gd name="T48" fmla="*/ 58 w 143"/>
                  <a:gd name="T49" fmla="*/ 37 h 39"/>
                  <a:gd name="T50" fmla="*/ 49 w 143"/>
                  <a:gd name="T51" fmla="*/ 36 h 39"/>
                  <a:gd name="T52" fmla="*/ 41 w 143"/>
                  <a:gd name="T53" fmla="*/ 35 h 39"/>
                  <a:gd name="T54" fmla="*/ 32 w 143"/>
                  <a:gd name="T55" fmla="*/ 33 h 39"/>
                  <a:gd name="T56" fmla="*/ 23 w 143"/>
                  <a:gd name="T57" fmla="*/ 30 h 39"/>
                  <a:gd name="T58" fmla="*/ 14 w 143"/>
                  <a:gd name="T59" fmla="*/ 26 h 39"/>
                  <a:gd name="T60" fmla="*/ 5 w 143"/>
                  <a:gd name="T61" fmla="*/ 22 h 39"/>
                  <a:gd name="T62" fmla="*/ 1 w 143"/>
                  <a:gd name="T63" fmla="*/ 19 h 39"/>
                  <a:gd name="T64" fmla="*/ 3 w 143"/>
                  <a:gd name="T65" fmla="*/ 18 h 39"/>
                  <a:gd name="T66" fmla="*/ 5 w 143"/>
                  <a:gd name="T67" fmla="*/ 18 h 39"/>
                  <a:gd name="T68" fmla="*/ 6 w 143"/>
                  <a:gd name="T69" fmla="*/ 17 h 39"/>
                  <a:gd name="T70" fmla="*/ 7 w 143"/>
                  <a:gd name="T71" fmla="*/ 16 h 39"/>
                  <a:gd name="T72" fmla="*/ 9 w 143"/>
                  <a:gd name="T73" fmla="*/ 15 h 39"/>
                  <a:gd name="T74" fmla="*/ 10 w 143"/>
                  <a:gd name="T75" fmla="*/ 14 h 39"/>
                  <a:gd name="T76" fmla="*/ 12 w 143"/>
                  <a:gd name="T77" fmla="*/ 14 h 39"/>
                  <a:gd name="T78" fmla="*/ 13 w 143"/>
                  <a:gd name="T79" fmla="*/ 13 h 39"/>
                  <a:gd name="T80" fmla="*/ 15 w 143"/>
                  <a:gd name="T81" fmla="*/ 12 h 39"/>
                  <a:gd name="T82" fmla="*/ 16 w 143"/>
                  <a:gd name="T83" fmla="*/ 11 h 39"/>
                  <a:gd name="T84" fmla="*/ 18 w 143"/>
                  <a:gd name="T85" fmla="*/ 10 h 39"/>
                  <a:gd name="T86" fmla="*/ 19 w 143"/>
                  <a:gd name="T87" fmla="*/ 10 h 39"/>
                  <a:gd name="T88" fmla="*/ 21 w 143"/>
                  <a:gd name="T89" fmla="*/ 9 h 39"/>
                  <a:gd name="T90" fmla="*/ 23 w 143"/>
                  <a:gd name="T91" fmla="*/ 9 h 39"/>
                  <a:gd name="T92" fmla="*/ 24 w 143"/>
                  <a:gd name="T93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3" h="39">
                    <a:moveTo>
                      <a:pt x="6" y="3"/>
                    </a:moveTo>
                    <a:lnTo>
                      <a:pt x="15" y="4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5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7" y="4"/>
                    </a:lnTo>
                    <a:lnTo>
                      <a:pt x="52" y="4"/>
                    </a:lnTo>
                    <a:lnTo>
                      <a:pt x="57" y="3"/>
                    </a:lnTo>
                    <a:lnTo>
                      <a:pt x="61" y="3"/>
                    </a:lnTo>
                    <a:lnTo>
                      <a:pt x="66" y="2"/>
                    </a:lnTo>
                    <a:lnTo>
                      <a:pt x="71" y="2"/>
                    </a:lnTo>
                    <a:lnTo>
                      <a:pt x="76" y="1"/>
                    </a:lnTo>
                    <a:lnTo>
                      <a:pt x="81" y="1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3" y="1"/>
                    </a:lnTo>
                    <a:lnTo>
                      <a:pt x="108" y="2"/>
                    </a:lnTo>
                    <a:lnTo>
                      <a:pt x="112" y="2"/>
                    </a:lnTo>
                    <a:lnTo>
                      <a:pt x="116" y="4"/>
                    </a:lnTo>
                    <a:lnTo>
                      <a:pt x="120" y="5"/>
                    </a:lnTo>
                    <a:lnTo>
                      <a:pt x="123" y="7"/>
                    </a:lnTo>
                    <a:lnTo>
                      <a:pt x="127" y="9"/>
                    </a:lnTo>
                    <a:lnTo>
                      <a:pt x="130" y="11"/>
                    </a:lnTo>
                    <a:lnTo>
                      <a:pt x="133" y="14"/>
                    </a:lnTo>
                    <a:lnTo>
                      <a:pt x="137" y="18"/>
                    </a:lnTo>
                    <a:lnTo>
                      <a:pt x="139" y="21"/>
                    </a:lnTo>
                    <a:lnTo>
                      <a:pt x="142" y="26"/>
                    </a:lnTo>
                    <a:lnTo>
                      <a:pt x="132" y="28"/>
                    </a:lnTo>
                    <a:lnTo>
                      <a:pt x="127" y="29"/>
                    </a:lnTo>
                    <a:lnTo>
                      <a:pt x="123" y="30"/>
                    </a:lnTo>
                    <a:lnTo>
                      <a:pt x="118" y="32"/>
                    </a:lnTo>
                    <a:lnTo>
                      <a:pt x="114" y="32"/>
                    </a:lnTo>
                    <a:lnTo>
                      <a:pt x="109" y="34"/>
                    </a:lnTo>
                    <a:lnTo>
                      <a:pt x="105" y="34"/>
                    </a:lnTo>
                    <a:lnTo>
                      <a:pt x="101" y="35"/>
                    </a:lnTo>
                    <a:lnTo>
                      <a:pt x="96" y="36"/>
                    </a:lnTo>
                    <a:lnTo>
                      <a:pt x="92" y="36"/>
                    </a:lnTo>
                    <a:lnTo>
                      <a:pt x="87" y="37"/>
                    </a:lnTo>
                    <a:lnTo>
                      <a:pt x="83" y="37"/>
                    </a:lnTo>
                    <a:lnTo>
                      <a:pt x="79" y="38"/>
                    </a:lnTo>
                    <a:lnTo>
                      <a:pt x="75" y="38"/>
                    </a:lnTo>
                    <a:lnTo>
                      <a:pt x="71" y="38"/>
                    </a:lnTo>
                    <a:lnTo>
                      <a:pt x="67" y="38"/>
                    </a:lnTo>
                    <a:lnTo>
                      <a:pt x="62" y="38"/>
                    </a:lnTo>
                    <a:lnTo>
                      <a:pt x="58" y="37"/>
                    </a:lnTo>
                    <a:lnTo>
                      <a:pt x="54" y="37"/>
                    </a:lnTo>
                    <a:lnTo>
                      <a:pt x="49" y="36"/>
                    </a:lnTo>
                    <a:lnTo>
                      <a:pt x="45" y="36"/>
                    </a:lnTo>
                    <a:lnTo>
                      <a:pt x="41" y="35"/>
                    </a:lnTo>
                    <a:lnTo>
                      <a:pt x="37" y="34"/>
                    </a:lnTo>
                    <a:lnTo>
                      <a:pt x="32" y="33"/>
                    </a:lnTo>
                    <a:lnTo>
                      <a:pt x="28" y="31"/>
                    </a:lnTo>
                    <a:lnTo>
                      <a:pt x="23" y="30"/>
                    </a:lnTo>
                    <a:lnTo>
                      <a:pt x="19" y="28"/>
                    </a:lnTo>
                    <a:lnTo>
                      <a:pt x="14" y="26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8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76838" name="Freeform 38">
                <a:extLst>
                  <a:ext uri="{FF2B5EF4-FFF2-40B4-BE49-F238E27FC236}">
                    <a16:creationId xmlns:a16="http://schemas.microsoft.com/office/drawing/2014/main" id="{7AE445E5-3966-46B3-A702-9DBFD3C34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2457"/>
                <a:ext cx="50" cy="62"/>
              </a:xfrm>
              <a:custGeom>
                <a:avLst/>
                <a:gdLst>
                  <a:gd name="T0" fmla="*/ 18 w 84"/>
                  <a:gd name="T1" fmla="*/ 1 h 88"/>
                  <a:gd name="T2" fmla="*/ 25 w 84"/>
                  <a:gd name="T3" fmla="*/ 0 h 88"/>
                  <a:gd name="T4" fmla="*/ 31 w 84"/>
                  <a:gd name="T5" fmla="*/ 0 h 88"/>
                  <a:gd name="T6" fmla="*/ 37 w 84"/>
                  <a:gd name="T7" fmla="*/ 0 h 88"/>
                  <a:gd name="T8" fmla="*/ 43 w 84"/>
                  <a:gd name="T9" fmla="*/ 0 h 88"/>
                  <a:gd name="T10" fmla="*/ 49 w 84"/>
                  <a:gd name="T11" fmla="*/ 2 h 88"/>
                  <a:gd name="T12" fmla="*/ 55 w 84"/>
                  <a:gd name="T13" fmla="*/ 4 h 88"/>
                  <a:gd name="T14" fmla="*/ 60 w 84"/>
                  <a:gd name="T15" fmla="*/ 6 h 88"/>
                  <a:gd name="T16" fmla="*/ 65 w 84"/>
                  <a:gd name="T17" fmla="*/ 10 h 88"/>
                  <a:gd name="T18" fmla="*/ 69 w 84"/>
                  <a:gd name="T19" fmla="*/ 13 h 88"/>
                  <a:gd name="T20" fmla="*/ 73 w 84"/>
                  <a:gd name="T21" fmla="*/ 18 h 88"/>
                  <a:gd name="T22" fmla="*/ 77 w 84"/>
                  <a:gd name="T23" fmla="*/ 22 h 88"/>
                  <a:gd name="T24" fmla="*/ 79 w 84"/>
                  <a:gd name="T25" fmla="*/ 28 h 88"/>
                  <a:gd name="T26" fmla="*/ 81 w 84"/>
                  <a:gd name="T27" fmla="*/ 34 h 88"/>
                  <a:gd name="T28" fmla="*/ 82 w 84"/>
                  <a:gd name="T29" fmla="*/ 40 h 88"/>
                  <a:gd name="T30" fmla="*/ 83 w 84"/>
                  <a:gd name="T31" fmla="*/ 48 h 88"/>
                  <a:gd name="T32" fmla="*/ 82 w 84"/>
                  <a:gd name="T33" fmla="*/ 53 h 88"/>
                  <a:gd name="T34" fmla="*/ 82 w 84"/>
                  <a:gd name="T35" fmla="*/ 56 h 88"/>
                  <a:gd name="T36" fmla="*/ 81 w 84"/>
                  <a:gd name="T37" fmla="*/ 59 h 88"/>
                  <a:gd name="T38" fmla="*/ 80 w 84"/>
                  <a:gd name="T39" fmla="*/ 62 h 88"/>
                  <a:gd name="T40" fmla="*/ 79 w 84"/>
                  <a:gd name="T41" fmla="*/ 65 h 88"/>
                  <a:gd name="T42" fmla="*/ 77 w 84"/>
                  <a:gd name="T43" fmla="*/ 68 h 88"/>
                  <a:gd name="T44" fmla="*/ 76 w 84"/>
                  <a:gd name="T45" fmla="*/ 70 h 88"/>
                  <a:gd name="T46" fmla="*/ 74 w 84"/>
                  <a:gd name="T47" fmla="*/ 73 h 88"/>
                  <a:gd name="T48" fmla="*/ 72 w 84"/>
                  <a:gd name="T49" fmla="*/ 75 h 88"/>
                  <a:gd name="T50" fmla="*/ 70 w 84"/>
                  <a:gd name="T51" fmla="*/ 78 h 88"/>
                  <a:gd name="T52" fmla="*/ 67 w 84"/>
                  <a:gd name="T53" fmla="*/ 80 h 88"/>
                  <a:gd name="T54" fmla="*/ 65 w 84"/>
                  <a:gd name="T55" fmla="*/ 82 h 88"/>
                  <a:gd name="T56" fmla="*/ 61 w 84"/>
                  <a:gd name="T57" fmla="*/ 83 h 88"/>
                  <a:gd name="T58" fmla="*/ 58 w 84"/>
                  <a:gd name="T59" fmla="*/ 85 h 88"/>
                  <a:gd name="T60" fmla="*/ 55 w 84"/>
                  <a:gd name="T61" fmla="*/ 86 h 88"/>
                  <a:gd name="T62" fmla="*/ 55 w 84"/>
                  <a:gd name="T63" fmla="*/ 79 h 88"/>
                  <a:gd name="T64" fmla="*/ 55 w 84"/>
                  <a:gd name="T65" fmla="*/ 72 h 88"/>
                  <a:gd name="T66" fmla="*/ 54 w 84"/>
                  <a:gd name="T67" fmla="*/ 66 h 88"/>
                  <a:gd name="T68" fmla="*/ 52 w 84"/>
                  <a:gd name="T69" fmla="*/ 60 h 88"/>
                  <a:gd name="T70" fmla="*/ 49 w 84"/>
                  <a:gd name="T71" fmla="*/ 54 h 88"/>
                  <a:gd name="T72" fmla="*/ 46 w 84"/>
                  <a:gd name="T73" fmla="*/ 49 h 88"/>
                  <a:gd name="T74" fmla="*/ 41 w 84"/>
                  <a:gd name="T75" fmla="*/ 44 h 88"/>
                  <a:gd name="T76" fmla="*/ 37 w 84"/>
                  <a:gd name="T77" fmla="*/ 40 h 88"/>
                  <a:gd name="T78" fmla="*/ 32 w 84"/>
                  <a:gd name="T79" fmla="*/ 36 h 88"/>
                  <a:gd name="T80" fmla="*/ 27 w 84"/>
                  <a:gd name="T81" fmla="*/ 31 h 88"/>
                  <a:gd name="T82" fmla="*/ 21 w 84"/>
                  <a:gd name="T83" fmla="*/ 27 h 88"/>
                  <a:gd name="T84" fmla="*/ 16 w 84"/>
                  <a:gd name="T85" fmla="*/ 22 h 88"/>
                  <a:gd name="T86" fmla="*/ 11 w 84"/>
                  <a:gd name="T87" fmla="*/ 18 h 88"/>
                  <a:gd name="T88" fmla="*/ 7 w 84"/>
                  <a:gd name="T89" fmla="*/ 13 h 88"/>
                  <a:gd name="T90" fmla="*/ 3 w 84"/>
                  <a:gd name="T91" fmla="*/ 8 h 88"/>
                  <a:gd name="T92" fmla="*/ 0 w 84"/>
                  <a:gd name="T9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" h="88">
                    <a:moveTo>
                      <a:pt x="12" y="2"/>
                    </a:moveTo>
                    <a:lnTo>
                      <a:pt x="18" y="1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49" y="2"/>
                    </a:lnTo>
                    <a:lnTo>
                      <a:pt x="52" y="3"/>
                    </a:lnTo>
                    <a:lnTo>
                      <a:pt x="55" y="4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1" y="15"/>
                    </a:lnTo>
                    <a:lnTo>
                      <a:pt x="73" y="18"/>
                    </a:lnTo>
                    <a:lnTo>
                      <a:pt x="75" y="20"/>
                    </a:lnTo>
                    <a:lnTo>
                      <a:pt x="77" y="22"/>
                    </a:lnTo>
                    <a:lnTo>
                      <a:pt x="78" y="25"/>
                    </a:lnTo>
                    <a:lnTo>
                      <a:pt x="79" y="28"/>
                    </a:lnTo>
                    <a:lnTo>
                      <a:pt x="80" y="31"/>
                    </a:lnTo>
                    <a:lnTo>
                      <a:pt x="81" y="34"/>
                    </a:lnTo>
                    <a:lnTo>
                      <a:pt x="81" y="37"/>
                    </a:lnTo>
                    <a:lnTo>
                      <a:pt x="82" y="40"/>
                    </a:lnTo>
                    <a:lnTo>
                      <a:pt x="82" y="44"/>
                    </a:lnTo>
                    <a:lnTo>
                      <a:pt x="83" y="48"/>
                    </a:lnTo>
                    <a:lnTo>
                      <a:pt x="82" y="51"/>
                    </a:lnTo>
                    <a:lnTo>
                      <a:pt x="82" y="53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81" y="58"/>
                    </a:lnTo>
                    <a:lnTo>
                      <a:pt x="81" y="59"/>
                    </a:lnTo>
                    <a:lnTo>
                      <a:pt x="81" y="61"/>
                    </a:lnTo>
                    <a:lnTo>
                      <a:pt x="80" y="62"/>
                    </a:lnTo>
                    <a:lnTo>
                      <a:pt x="79" y="64"/>
                    </a:lnTo>
                    <a:lnTo>
                      <a:pt x="79" y="65"/>
                    </a:lnTo>
                    <a:lnTo>
                      <a:pt x="78" y="66"/>
                    </a:lnTo>
                    <a:lnTo>
                      <a:pt x="77" y="68"/>
                    </a:lnTo>
                    <a:lnTo>
                      <a:pt x="77" y="69"/>
                    </a:lnTo>
                    <a:lnTo>
                      <a:pt x="76" y="70"/>
                    </a:lnTo>
                    <a:lnTo>
                      <a:pt x="75" y="72"/>
                    </a:lnTo>
                    <a:lnTo>
                      <a:pt x="74" y="73"/>
                    </a:lnTo>
                    <a:lnTo>
                      <a:pt x="73" y="74"/>
                    </a:lnTo>
                    <a:lnTo>
                      <a:pt x="72" y="75"/>
                    </a:lnTo>
                    <a:lnTo>
                      <a:pt x="71" y="76"/>
                    </a:lnTo>
                    <a:lnTo>
                      <a:pt x="70" y="78"/>
                    </a:lnTo>
                    <a:lnTo>
                      <a:pt x="69" y="79"/>
                    </a:lnTo>
                    <a:lnTo>
                      <a:pt x="67" y="80"/>
                    </a:lnTo>
                    <a:lnTo>
                      <a:pt x="66" y="81"/>
                    </a:lnTo>
                    <a:lnTo>
                      <a:pt x="65" y="82"/>
                    </a:lnTo>
                    <a:lnTo>
                      <a:pt x="63" y="82"/>
                    </a:lnTo>
                    <a:lnTo>
                      <a:pt x="61" y="83"/>
                    </a:lnTo>
                    <a:lnTo>
                      <a:pt x="60" y="84"/>
                    </a:lnTo>
                    <a:lnTo>
                      <a:pt x="58" y="85"/>
                    </a:lnTo>
                    <a:lnTo>
                      <a:pt x="57" y="86"/>
                    </a:lnTo>
                    <a:lnTo>
                      <a:pt x="55" y="86"/>
                    </a:lnTo>
                    <a:lnTo>
                      <a:pt x="53" y="87"/>
                    </a:lnTo>
                    <a:lnTo>
                      <a:pt x="55" y="79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5" y="69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2" y="60"/>
                    </a:lnTo>
                    <a:lnTo>
                      <a:pt x="51" y="57"/>
                    </a:lnTo>
                    <a:lnTo>
                      <a:pt x="49" y="54"/>
                    </a:lnTo>
                    <a:lnTo>
                      <a:pt x="48" y="52"/>
                    </a:lnTo>
                    <a:lnTo>
                      <a:pt x="46" y="49"/>
                    </a:lnTo>
                    <a:lnTo>
                      <a:pt x="44" y="47"/>
                    </a:lnTo>
                    <a:lnTo>
                      <a:pt x="41" y="44"/>
                    </a:lnTo>
                    <a:lnTo>
                      <a:pt x="39" y="42"/>
                    </a:lnTo>
                    <a:lnTo>
                      <a:pt x="37" y="40"/>
                    </a:lnTo>
                    <a:lnTo>
                      <a:pt x="34" y="38"/>
                    </a:lnTo>
                    <a:lnTo>
                      <a:pt x="32" y="36"/>
                    </a:lnTo>
                    <a:lnTo>
                      <a:pt x="29" y="33"/>
                    </a:lnTo>
                    <a:lnTo>
                      <a:pt x="27" y="31"/>
                    </a:lnTo>
                    <a:lnTo>
                      <a:pt x="24" y="29"/>
                    </a:lnTo>
                    <a:lnTo>
                      <a:pt x="21" y="27"/>
                    </a:lnTo>
                    <a:lnTo>
                      <a:pt x="19" y="24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1" y="18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5" y="10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0" y="2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76839" name="Freeform 39">
                <a:extLst>
                  <a:ext uri="{FF2B5EF4-FFF2-40B4-BE49-F238E27FC236}">
                    <a16:creationId xmlns:a16="http://schemas.microsoft.com/office/drawing/2014/main" id="{E719ED6A-E544-4DF1-9005-940FD80C6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2513"/>
                <a:ext cx="60" cy="35"/>
              </a:xfrm>
              <a:custGeom>
                <a:avLst/>
                <a:gdLst>
                  <a:gd name="T0" fmla="*/ 49 w 101"/>
                  <a:gd name="T1" fmla="*/ 2 h 49"/>
                  <a:gd name="T2" fmla="*/ 44 w 101"/>
                  <a:gd name="T3" fmla="*/ 2 h 49"/>
                  <a:gd name="T4" fmla="*/ 40 w 101"/>
                  <a:gd name="T5" fmla="*/ 1 h 49"/>
                  <a:gd name="T6" fmla="*/ 35 w 101"/>
                  <a:gd name="T7" fmla="*/ 1 h 49"/>
                  <a:gd name="T8" fmla="*/ 30 w 101"/>
                  <a:gd name="T9" fmla="*/ 1 h 49"/>
                  <a:gd name="T10" fmla="*/ 26 w 101"/>
                  <a:gd name="T11" fmla="*/ 0 h 49"/>
                  <a:gd name="T12" fmla="*/ 22 w 101"/>
                  <a:gd name="T13" fmla="*/ 0 h 49"/>
                  <a:gd name="T14" fmla="*/ 17 w 101"/>
                  <a:gd name="T15" fmla="*/ 1 h 49"/>
                  <a:gd name="T16" fmla="*/ 13 w 101"/>
                  <a:gd name="T17" fmla="*/ 1 h 49"/>
                  <a:gd name="T18" fmla="*/ 10 w 101"/>
                  <a:gd name="T19" fmla="*/ 2 h 49"/>
                  <a:gd name="T20" fmla="*/ 6 w 101"/>
                  <a:gd name="T21" fmla="*/ 4 h 49"/>
                  <a:gd name="T22" fmla="*/ 4 w 101"/>
                  <a:gd name="T23" fmla="*/ 7 h 49"/>
                  <a:gd name="T24" fmla="*/ 2 w 101"/>
                  <a:gd name="T25" fmla="*/ 10 h 49"/>
                  <a:gd name="T26" fmla="*/ 1 w 101"/>
                  <a:gd name="T27" fmla="*/ 14 h 49"/>
                  <a:gd name="T28" fmla="*/ 0 w 101"/>
                  <a:gd name="T29" fmla="*/ 19 h 49"/>
                  <a:gd name="T30" fmla="*/ 0 w 101"/>
                  <a:gd name="T31" fmla="*/ 25 h 49"/>
                  <a:gd name="T32" fmla="*/ 9 w 101"/>
                  <a:gd name="T33" fmla="*/ 28 h 49"/>
                  <a:gd name="T34" fmla="*/ 14 w 101"/>
                  <a:gd name="T35" fmla="*/ 31 h 49"/>
                  <a:gd name="T36" fmla="*/ 20 w 101"/>
                  <a:gd name="T37" fmla="*/ 33 h 49"/>
                  <a:gd name="T38" fmla="*/ 26 w 101"/>
                  <a:gd name="T39" fmla="*/ 35 h 49"/>
                  <a:gd name="T40" fmla="*/ 32 w 101"/>
                  <a:gd name="T41" fmla="*/ 37 h 49"/>
                  <a:gd name="T42" fmla="*/ 38 w 101"/>
                  <a:gd name="T43" fmla="*/ 39 h 49"/>
                  <a:gd name="T44" fmla="*/ 43 w 101"/>
                  <a:gd name="T45" fmla="*/ 41 h 49"/>
                  <a:gd name="T46" fmla="*/ 49 w 101"/>
                  <a:gd name="T47" fmla="*/ 43 h 49"/>
                  <a:gd name="T48" fmla="*/ 55 w 101"/>
                  <a:gd name="T49" fmla="*/ 45 h 49"/>
                  <a:gd name="T50" fmla="*/ 61 w 101"/>
                  <a:gd name="T51" fmla="*/ 46 h 49"/>
                  <a:gd name="T52" fmla="*/ 67 w 101"/>
                  <a:gd name="T53" fmla="*/ 47 h 49"/>
                  <a:gd name="T54" fmla="*/ 73 w 101"/>
                  <a:gd name="T55" fmla="*/ 48 h 49"/>
                  <a:gd name="T56" fmla="*/ 80 w 101"/>
                  <a:gd name="T57" fmla="*/ 48 h 49"/>
                  <a:gd name="T58" fmla="*/ 86 w 101"/>
                  <a:gd name="T59" fmla="*/ 48 h 49"/>
                  <a:gd name="T60" fmla="*/ 92 w 101"/>
                  <a:gd name="T61" fmla="*/ 48 h 49"/>
                  <a:gd name="T62" fmla="*/ 98 w 101"/>
                  <a:gd name="T63" fmla="*/ 43 h 49"/>
                  <a:gd name="T64" fmla="*/ 99 w 101"/>
                  <a:gd name="T65" fmla="*/ 38 h 49"/>
                  <a:gd name="T66" fmla="*/ 100 w 101"/>
                  <a:gd name="T67" fmla="*/ 33 h 49"/>
                  <a:gd name="T68" fmla="*/ 100 w 101"/>
                  <a:gd name="T69" fmla="*/ 29 h 49"/>
                  <a:gd name="T70" fmla="*/ 100 w 101"/>
                  <a:gd name="T71" fmla="*/ 24 h 49"/>
                  <a:gd name="T72" fmla="*/ 98 w 101"/>
                  <a:gd name="T73" fmla="*/ 20 h 49"/>
                  <a:gd name="T74" fmla="*/ 97 w 101"/>
                  <a:gd name="T75" fmla="*/ 16 h 49"/>
                  <a:gd name="T76" fmla="*/ 94 w 101"/>
                  <a:gd name="T77" fmla="*/ 12 h 49"/>
                  <a:gd name="T78" fmla="*/ 91 w 101"/>
                  <a:gd name="T79" fmla="*/ 9 h 49"/>
                  <a:gd name="T80" fmla="*/ 88 w 101"/>
                  <a:gd name="T81" fmla="*/ 6 h 49"/>
                  <a:gd name="T82" fmla="*/ 84 w 101"/>
                  <a:gd name="T83" fmla="*/ 4 h 49"/>
                  <a:gd name="T84" fmla="*/ 80 w 101"/>
                  <a:gd name="T85" fmla="*/ 2 h 49"/>
                  <a:gd name="T86" fmla="*/ 75 w 101"/>
                  <a:gd name="T87" fmla="*/ 1 h 49"/>
                  <a:gd name="T88" fmla="*/ 70 w 101"/>
                  <a:gd name="T89" fmla="*/ 1 h 49"/>
                  <a:gd name="T90" fmla="*/ 65 w 101"/>
                  <a:gd name="T91" fmla="*/ 1 h 49"/>
                  <a:gd name="T92" fmla="*/ 60 w 101"/>
                  <a:gd name="T93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1" h="49">
                    <a:moveTo>
                      <a:pt x="54" y="3"/>
                    </a:moveTo>
                    <a:lnTo>
                      <a:pt x="49" y="2"/>
                    </a:lnTo>
                    <a:lnTo>
                      <a:pt x="47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6" y="27"/>
                    </a:lnTo>
                    <a:lnTo>
                      <a:pt x="9" y="28"/>
                    </a:lnTo>
                    <a:lnTo>
                      <a:pt x="12" y="29"/>
                    </a:lnTo>
                    <a:lnTo>
                      <a:pt x="14" y="31"/>
                    </a:lnTo>
                    <a:lnTo>
                      <a:pt x="17" y="32"/>
                    </a:lnTo>
                    <a:lnTo>
                      <a:pt x="20" y="33"/>
                    </a:lnTo>
                    <a:lnTo>
                      <a:pt x="23" y="34"/>
                    </a:lnTo>
                    <a:lnTo>
                      <a:pt x="26" y="35"/>
                    </a:lnTo>
                    <a:lnTo>
                      <a:pt x="29" y="36"/>
                    </a:lnTo>
                    <a:lnTo>
                      <a:pt x="32" y="37"/>
                    </a:lnTo>
                    <a:lnTo>
                      <a:pt x="34" y="39"/>
                    </a:lnTo>
                    <a:lnTo>
                      <a:pt x="38" y="39"/>
                    </a:lnTo>
                    <a:lnTo>
                      <a:pt x="40" y="41"/>
                    </a:lnTo>
                    <a:lnTo>
                      <a:pt x="43" y="41"/>
                    </a:lnTo>
                    <a:lnTo>
                      <a:pt x="46" y="42"/>
                    </a:lnTo>
                    <a:lnTo>
                      <a:pt x="49" y="43"/>
                    </a:lnTo>
                    <a:lnTo>
                      <a:pt x="52" y="44"/>
                    </a:lnTo>
                    <a:lnTo>
                      <a:pt x="55" y="45"/>
                    </a:lnTo>
                    <a:lnTo>
                      <a:pt x="58" y="45"/>
                    </a:lnTo>
                    <a:lnTo>
                      <a:pt x="61" y="46"/>
                    </a:lnTo>
                    <a:lnTo>
                      <a:pt x="64" y="47"/>
                    </a:lnTo>
                    <a:lnTo>
                      <a:pt x="67" y="47"/>
                    </a:lnTo>
                    <a:lnTo>
                      <a:pt x="70" y="47"/>
                    </a:lnTo>
                    <a:lnTo>
                      <a:pt x="73" y="48"/>
                    </a:lnTo>
                    <a:lnTo>
                      <a:pt x="76" y="48"/>
                    </a:lnTo>
                    <a:lnTo>
                      <a:pt x="80" y="48"/>
                    </a:lnTo>
                    <a:lnTo>
                      <a:pt x="82" y="48"/>
                    </a:lnTo>
                    <a:lnTo>
                      <a:pt x="86" y="48"/>
                    </a:lnTo>
                    <a:lnTo>
                      <a:pt x="89" y="48"/>
                    </a:lnTo>
                    <a:lnTo>
                      <a:pt x="92" y="48"/>
                    </a:lnTo>
                    <a:lnTo>
                      <a:pt x="95" y="48"/>
                    </a:lnTo>
                    <a:lnTo>
                      <a:pt x="98" y="43"/>
                    </a:lnTo>
                    <a:lnTo>
                      <a:pt x="98" y="41"/>
                    </a:lnTo>
                    <a:lnTo>
                      <a:pt x="99" y="38"/>
                    </a:lnTo>
                    <a:lnTo>
                      <a:pt x="100" y="36"/>
                    </a:lnTo>
                    <a:lnTo>
                      <a:pt x="100" y="33"/>
                    </a:lnTo>
                    <a:lnTo>
                      <a:pt x="100" y="31"/>
                    </a:lnTo>
                    <a:lnTo>
                      <a:pt x="100" y="29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99" y="22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7" y="16"/>
                    </a:lnTo>
                    <a:lnTo>
                      <a:pt x="96" y="14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1" y="9"/>
                    </a:lnTo>
                    <a:lnTo>
                      <a:pt x="90" y="7"/>
                    </a:lnTo>
                    <a:lnTo>
                      <a:pt x="88" y="6"/>
                    </a:lnTo>
                    <a:lnTo>
                      <a:pt x="86" y="5"/>
                    </a:lnTo>
                    <a:lnTo>
                      <a:pt x="84" y="4"/>
                    </a:lnTo>
                    <a:lnTo>
                      <a:pt x="82" y="3"/>
                    </a:lnTo>
                    <a:lnTo>
                      <a:pt x="80" y="2"/>
                    </a:lnTo>
                    <a:lnTo>
                      <a:pt x="78" y="1"/>
                    </a:lnTo>
                    <a:lnTo>
                      <a:pt x="75" y="1"/>
                    </a:lnTo>
                    <a:lnTo>
                      <a:pt x="73" y="1"/>
                    </a:lnTo>
                    <a:lnTo>
                      <a:pt x="70" y="1"/>
                    </a:lnTo>
                    <a:lnTo>
                      <a:pt x="68" y="1"/>
                    </a:lnTo>
                    <a:lnTo>
                      <a:pt x="65" y="1"/>
                    </a:lnTo>
                    <a:lnTo>
                      <a:pt x="62" y="2"/>
                    </a:lnTo>
                    <a:lnTo>
                      <a:pt x="60" y="3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grpSp>
            <p:nvGrpSpPr>
              <p:cNvPr id="76840" name="Group 40">
                <a:extLst>
                  <a:ext uri="{FF2B5EF4-FFF2-40B4-BE49-F238E27FC236}">
                    <a16:creationId xmlns:a16="http://schemas.microsoft.com/office/drawing/2014/main" id="{68490328-B9A4-4766-8B3D-1F2D25E665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6" y="3578"/>
                <a:ext cx="2116" cy="47"/>
                <a:chOff x="1409" y="3727"/>
                <a:chExt cx="3555" cy="67"/>
              </a:xfrm>
              <a:grpFill/>
            </p:grpSpPr>
            <p:sp>
              <p:nvSpPr>
                <p:cNvPr id="76841" name="Line 41">
                  <a:extLst>
                    <a:ext uri="{FF2B5EF4-FFF2-40B4-BE49-F238E27FC236}">
                      <a16:creationId xmlns:a16="http://schemas.microsoft.com/office/drawing/2014/main" id="{AC94F1CA-D4B1-4A5D-BF9A-C37D5CD2ED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09" y="3727"/>
                  <a:ext cx="3555" cy="0"/>
                </a:xfrm>
                <a:prstGeom prst="line">
                  <a:avLst/>
                </a:prstGeom>
                <a:grpFill/>
                <a:ln w="0">
                  <a:solidFill>
                    <a:srgbClr val="808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76842" name="Line 42">
                  <a:extLst>
                    <a:ext uri="{FF2B5EF4-FFF2-40B4-BE49-F238E27FC236}">
                      <a16:creationId xmlns:a16="http://schemas.microsoft.com/office/drawing/2014/main" id="{EC94FD31-ED24-4EF7-971A-0E1BE75594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09" y="3794"/>
                  <a:ext cx="3555" cy="0"/>
                </a:xfrm>
                <a:prstGeom prst="line">
                  <a:avLst/>
                </a:prstGeom>
                <a:grpFill/>
                <a:ln w="0">
                  <a:solidFill>
                    <a:srgbClr val="808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</p:grpSp>
          <p:grpSp>
            <p:nvGrpSpPr>
              <p:cNvPr id="76843" name="Group 43">
                <a:extLst>
                  <a:ext uri="{FF2B5EF4-FFF2-40B4-BE49-F238E27FC236}">
                    <a16:creationId xmlns:a16="http://schemas.microsoft.com/office/drawing/2014/main" id="{51B227D0-AA79-45FC-97CA-E644C3978D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2" y="1579"/>
                <a:ext cx="1973" cy="53"/>
                <a:chOff x="1202" y="912"/>
                <a:chExt cx="3313" cy="74"/>
              </a:xfrm>
              <a:grpFill/>
            </p:grpSpPr>
            <p:sp>
              <p:nvSpPr>
                <p:cNvPr id="76844" name="Line 44">
                  <a:extLst>
                    <a:ext uri="{FF2B5EF4-FFF2-40B4-BE49-F238E27FC236}">
                      <a16:creationId xmlns:a16="http://schemas.microsoft.com/office/drawing/2014/main" id="{BC22332F-B32D-469F-948A-1F88523FEC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2" y="912"/>
                  <a:ext cx="3313" cy="0"/>
                </a:xfrm>
                <a:prstGeom prst="line">
                  <a:avLst/>
                </a:prstGeom>
                <a:grpFill/>
                <a:ln w="0">
                  <a:solidFill>
                    <a:srgbClr val="808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76845" name="Line 45">
                  <a:extLst>
                    <a:ext uri="{FF2B5EF4-FFF2-40B4-BE49-F238E27FC236}">
                      <a16:creationId xmlns:a16="http://schemas.microsoft.com/office/drawing/2014/main" id="{DD9F61F0-8D4A-4287-BC7C-58DB767C59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2" y="986"/>
                  <a:ext cx="3313" cy="0"/>
                </a:xfrm>
                <a:prstGeom prst="line">
                  <a:avLst/>
                </a:prstGeom>
                <a:grpFill/>
                <a:ln w="0">
                  <a:solidFill>
                    <a:srgbClr val="808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</p:grpSp>
          <p:sp>
            <p:nvSpPr>
              <p:cNvPr id="76846" name="Line 46">
                <a:extLst>
                  <a:ext uri="{FF2B5EF4-FFF2-40B4-BE49-F238E27FC236}">
                    <a16:creationId xmlns:a16="http://schemas.microsoft.com/office/drawing/2014/main" id="{2E48B598-E25F-45C9-8895-25B92B62F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6" y="1471"/>
                <a:ext cx="169" cy="2371"/>
              </a:xfrm>
              <a:prstGeom prst="line">
                <a:avLst/>
              </a:prstGeom>
              <a:grp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47" name="Line 47">
                <a:extLst>
                  <a:ext uri="{FF2B5EF4-FFF2-40B4-BE49-F238E27FC236}">
                    <a16:creationId xmlns:a16="http://schemas.microsoft.com/office/drawing/2014/main" id="{C8583B33-D718-4D2B-873D-124A1CA66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71" y="1503"/>
                <a:ext cx="42" cy="2122"/>
              </a:xfrm>
              <a:prstGeom prst="line">
                <a:avLst/>
              </a:prstGeom>
              <a:grp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48" name="Line 48">
                <a:extLst>
                  <a:ext uri="{FF2B5EF4-FFF2-40B4-BE49-F238E27FC236}">
                    <a16:creationId xmlns:a16="http://schemas.microsoft.com/office/drawing/2014/main" id="{D7952326-5D32-43A3-A8C3-BABADD7E8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1471"/>
                <a:ext cx="0" cy="2380"/>
              </a:xfrm>
              <a:prstGeom prst="line">
                <a:avLst/>
              </a:prstGeom>
              <a:grp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49" name="Line 49">
                <a:extLst>
                  <a:ext uri="{FF2B5EF4-FFF2-40B4-BE49-F238E27FC236}">
                    <a16:creationId xmlns:a16="http://schemas.microsoft.com/office/drawing/2014/main" id="{94E1550D-092A-4663-819A-7B4EE1874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5" y="1503"/>
                <a:ext cx="56" cy="2122"/>
              </a:xfrm>
              <a:prstGeom prst="line">
                <a:avLst/>
              </a:prstGeom>
              <a:grp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50" name="Line 50">
                <a:extLst>
                  <a:ext uri="{FF2B5EF4-FFF2-40B4-BE49-F238E27FC236}">
                    <a16:creationId xmlns:a16="http://schemas.microsoft.com/office/drawing/2014/main" id="{435196F5-80E5-457D-8820-3F8BA6253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6" y="1487"/>
                <a:ext cx="113" cy="2388"/>
              </a:xfrm>
              <a:prstGeom prst="line">
                <a:avLst/>
              </a:prstGeom>
              <a:grp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51" name="Rectangle 51">
                <a:extLst>
                  <a:ext uri="{FF2B5EF4-FFF2-40B4-BE49-F238E27FC236}">
                    <a16:creationId xmlns:a16="http://schemas.microsoft.com/office/drawing/2014/main" id="{E4DE67DA-B888-419D-A9B3-517EB0E7D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025" y="1584"/>
                <a:ext cx="91" cy="48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52" name="Rectangle 52">
                <a:extLst>
                  <a:ext uri="{FF2B5EF4-FFF2-40B4-BE49-F238E27FC236}">
                    <a16:creationId xmlns:a16="http://schemas.microsoft.com/office/drawing/2014/main" id="{AE0CC677-05B7-4FEE-8E03-9D43945B17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222" y="1584"/>
                <a:ext cx="91" cy="48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53" name="Rectangle 53">
                <a:extLst>
                  <a:ext uri="{FF2B5EF4-FFF2-40B4-BE49-F238E27FC236}">
                    <a16:creationId xmlns:a16="http://schemas.microsoft.com/office/drawing/2014/main" id="{95464567-F117-46E8-A161-95C548267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419" y="1584"/>
                <a:ext cx="99" cy="48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54" name="Rectangle 54">
                <a:extLst>
                  <a:ext uri="{FF2B5EF4-FFF2-40B4-BE49-F238E27FC236}">
                    <a16:creationId xmlns:a16="http://schemas.microsoft.com/office/drawing/2014/main" id="{E5CE0DB9-C157-4BC8-9C89-4805AE382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16" y="1584"/>
                <a:ext cx="98" cy="48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55" name="Rectangle 55">
                <a:extLst>
                  <a:ext uri="{FF2B5EF4-FFF2-40B4-BE49-F238E27FC236}">
                    <a16:creationId xmlns:a16="http://schemas.microsoft.com/office/drawing/2014/main" id="{407B5F88-2AD0-4EFE-ABCE-8FD5276EA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19" y="1584"/>
                <a:ext cx="106" cy="48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56" name="Rectangle 56">
                <a:extLst>
                  <a:ext uri="{FF2B5EF4-FFF2-40B4-BE49-F238E27FC236}">
                    <a16:creationId xmlns:a16="http://schemas.microsoft.com/office/drawing/2014/main" id="{6064F138-0730-4DDE-AE3D-F78AB7CFE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044" y="1584"/>
                <a:ext cx="113" cy="48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57" name="Rectangle 57">
                <a:extLst>
                  <a:ext uri="{FF2B5EF4-FFF2-40B4-BE49-F238E27FC236}">
                    <a16:creationId xmlns:a16="http://schemas.microsoft.com/office/drawing/2014/main" id="{8E231D29-DB00-4F6E-8822-EF90D64EF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277" y="1584"/>
                <a:ext cx="105" cy="48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58" name="Rectangle 58">
                <a:extLst>
                  <a:ext uri="{FF2B5EF4-FFF2-40B4-BE49-F238E27FC236}">
                    <a16:creationId xmlns:a16="http://schemas.microsoft.com/office/drawing/2014/main" id="{24AB85AB-CB48-436C-A730-60EE18B31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77" y="3577"/>
                <a:ext cx="120" cy="48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59" name="Rectangle 59">
                <a:extLst>
                  <a:ext uri="{FF2B5EF4-FFF2-40B4-BE49-F238E27FC236}">
                    <a16:creationId xmlns:a16="http://schemas.microsoft.com/office/drawing/2014/main" id="{981CF679-6B81-4128-9B74-5CFA66DA2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138" y="3577"/>
                <a:ext cx="133" cy="48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60" name="Rectangle 60">
                <a:extLst>
                  <a:ext uri="{FF2B5EF4-FFF2-40B4-BE49-F238E27FC236}">
                    <a16:creationId xmlns:a16="http://schemas.microsoft.com/office/drawing/2014/main" id="{BF660649-D456-44A8-817C-AB172017A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391" y="3577"/>
                <a:ext cx="119" cy="48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61" name="Rectangle 61">
                <a:extLst>
                  <a:ext uri="{FF2B5EF4-FFF2-40B4-BE49-F238E27FC236}">
                    <a16:creationId xmlns:a16="http://schemas.microsoft.com/office/drawing/2014/main" id="{2DB5C0DB-8D82-4144-8E63-F7FEC92B8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16" y="3577"/>
                <a:ext cx="119" cy="48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62" name="Rectangle 62">
                <a:extLst>
                  <a:ext uri="{FF2B5EF4-FFF2-40B4-BE49-F238E27FC236}">
                    <a16:creationId xmlns:a16="http://schemas.microsoft.com/office/drawing/2014/main" id="{DB1AD541-E962-4173-B307-1D31B4FB1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62" y="3577"/>
                <a:ext cx="119" cy="48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63" name="Rectangle 63">
                <a:extLst>
                  <a:ext uri="{FF2B5EF4-FFF2-40B4-BE49-F238E27FC236}">
                    <a16:creationId xmlns:a16="http://schemas.microsoft.com/office/drawing/2014/main" id="{12D247B2-0753-4BCC-A4ED-93B3D9912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115" y="3577"/>
                <a:ext cx="119" cy="48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64" name="Rectangle 64">
                <a:extLst>
                  <a:ext uri="{FF2B5EF4-FFF2-40B4-BE49-F238E27FC236}">
                    <a16:creationId xmlns:a16="http://schemas.microsoft.com/office/drawing/2014/main" id="{627F7DEC-2215-4FB8-8115-37C2E813F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61" y="3585"/>
                <a:ext cx="113" cy="32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65" name="Rectangle 65">
                <a:extLst>
                  <a:ext uri="{FF2B5EF4-FFF2-40B4-BE49-F238E27FC236}">
                    <a16:creationId xmlns:a16="http://schemas.microsoft.com/office/drawing/2014/main" id="{B9584F65-77D7-4E06-BB16-F6E001724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0" y="3577"/>
                <a:ext cx="113" cy="48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66" name="Text Box 66">
                <a:extLst>
                  <a:ext uri="{FF2B5EF4-FFF2-40B4-BE49-F238E27FC236}">
                    <a16:creationId xmlns:a16="http://schemas.microsoft.com/office/drawing/2014/main" id="{C6A35B45-16ED-4514-B9C9-00B031A91E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" y="3716"/>
                <a:ext cx="932" cy="25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it-IT" altLang="it-IT" sz="1847" b="1" i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fuso ovest</a:t>
                </a:r>
                <a:endParaRPr lang="it-IT" altLang="it-IT" sz="2216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867" name="Text Box 67">
                <a:extLst>
                  <a:ext uri="{FF2B5EF4-FFF2-40B4-BE49-F238E27FC236}">
                    <a16:creationId xmlns:a16="http://schemas.microsoft.com/office/drawing/2014/main" id="{ACC78867-BB29-4E56-8B70-CD480F4CF8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5" y="3606"/>
                <a:ext cx="744" cy="25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it-IT" altLang="it-IT" sz="1847" b="1" i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fuso est</a:t>
                </a:r>
                <a:endParaRPr lang="it-IT" altLang="it-IT" sz="2216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868" name="Freeform 68">
                <a:extLst>
                  <a:ext uri="{FF2B5EF4-FFF2-40B4-BE49-F238E27FC236}">
                    <a16:creationId xmlns:a16="http://schemas.microsoft.com/office/drawing/2014/main" id="{81F537FD-D2DF-400A-BEB6-1F161784D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" y="2275"/>
                <a:ext cx="388" cy="138"/>
              </a:xfrm>
              <a:custGeom>
                <a:avLst/>
                <a:gdLst>
                  <a:gd name="T0" fmla="*/ 638 w 651"/>
                  <a:gd name="T1" fmla="*/ 10 h 194"/>
                  <a:gd name="T2" fmla="*/ 624 w 651"/>
                  <a:gd name="T3" fmla="*/ 22 h 194"/>
                  <a:gd name="T4" fmla="*/ 608 w 651"/>
                  <a:gd name="T5" fmla="*/ 37 h 194"/>
                  <a:gd name="T6" fmla="*/ 590 w 651"/>
                  <a:gd name="T7" fmla="*/ 52 h 194"/>
                  <a:gd name="T8" fmla="*/ 570 w 651"/>
                  <a:gd name="T9" fmla="*/ 69 h 194"/>
                  <a:gd name="T10" fmla="*/ 549 w 651"/>
                  <a:gd name="T11" fmla="*/ 86 h 194"/>
                  <a:gd name="T12" fmla="*/ 527 w 651"/>
                  <a:gd name="T13" fmla="*/ 103 h 194"/>
                  <a:gd name="T14" fmla="*/ 503 w 651"/>
                  <a:gd name="T15" fmla="*/ 120 h 194"/>
                  <a:gd name="T16" fmla="*/ 479 w 651"/>
                  <a:gd name="T17" fmla="*/ 136 h 194"/>
                  <a:gd name="T18" fmla="*/ 455 w 651"/>
                  <a:gd name="T19" fmla="*/ 151 h 194"/>
                  <a:gd name="T20" fmla="*/ 430 w 651"/>
                  <a:gd name="T21" fmla="*/ 164 h 194"/>
                  <a:gd name="T22" fmla="*/ 406 w 651"/>
                  <a:gd name="T23" fmla="*/ 176 h 194"/>
                  <a:gd name="T24" fmla="*/ 383 w 651"/>
                  <a:gd name="T25" fmla="*/ 184 h 194"/>
                  <a:gd name="T26" fmla="*/ 360 w 651"/>
                  <a:gd name="T27" fmla="*/ 190 h 194"/>
                  <a:gd name="T28" fmla="*/ 338 w 651"/>
                  <a:gd name="T29" fmla="*/ 193 h 194"/>
                  <a:gd name="T30" fmla="*/ 318 w 651"/>
                  <a:gd name="T31" fmla="*/ 192 h 194"/>
                  <a:gd name="T32" fmla="*/ 309 w 651"/>
                  <a:gd name="T33" fmla="*/ 190 h 194"/>
                  <a:gd name="T34" fmla="*/ 304 w 651"/>
                  <a:gd name="T35" fmla="*/ 187 h 194"/>
                  <a:gd name="T36" fmla="*/ 298 w 651"/>
                  <a:gd name="T37" fmla="*/ 184 h 194"/>
                  <a:gd name="T38" fmla="*/ 293 w 651"/>
                  <a:gd name="T39" fmla="*/ 180 h 194"/>
                  <a:gd name="T40" fmla="*/ 288 w 651"/>
                  <a:gd name="T41" fmla="*/ 176 h 194"/>
                  <a:gd name="T42" fmla="*/ 284 w 651"/>
                  <a:gd name="T43" fmla="*/ 172 h 194"/>
                  <a:gd name="T44" fmla="*/ 279 w 651"/>
                  <a:gd name="T45" fmla="*/ 167 h 194"/>
                  <a:gd name="T46" fmla="*/ 274 w 651"/>
                  <a:gd name="T47" fmla="*/ 162 h 194"/>
                  <a:gd name="T48" fmla="*/ 270 w 651"/>
                  <a:gd name="T49" fmla="*/ 158 h 194"/>
                  <a:gd name="T50" fmla="*/ 265 w 651"/>
                  <a:gd name="T51" fmla="*/ 153 h 194"/>
                  <a:gd name="T52" fmla="*/ 260 w 651"/>
                  <a:gd name="T53" fmla="*/ 149 h 194"/>
                  <a:gd name="T54" fmla="*/ 255 w 651"/>
                  <a:gd name="T55" fmla="*/ 145 h 194"/>
                  <a:gd name="T56" fmla="*/ 250 w 651"/>
                  <a:gd name="T57" fmla="*/ 142 h 194"/>
                  <a:gd name="T58" fmla="*/ 244 w 651"/>
                  <a:gd name="T59" fmla="*/ 138 h 194"/>
                  <a:gd name="T60" fmla="*/ 239 w 651"/>
                  <a:gd name="T61" fmla="*/ 136 h 194"/>
                  <a:gd name="T62" fmla="*/ 228 w 651"/>
                  <a:gd name="T63" fmla="*/ 134 h 194"/>
                  <a:gd name="T64" fmla="*/ 220 w 651"/>
                  <a:gd name="T65" fmla="*/ 133 h 194"/>
                  <a:gd name="T66" fmla="*/ 212 w 651"/>
                  <a:gd name="T67" fmla="*/ 133 h 194"/>
                  <a:gd name="T68" fmla="*/ 204 w 651"/>
                  <a:gd name="T69" fmla="*/ 133 h 194"/>
                  <a:gd name="T70" fmla="*/ 196 w 651"/>
                  <a:gd name="T71" fmla="*/ 133 h 194"/>
                  <a:gd name="T72" fmla="*/ 188 w 651"/>
                  <a:gd name="T73" fmla="*/ 134 h 194"/>
                  <a:gd name="T74" fmla="*/ 179 w 651"/>
                  <a:gd name="T75" fmla="*/ 134 h 194"/>
                  <a:gd name="T76" fmla="*/ 170 w 651"/>
                  <a:gd name="T77" fmla="*/ 134 h 194"/>
                  <a:gd name="T78" fmla="*/ 162 w 651"/>
                  <a:gd name="T79" fmla="*/ 134 h 194"/>
                  <a:gd name="T80" fmla="*/ 152 w 651"/>
                  <a:gd name="T81" fmla="*/ 133 h 194"/>
                  <a:gd name="T82" fmla="*/ 143 w 651"/>
                  <a:gd name="T83" fmla="*/ 132 h 194"/>
                  <a:gd name="T84" fmla="*/ 134 w 651"/>
                  <a:gd name="T85" fmla="*/ 130 h 194"/>
                  <a:gd name="T86" fmla="*/ 124 w 651"/>
                  <a:gd name="T87" fmla="*/ 128 h 194"/>
                  <a:gd name="T88" fmla="*/ 114 w 651"/>
                  <a:gd name="T89" fmla="*/ 124 h 194"/>
                  <a:gd name="T90" fmla="*/ 104 w 651"/>
                  <a:gd name="T91" fmla="*/ 119 h 194"/>
                  <a:gd name="T92" fmla="*/ 94 w 651"/>
                  <a:gd name="T93" fmla="*/ 113 h 194"/>
                  <a:gd name="T94" fmla="*/ 82 w 651"/>
                  <a:gd name="T95" fmla="*/ 104 h 194"/>
                  <a:gd name="T96" fmla="*/ 75 w 651"/>
                  <a:gd name="T97" fmla="*/ 100 h 194"/>
                  <a:gd name="T98" fmla="*/ 69 w 651"/>
                  <a:gd name="T99" fmla="*/ 95 h 194"/>
                  <a:gd name="T100" fmla="*/ 64 w 651"/>
                  <a:gd name="T101" fmla="*/ 91 h 194"/>
                  <a:gd name="T102" fmla="*/ 59 w 651"/>
                  <a:gd name="T103" fmla="*/ 88 h 194"/>
                  <a:gd name="T104" fmla="*/ 54 w 651"/>
                  <a:gd name="T105" fmla="*/ 84 h 194"/>
                  <a:gd name="T106" fmla="*/ 50 w 651"/>
                  <a:gd name="T107" fmla="*/ 82 h 194"/>
                  <a:gd name="T108" fmla="*/ 46 w 651"/>
                  <a:gd name="T109" fmla="*/ 79 h 194"/>
                  <a:gd name="T110" fmla="*/ 42 w 651"/>
                  <a:gd name="T111" fmla="*/ 76 h 194"/>
                  <a:gd name="T112" fmla="*/ 38 w 651"/>
                  <a:gd name="T113" fmla="*/ 73 h 194"/>
                  <a:gd name="T114" fmla="*/ 33 w 651"/>
                  <a:gd name="T115" fmla="*/ 70 h 194"/>
                  <a:gd name="T116" fmla="*/ 27 w 651"/>
                  <a:gd name="T117" fmla="*/ 68 h 194"/>
                  <a:gd name="T118" fmla="*/ 20 w 651"/>
                  <a:gd name="T119" fmla="*/ 65 h 194"/>
                  <a:gd name="T120" fmla="*/ 13 w 651"/>
                  <a:gd name="T121" fmla="*/ 62 h 194"/>
                  <a:gd name="T122" fmla="*/ 4 w 651"/>
                  <a:gd name="T123" fmla="*/ 5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1" h="194">
                    <a:moveTo>
                      <a:pt x="650" y="0"/>
                    </a:moveTo>
                    <a:lnTo>
                      <a:pt x="638" y="10"/>
                    </a:lnTo>
                    <a:lnTo>
                      <a:pt x="632" y="16"/>
                    </a:lnTo>
                    <a:lnTo>
                      <a:pt x="624" y="22"/>
                    </a:lnTo>
                    <a:lnTo>
                      <a:pt x="617" y="29"/>
                    </a:lnTo>
                    <a:lnTo>
                      <a:pt x="608" y="37"/>
                    </a:lnTo>
                    <a:lnTo>
                      <a:pt x="600" y="44"/>
                    </a:lnTo>
                    <a:lnTo>
                      <a:pt x="590" y="52"/>
                    </a:lnTo>
                    <a:lnTo>
                      <a:pt x="581" y="60"/>
                    </a:lnTo>
                    <a:lnTo>
                      <a:pt x="570" y="69"/>
                    </a:lnTo>
                    <a:lnTo>
                      <a:pt x="560" y="77"/>
                    </a:lnTo>
                    <a:lnTo>
                      <a:pt x="549" y="86"/>
                    </a:lnTo>
                    <a:lnTo>
                      <a:pt x="538" y="94"/>
                    </a:lnTo>
                    <a:lnTo>
                      <a:pt x="527" y="103"/>
                    </a:lnTo>
                    <a:lnTo>
                      <a:pt x="515" y="112"/>
                    </a:lnTo>
                    <a:lnTo>
                      <a:pt x="503" y="120"/>
                    </a:lnTo>
                    <a:lnTo>
                      <a:pt x="491" y="128"/>
                    </a:lnTo>
                    <a:lnTo>
                      <a:pt x="479" y="136"/>
                    </a:lnTo>
                    <a:lnTo>
                      <a:pt x="467" y="144"/>
                    </a:lnTo>
                    <a:lnTo>
                      <a:pt x="455" y="151"/>
                    </a:lnTo>
                    <a:lnTo>
                      <a:pt x="443" y="158"/>
                    </a:lnTo>
                    <a:lnTo>
                      <a:pt x="430" y="164"/>
                    </a:lnTo>
                    <a:lnTo>
                      <a:pt x="418" y="170"/>
                    </a:lnTo>
                    <a:lnTo>
                      <a:pt x="406" y="176"/>
                    </a:lnTo>
                    <a:lnTo>
                      <a:pt x="394" y="180"/>
                    </a:lnTo>
                    <a:lnTo>
                      <a:pt x="383" y="184"/>
                    </a:lnTo>
                    <a:lnTo>
                      <a:pt x="371" y="188"/>
                    </a:lnTo>
                    <a:lnTo>
                      <a:pt x="360" y="190"/>
                    </a:lnTo>
                    <a:lnTo>
                      <a:pt x="349" y="192"/>
                    </a:lnTo>
                    <a:lnTo>
                      <a:pt x="338" y="193"/>
                    </a:lnTo>
                    <a:lnTo>
                      <a:pt x="328" y="193"/>
                    </a:lnTo>
                    <a:lnTo>
                      <a:pt x="318" y="192"/>
                    </a:lnTo>
                    <a:lnTo>
                      <a:pt x="312" y="191"/>
                    </a:lnTo>
                    <a:lnTo>
                      <a:pt x="309" y="190"/>
                    </a:lnTo>
                    <a:lnTo>
                      <a:pt x="306" y="188"/>
                    </a:lnTo>
                    <a:lnTo>
                      <a:pt x="304" y="187"/>
                    </a:lnTo>
                    <a:lnTo>
                      <a:pt x="301" y="186"/>
                    </a:lnTo>
                    <a:lnTo>
                      <a:pt x="298" y="184"/>
                    </a:lnTo>
                    <a:lnTo>
                      <a:pt x="296" y="182"/>
                    </a:lnTo>
                    <a:lnTo>
                      <a:pt x="293" y="180"/>
                    </a:lnTo>
                    <a:lnTo>
                      <a:pt x="291" y="178"/>
                    </a:lnTo>
                    <a:lnTo>
                      <a:pt x="288" y="176"/>
                    </a:lnTo>
                    <a:lnTo>
                      <a:pt x="286" y="174"/>
                    </a:lnTo>
                    <a:lnTo>
                      <a:pt x="284" y="172"/>
                    </a:lnTo>
                    <a:lnTo>
                      <a:pt x="281" y="170"/>
                    </a:lnTo>
                    <a:lnTo>
                      <a:pt x="279" y="167"/>
                    </a:lnTo>
                    <a:lnTo>
                      <a:pt x="277" y="165"/>
                    </a:lnTo>
                    <a:lnTo>
                      <a:pt x="274" y="162"/>
                    </a:lnTo>
                    <a:lnTo>
                      <a:pt x="272" y="160"/>
                    </a:lnTo>
                    <a:lnTo>
                      <a:pt x="270" y="158"/>
                    </a:lnTo>
                    <a:lnTo>
                      <a:pt x="267" y="156"/>
                    </a:lnTo>
                    <a:lnTo>
                      <a:pt x="265" y="153"/>
                    </a:lnTo>
                    <a:lnTo>
                      <a:pt x="262" y="151"/>
                    </a:lnTo>
                    <a:lnTo>
                      <a:pt x="260" y="149"/>
                    </a:lnTo>
                    <a:lnTo>
                      <a:pt x="258" y="147"/>
                    </a:lnTo>
                    <a:lnTo>
                      <a:pt x="255" y="145"/>
                    </a:lnTo>
                    <a:lnTo>
                      <a:pt x="252" y="143"/>
                    </a:lnTo>
                    <a:lnTo>
                      <a:pt x="250" y="142"/>
                    </a:lnTo>
                    <a:lnTo>
                      <a:pt x="247" y="140"/>
                    </a:lnTo>
                    <a:lnTo>
                      <a:pt x="244" y="138"/>
                    </a:lnTo>
                    <a:lnTo>
                      <a:pt x="242" y="137"/>
                    </a:lnTo>
                    <a:lnTo>
                      <a:pt x="239" y="136"/>
                    </a:lnTo>
                    <a:lnTo>
                      <a:pt x="236" y="136"/>
                    </a:lnTo>
                    <a:lnTo>
                      <a:pt x="228" y="134"/>
                    </a:lnTo>
                    <a:lnTo>
                      <a:pt x="224" y="134"/>
                    </a:lnTo>
                    <a:lnTo>
                      <a:pt x="220" y="133"/>
                    </a:lnTo>
                    <a:lnTo>
                      <a:pt x="216" y="133"/>
                    </a:lnTo>
                    <a:lnTo>
                      <a:pt x="212" y="133"/>
                    </a:lnTo>
                    <a:lnTo>
                      <a:pt x="208" y="133"/>
                    </a:lnTo>
                    <a:lnTo>
                      <a:pt x="204" y="133"/>
                    </a:lnTo>
                    <a:lnTo>
                      <a:pt x="200" y="133"/>
                    </a:lnTo>
                    <a:lnTo>
                      <a:pt x="196" y="133"/>
                    </a:lnTo>
                    <a:lnTo>
                      <a:pt x="192" y="133"/>
                    </a:lnTo>
                    <a:lnTo>
                      <a:pt x="188" y="134"/>
                    </a:lnTo>
                    <a:lnTo>
                      <a:pt x="184" y="134"/>
                    </a:lnTo>
                    <a:lnTo>
                      <a:pt x="179" y="134"/>
                    </a:lnTo>
                    <a:lnTo>
                      <a:pt x="175" y="134"/>
                    </a:lnTo>
                    <a:lnTo>
                      <a:pt x="170" y="134"/>
                    </a:lnTo>
                    <a:lnTo>
                      <a:pt x="166" y="134"/>
                    </a:lnTo>
                    <a:lnTo>
                      <a:pt x="162" y="134"/>
                    </a:lnTo>
                    <a:lnTo>
                      <a:pt x="157" y="134"/>
                    </a:lnTo>
                    <a:lnTo>
                      <a:pt x="152" y="133"/>
                    </a:lnTo>
                    <a:lnTo>
                      <a:pt x="148" y="133"/>
                    </a:lnTo>
                    <a:lnTo>
                      <a:pt x="143" y="132"/>
                    </a:lnTo>
                    <a:lnTo>
                      <a:pt x="138" y="131"/>
                    </a:lnTo>
                    <a:lnTo>
                      <a:pt x="134" y="130"/>
                    </a:lnTo>
                    <a:lnTo>
                      <a:pt x="129" y="129"/>
                    </a:lnTo>
                    <a:lnTo>
                      <a:pt x="124" y="128"/>
                    </a:lnTo>
                    <a:lnTo>
                      <a:pt x="119" y="126"/>
                    </a:lnTo>
                    <a:lnTo>
                      <a:pt x="114" y="124"/>
                    </a:lnTo>
                    <a:lnTo>
                      <a:pt x="109" y="122"/>
                    </a:lnTo>
                    <a:lnTo>
                      <a:pt x="104" y="119"/>
                    </a:lnTo>
                    <a:lnTo>
                      <a:pt x="99" y="116"/>
                    </a:lnTo>
                    <a:lnTo>
                      <a:pt x="94" y="113"/>
                    </a:lnTo>
                    <a:lnTo>
                      <a:pt x="86" y="107"/>
                    </a:lnTo>
                    <a:lnTo>
                      <a:pt x="82" y="104"/>
                    </a:lnTo>
                    <a:lnTo>
                      <a:pt x="78" y="102"/>
                    </a:lnTo>
                    <a:lnTo>
                      <a:pt x="75" y="100"/>
                    </a:lnTo>
                    <a:lnTo>
                      <a:pt x="72" y="97"/>
                    </a:lnTo>
                    <a:lnTo>
                      <a:pt x="69" y="95"/>
                    </a:lnTo>
                    <a:lnTo>
                      <a:pt x="66" y="93"/>
                    </a:lnTo>
                    <a:lnTo>
                      <a:pt x="64" y="91"/>
                    </a:lnTo>
                    <a:lnTo>
                      <a:pt x="61" y="90"/>
                    </a:lnTo>
                    <a:lnTo>
                      <a:pt x="59" y="88"/>
                    </a:lnTo>
                    <a:lnTo>
                      <a:pt x="57" y="86"/>
                    </a:lnTo>
                    <a:lnTo>
                      <a:pt x="54" y="84"/>
                    </a:lnTo>
                    <a:lnTo>
                      <a:pt x="52" y="83"/>
                    </a:lnTo>
                    <a:lnTo>
                      <a:pt x="50" y="82"/>
                    </a:lnTo>
                    <a:lnTo>
                      <a:pt x="48" y="80"/>
                    </a:lnTo>
                    <a:lnTo>
                      <a:pt x="46" y="79"/>
                    </a:lnTo>
                    <a:lnTo>
                      <a:pt x="44" y="77"/>
                    </a:lnTo>
                    <a:lnTo>
                      <a:pt x="42" y="76"/>
                    </a:lnTo>
                    <a:lnTo>
                      <a:pt x="40" y="75"/>
                    </a:lnTo>
                    <a:lnTo>
                      <a:pt x="38" y="73"/>
                    </a:lnTo>
                    <a:lnTo>
                      <a:pt x="35" y="72"/>
                    </a:lnTo>
                    <a:lnTo>
                      <a:pt x="33" y="70"/>
                    </a:lnTo>
                    <a:lnTo>
                      <a:pt x="30" y="69"/>
                    </a:lnTo>
                    <a:lnTo>
                      <a:pt x="27" y="68"/>
                    </a:lnTo>
                    <a:lnTo>
                      <a:pt x="24" y="66"/>
                    </a:lnTo>
                    <a:lnTo>
                      <a:pt x="20" y="65"/>
                    </a:lnTo>
                    <a:lnTo>
                      <a:pt x="17" y="63"/>
                    </a:lnTo>
                    <a:lnTo>
                      <a:pt x="13" y="62"/>
                    </a:lnTo>
                    <a:lnTo>
                      <a:pt x="9" y="60"/>
                    </a:lnTo>
                    <a:lnTo>
                      <a:pt x="4" y="58"/>
                    </a:lnTo>
                    <a:lnTo>
                      <a:pt x="0" y="56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76869" name="Text Box 69">
                <a:extLst>
                  <a:ext uri="{FF2B5EF4-FFF2-40B4-BE49-F238E27FC236}">
                    <a16:creationId xmlns:a16="http://schemas.microsoft.com/office/drawing/2014/main" id="{CECF4702-7BFA-44CE-9365-3F894A649F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2" y="1307"/>
                <a:ext cx="323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it-IT" altLang="it-IT" sz="1385" b="1" i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9°E</a:t>
                </a:r>
                <a:endParaRPr lang="it-IT" altLang="it-IT" sz="2216"/>
              </a:p>
            </p:txBody>
          </p:sp>
          <p:sp>
            <p:nvSpPr>
              <p:cNvPr id="76870" name="Text Box 70">
                <a:extLst>
                  <a:ext uri="{FF2B5EF4-FFF2-40B4-BE49-F238E27FC236}">
                    <a16:creationId xmlns:a16="http://schemas.microsoft.com/office/drawing/2014/main" id="{D2D168EC-CB25-4780-81A8-850EB6C361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4" y="1305"/>
                <a:ext cx="391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it-IT" altLang="it-IT" sz="1385" b="1" i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15°E</a:t>
                </a:r>
                <a:endParaRPr lang="it-IT" altLang="it-IT" sz="2216"/>
              </a:p>
            </p:txBody>
          </p:sp>
          <p:sp>
            <p:nvSpPr>
              <p:cNvPr id="76871" name="Text Box 71">
                <a:extLst>
                  <a:ext uri="{FF2B5EF4-FFF2-40B4-BE49-F238E27FC236}">
                    <a16:creationId xmlns:a16="http://schemas.microsoft.com/office/drawing/2014/main" id="{053A5CE5-C075-4F42-8262-F575F52B96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2425"/>
                <a:ext cx="492" cy="29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it-IT" altLang="it-IT" sz="1108" b="1" i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  <a:t>ROMA</a:t>
                </a:r>
                <a:br>
                  <a:rPr lang="it-IT" altLang="it-IT" sz="1108" b="1" i="1" dirty="0">
                    <a:solidFill>
                      <a:schemeClr val="tx1"/>
                    </a:solidFill>
                    <a:latin typeface="Arial" panose="020B0604020202020204" pitchFamily="34" charset="0"/>
                  </a:rPr>
                </a:br>
                <a:r>
                  <a:rPr lang="it-IT" altLang="it-IT" sz="1108" b="1" i="1" dirty="0" err="1">
                    <a:solidFill>
                      <a:schemeClr val="tx1"/>
                    </a:solidFill>
                    <a:latin typeface="Arial" panose="020B0604020202020204" pitchFamily="34" charset="0"/>
                  </a:rPr>
                  <a:t>M.Mario</a:t>
                </a:r>
                <a:endParaRPr lang="it-IT" altLang="it-IT" sz="2216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872" name="Freeform 72">
                <a:extLst>
                  <a:ext uri="{FF2B5EF4-FFF2-40B4-BE49-F238E27FC236}">
                    <a16:creationId xmlns:a16="http://schemas.microsoft.com/office/drawing/2014/main" id="{9D72E969-24D7-4FF8-A18A-E5334CC51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" y="3428"/>
                <a:ext cx="852" cy="150"/>
              </a:xfrm>
              <a:custGeom>
                <a:avLst/>
                <a:gdLst>
                  <a:gd name="T0" fmla="*/ 1374 w 1431"/>
                  <a:gd name="T1" fmla="*/ 190 h 211"/>
                  <a:gd name="T2" fmla="*/ 1373 w 1431"/>
                  <a:gd name="T3" fmla="*/ 172 h 211"/>
                  <a:gd name="T4" fmla="*/ 1377 w 1431"/>
                  <a:gd name="T5" fmla="*/ 156 h 211"/>
                  <a:gd name="T6" fmla="*/ 1386 w 1431"/>
                  <a:gd name="T7" fmla="*/ 140 h 211"/>
                  <a:gd name="T8" fmla="*/ 1397 w 1431"/>
                  <a:gd name="T9" fmla="*/ 124 h 211"/>
                  <a:gd name="T10" fmla="*/ 1409 w 1431"/>
                  <a:gd name="T11" fmla="*/ 108 h 211"/>
                  <a:gd name="T12" fmla="*/ 1421 w 1431"/>
                  <a:gd name="T13" fmla="*/ 92 h 211"/>
                  <a:gd name="T14" fmla="*/ 1430 w 1431"/>
                  <a:gd name="T15" fmla="*/ 75 h 211"/>
                  <a:gd name="T16" fmla="*/ 1386 w 1431"/>
                  <a:gd name="T17" fmla="*/ 52 h 211"/>
                  <a:gd name="T18" fmla="*/ 1357 w 1431"/>
                  <a:gd name="T19" fmla="*/ 54 h 211"/>
                  <a:gd name="T20" fmla="*/ 1331 w 1431"/>
                  <a:gd name="T21" fmla="*/ 71 h 211"/>
                  <a:gd name="T22" fmla="*/ 1306 w 1431"/>
                  <a:gd name="T23" fmla="*/ 96 h 211"/>
                  <a:gd name="T24" fmla="*/ 1281 w 1431"/>
                  <a:gd name="T25" fmla="*/ 125 h 211"/>
                  <a:gd name="T26" fmla="*/ 1253 w 1431"/>
                  <a:gd name="T27" fmla="*/ 151 h 211"/>
                  <a:gd name="T28" fmla="*/ 1221 w 1431"/>
                  <a:gd name="T29" fmla="*/ 170 h 211"/>
                  <a:gd name="T30" fmla="*/ 1190 w 1431"/>
                  <a:gd name="T31" fmla="*/ 176 h 211"/>
                  <a:gd name="T32" fmla="*/ 1184 w 1431"/>
                  <a:gd name="T33" fmla="*/ 177 h 211"/>
                  <a:gd name="T34" fmla="*/ 1178 w 1431"/>
                  <a:gd name="T35" fmla="*/ 178 h 211"/>
                  <a:gd name="T36" fmla="*/ 1172 w 1431"/>
                  <a:gd name="T37" fmla="*/ 180 h 211"/>
                  <a:gd name="T38" fmla="*/ 1167 w 1431"/>
                  <a:gd name="T39" fmla="*/ 182 h 211"/>
                  <a:gd name="T40" fmla="*/ 1161 w 1431"/>
                  <a:gd name="T41" fmla="*/ 184 h 211"/>
                  <a:gd name="T42" fmla="*/ 1155 w 1431"/>
                  <a:gd name="T43" fmla="*/ 185 h 211"/>
                  <a:gd name="T44" fmla="*/ 1149 w 1431"/>
                  <a:gd name="T45" fmla="*/ 187 h 211"/>
                  <a:gd name="T46" fmla="*/ 1143 w 1431"/>
                  <a:gd name="T47" fmla="*/ 171 h 211"/>
                  <a:gd name="T48" fmla="*/ 1146 w 1431"/>
                  <a:gd name="T49" fmla="*/ 152 h 211"/>
                  <a:gd name="T50" fmla="*/ 1155 w 1431"/>
                  <a:gd name="T51" fmla="*/ 135 h 211"/>
                  <a:gd name="T52" fmla="*/ 1169 w 1431"/>
                  <a:gd name="T53" fmla="*/ 120 h 211"/>
                  <a:gd name="T54" fmla="*/ 1186 w 1431"/>
                  <a:gd name="T55" fmla="*/ 107 h 211"/>
                  <a:gd name="T56" fmla="*/ 1204 w 1431"/>
                  <a:gd name="T57" fmla="*/ 94 h 211"/>
                  <a:gd name="T58" fmla="*/ 1221 w 1431"/>
                  <a:gd name="T59" fmla="*/ 80 h 211"/>
                  <a:gd name="T60" fmla="*/ 1237 w 1431"/>
                  <a:gd name="T61" fmla="*/ 67 h 211"/>
                  <a:gd name="T62" fmla="*/ 1181 w 1431"/>
                  <a:gd name="T63" fmla="*/ 15 h 211"/>
                  <a:gd name="T64" fmla="*/ 1112 w 1431"/>
                  <a:gd name="T65" fmla="*/ 0 h 211"/>
                  <a:gd name="T66" fmla="*/ 1037 w 1431"/>
                  <a:gd name="T67" fmla="*/ 8 h 211"/>
                  <a:gd name="T68" fmla="*/ 959 w 1431"/>
                  <a:gd name="T69" fmla="*/ 32 h 211"/>
                  <a:gd name="T70" fmla="*/ 881 w 1431"/>
                  <a:gd name="T71" fmla="*/ 64 h 211"/>
                  <a:gd name="T72" fmla="*/ 807 w 1431"/>
                  <a:gd name="T73" fmla="*/ 94 h 211"/>
                  <a:gd name="T74" fmla="*/ 741 w 1431"/>
                  <a:gd name="T75" fmla="*/ 116 h 211"/>
                  <a:gd name="T76" fmla="*/ 685 w 1431"/>
                  <a:gd name="T77" fmla="*/ 120 h 211"/>
                  <a:gd name="T78" fmla="*/ 613 w 1431"/>
                  <a:gd name="T79" fmla="*/ 107 h 211"/>
                  <a:gd name="T80" fmla="*/ 544 w 1431"/>
                  <a:gd name="T81" fmla="*/ 94 h 211"/>
                  <a:gd name="T82" fmla="*/ 467 w 1431"/>
                  <a:gd name="T83" fmla="*/ 81 h 211"/>
                  <a:gd name="T84" fmla="*/ 389 w 1431"/>
                  <a:gd name="T85" fmla="*/ 68 h 211"/>
                  <a:gd name="T86" fmla="*/ 311 w 1431"/>
                  <a:gd name="T87" fmla="*/ 57 h 211"/>
                  <a:gd name="T88" fmla="*/ 240 w 1431"/>
                  <a:gd name="T89" fmla="*/ 50 h 211"/>
                  <a:gd name="T90" fmla="*/ 179 w 1431"/>
                  <a:gd name="T91" fmla="*/ 48 h 211"/>
                  <a:gd name="T92" fmla="*/ 132 w 1431"/>
                  <a:gd name="T93" fmla="*/ 54 h 211"/>
                  <a:gd name="T94" fmla="*/ 114 w 1431"/>
                  <a:gd name="T95" fmla="*/ 62 h 211"/>
                  <a:gd name="T96" fmla="*/ 98 w 1431"/>
                  <a:gd name="T97" fmla="*/ 73 h 211"/>
                  <a:gd name="T98" fmla="*/ 83 w 1431"/>
                  <a:gd name="T99" fmla="*/ 86 h 211"/>
                  <a:gd name="T100" fmla="*/ 67 w 1431"/>
                  <a:gd name="T101" fmla="*/ 100 h 211"/>
                  <a:gd name="T102" fmla="*/ 51 w 1431"/>
                  <a:gd name="T103" fmla="*/ 112 h 211"/>
                  <a:gd name="T104" fmla="*/ 32 w 1431"/>
                  <a:gd name="T105" fmla="*/ 123 h 211"/>
                  <a:gd name="T106" fmla="*/ 12 w 1431"/>
                  <a:gd name="T107" fmla="*/ 13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31" h="211">
                    <a:moveTo>
                      <a:pt x="1383" y="210"/>
                    </a:moveTo>
                    <a:lnTo>
                      <a:pt x="1377" y="200"/>
                    </a:lnTo>
                    <a:lnTo>
                      <a:pt x="1375" y="195"/>
                    </a:lnTo>
                    <a:lnTo>
                      <a:pt x="1374" y="190"/>
                    </a:lnTo>
                    <a:lnTo>
                      <a:pt x="1373" y="186"/>
                    </a:lnTo>
                    <a:lnTo>
                      <a:pt x="1372" y="181"/>
                    </a:lnTo>
                    <a:lnTo>
                      <a:pt x="1372" y="177"/>
                    </a:lnTo>
                    <a:lnTo>
                      <a:pt x="1373" y="172"/>
                    </a:lnTo>
                    <a:lnTo>
                      <a:pt x="1373" y="168"/>
                    </a:lnTo>
                    <a:lnTo>
                      <a:pt x="1374" y="164"/>
                    </a:lnTo>
                    <a:lnTo>
                      <a:pt x="1375" y="160"/>
                    </a:lnTo>
                    <a:lnTo>
                      <a:pt x="1377" y="156"/>
                    </a:lnTo>
                    <a:lnTo>
                      <a:pt x="1379" y="152"/>
                    </a:lnTo>
                    <a:lnTo>
                      <a:pt x="1381" y="148"/>
                    </a:lnTo>
                    <a:lnTo>
                      <a:pt x="1383" y="144"/>
                    </a:lnTo>
                    <a:lnTo>
                      <a:pt x="1386" y="140"/>
                    </a:lnTo>
                    <a:lnTo>
                      <a:pt x="1388" y="136"/>
                    </a:lnTo>
                    <a:lnTo>
                      <a:pt x="1391" y="132"/>
                    </a:lnTo>
                    <a:lnTo>
                      <a:pt x="1394" y="128"/>
                    </a:lnTo>
                    <a:lnTo>
                      <a:pt x="1397" y="124"/>
                    </a:lnTo>
                    <a:lnTo>
                      <a:pt x="1400" y="120"/>
                    </a:lnTo>
                    <a:lnTo>
                      <a:pt x="1403" y="116"/>
                    </a:lnTo>
                    <a:lnTo>
                      <a:pt x="1406" y="112"/>
                    </a:lnTo>
                    <a:lnTo>
                      <a:pt x="1409" y="108"/>
                    </a:lnTo>
                    <a:lnTo>
                      <a:pt x="1412" y="104"/>
                    </a:lnTo>
                    <a:lnTo>
                      <a:pt x="1415" y="100"/>
                    </a:lnTo>
                    <a:lnTo>
                      <a:pt x="1418" y="96"/>
                    </a:lnTo>
                    <a:lnTo>
                      <a:pt x="1421" y="92"/>
                    </a:lnTo>
                    <a:lnTo>
                      <a:pt x="1423" y="88"/>
                    </a:lnTo>
                    <a:lnTo>
                      <a:pt x="1425" y="84"/>
                    </a:lnTo>
                    <a:lnTo>
                      <a:pt x="1427" y="79"/>
                    </a:lnTo>
                    <a:lnTo>
                      <a:pt x="1430" y="75"/>
                    </a:lnTo>
                    <a:lnTo>
                      <a:pt x="1411" y="61"/>
                    </a:lnTo>
                    <a:lnTo>
                      <a:pt x="1402" y="56"/>
                    </a:lnTo>
                    <a:lnTo>
                      <a:pt x="1394" y="54"/>
                    </a:lnTo>
                    <a:lnTo>
                      <a:pt x="1386" y="52"/>
                    </a:lnTo>
                    <a:lnTo>
                      <a:pt x="1378" y="51"/>
                    </a:lnTo>
                    <a:lnTo>
                      <a:pt x="1371" y="51"/>
                    </a:lnTo>
                    <a:lnTo>
                      <a:pt x="1364" y="52"/>
                    </a:lnTo>
                    <a:lnTo>
                      <a:pt x="1357" y="54"/>
                    </a:lnTo>
                    <a:lnTo>
                      <a:pt x="1350" y="58"/>
                    </a:lnTo>
                    <a:lnTo>
                      <a:pt x="1343" y="62"/>
                    </a:lnTo>
                    <a:lnTo>
                      <a:pt x="1337" y="66"/>
                    </a:lnTo>
                    <a:lnTo>
                      <a:pt x="1331" y="71"/>
                    </a:lnTo>
                    <a:lnTo>
                      <a:pt x="1325" y="77"/>
                    </a:lnTo>
                    <a:lnTo>
                      <a:pt x="1318" y="83"/>
                    </a:lnTo>
                    <a:lnTo>
                      <a:pt x="1312" y="90"/>
                    </a:lnTo>
                    <a:lnTo>
                      <a:pt x="1306" y="96"/>
                    </a:lnTo>
                    <a:lnTo>
                      <a:pt x="1300" y="104"/>
                    </a:lnTo>
                    <a:lnTo>
                      <a:pt x="1293" y="110"/>
                    </a:lnTo>
                    <a:lnTo>
                      <a:pt x="1287" y="118"/>
                    </a:lnTo>
                    <a:lnTo>
                      <a:pt x="1281" y="125"/>
                    </a:lnTo>
                    <a:lnTo>
                      <a:pt x="1274" y="132"/>
                    </a:lnTo>
                    <a:lnTo>
                      <a:pt x="1267" y="138"/>
                    </a:lnTo>
                    <a:lnTo>
                      <a:pt x="1260" y="145"/>
                    </a:lnTo>
                    <a:lnTo>
                      <a:pt x="1253" y="151"/>
                    </a:lnTo>
                    <a:lnTo>
                      <a:pt x="1245" y="156"/>
                    </a:lnTo>
                    <a:lnTo>
                      <a:pt x="1237" y="162"/>
                    </a:lnTo>
                    <a:lnTo>
                      <a:pt x="1229" y="166"/>
                    </a:lnTo>
                    <a:lnTo>
                      <a:pt x="1221" y="170"/>
                    </a:lnTo>
                    <a:lnTo>
                      <a:pt x="1212" y="173"/>
                    </a:lnTo>
                    <a:lnTo>
                      <a:pt x="1203" y="175"/>
                    </a:lnTo>
                    <a:lnTo>
                      <a:pt x="1193" y="176"/>
                    </a:lnTo>
                    <a:lnTo>
                      <a:pt x="1190" y="176"/>
                    </a:lnTo>
                    <a:lnTo>
                      <a:pt x="1189" y="177"/>
                    </a:lnTo>
                    <a:lnTo>
                      <a:pt x="1187" y="177"/>
                    </a:lnTo>
                    <a:lnTo>
                      <a:pt x="1186" y="177"/>
                    </a:lnTo>
                    <a:lnTo>
                      <a:pt x="1184" y="177"/>
                    </a:lnTo>
                    <a:lnTo>
                      <a:pt x="1183" y="178"/>
                    </a:lnTo>
                    <a:lnTo>
                      <a:pt x="1181" y="178"/>
                    </a:lnTo>
                    <a:lnTo>
                      <a:pt x="1180" y="178"/>
                    </a:lnTo>
                    <a:lnTo>
                      <a:pt x="1178" y="178"/>
                    </a:lnTo>
                    <a:lnTo>
                      <a:pt x="1177" y="179"/>
                    </a:lnTo>
                    <a:lnTo>
                      <a:pt x="1175" y="179"/>
                    </a:lnTo>
                    <a:lnTo>
                      <a:pt x="1174" y="180"/>
                    </a:lnTo>
                    <a:lnTo>
                      <a:pt x="1172" y="180"/>
                    </a:lnTo>
                    <a:lnTo>
                      <a:pt x="1171" y="180"/>
                    </a:lnTo>
                    <a:lnTo>
                      <a:pt x="1169" y="181"/>
                    </a:lnTo>
                    <a:lnTo>
                      <a:pt x="1168" y="181"/>
                    </a:lnTo>
                    <a:lnTo>
                      <a:pt x="1167" y="182"/>
                    </a:lnTo>
                    <a:lnTo>
                      <a:pt x="1165" y="182"/>
                    </a:lnTo>
                    <a:lnTo>
                      <a:pt x="1163" y="182"/>
                    </a:lnTo>
                    <a:lnTo>
                      <a:pt x="1162" y="183"/>
                    </a:lnTo>
                    <a:lnTo>
                      <a:pt x="1161" y="184"/>
                    </a:lnTo>
                    <a:lnTo>
                      <a:pt x="1159" y="184"/>
                    </a:lnTo>
                    <a:lnTo>
                      <a:pt x="1158" y="184"/>
                    </a:lnTo>
                    <a:lnTo>
                      <a:pt x="1156" y="185"/>
                    </a:lnTo>
                    <a:lnTo>
                      <a:pt x="1155" y="185"/>
                    </a:lnTo>
                    <a:lnTo>
                      <a:pt x="1153" y="186"/>
                    </a:lnTo>
                    <a:lnTo>
                      <a:pt x="1152" y="186"/>
                    </a:lnTo>
                    <a:lnTo>
                      <a:pt x="1150" y="186"/>
                    </a:lnTo>
                    <a:lnTo>
                      <a:pt x="1149" y="187"/>
                    </a:lnTo>
                    <a:lnTo>
                      <a:pt x="1147" y="187"/>
                    </a:lnTo>
                    <a:lnTo>
                      <a:pt x="1146" y="188"/>
                    </a:lnTo>
                    <a:lnTo>
                      <a:pt x="1143" y="176"/>
                    </a:lnTo>
                    <a:lnTo>
                      <a:pt x="1143" y="171"/>
                    </a:lnTo>
                    <a:lnTo>
                      <a:pt x="1143" y="166"/>
                    </a:lnTo>
                    <a:lnTo>
                      <a:pt x="1143" y="161"/>
                    </a:lnTo>
                    <a:lnTo>
                      <a:pt x="1145" y="156"/>
                    </a:lnTo>
                    <a:lnTo>
                      <a:pt x="1146" y="152"/>
                    </a:lnTo>
                    <a:lnTo>
                      <a:pt x="1148" y="148"/>
                    </a:lnTo>
                    <a:lnTo>
                      <a:pt x="1150" y="143"/>
                    </a:lnTo>
                    <a:lnTo>
                      <a:pt x="1152" y="139"/>
                    </a:lnTo>
                    <a:lnTo>
                      <a:pt x="1155" y="135"/>
                    </a:lnTo>
                    <a:lnTo>
                      <a:pt x="1158" y="132"/>
                    </a:lnTo>
                    <a:lnTo>
                      <a:pt x="1161" y="128"/>
                    </a:lnTo>
                    <a:lnTo>
                      <a:pt x="1165" y="124"/>
                    </a:lnTo>
                    <a:lnTo>
                      <a:pt x="1169" y="120"/>
                    </a:lnTo>
                    <a:lnTo>
                      <a:pt x="1173" y="117"/>
                    </a:lnTo>
                    <a:lnTo>
                      <a:pt x="1177" y="114"/>
                    </a:lnTo>
                    <a:lnTo>
                      <a:pt x="1181" y="110"/>
                    </a:lnTo>
                    <a:lnTo>
                      <a:pt x="1186" y="107"/>
                    </a:lnTo>
                    <a:lnTo>
                      <a:pt x="1190" y="104"/>
                    </a:lnTo>
                    <a:lnTo>
                      <a:pt x="1195" y="100"/>
                    </a:lnTo>
                    <a:lnTo>
                      <a:pt x="1199" y="97"/>
                    </a:lnTo>
                    <a:lnTo>
                      <a:pt x="1204" y="94"/>
                    </a:lnTo>
                    <a:lnTo>
                      <a:pt x="1208" y="90"/>
                    </a:lnTo>
                    <a:lnTo>
                      <a:pt x="1213" y="87"/>
                    </a:lnTo>
                    <a:lnTo>
                      <a:pt x="1217" y="84"/>
                    </a:lnTo>
                    <a:lnTo>
                      <a:pt x="1221" y="80"/>
                    </a:lnTo>
                    <a:lnTo>
                      <a:pt x="1225" y="77"/>
                    </a:lnTo>
                    <a:lnTo>
                      <a:pt x="1229" y="74"/>
                    </a:lnTo>
                    <a:lnTo>
                      <a:pt x="1233" y="70"/>
                    </a:lnTo>
                    <a:lnTo>
                      <a:pt x="1237" y="67"/>
                    </a:lnTo>
                    <a:lnTo>
                      <a:pt x="1241" y="63"/>
                    </a:lnTo>
                    <a:lnTo>
                      <a:pt x="1212" y="34"/>
                    </a:lnTo>
                    <a:lnTo>
                      <a:pt x="1197" y="24"/>
                    </a:lnTo>
                    <a:lnTo>
                      <a:pt x="1181" y="15"/>
                    </a:lnTo>
                    <a:lnTo>
                      <a:pt x="1165" y="8"/>
                    </a:lnTo>
                    <a:lnTo>
                      <a:pt x="1147" y="4"/>
                    </a:lnTo>
                    <a:lnTo>
                      <a:pt x="1130" y="1"/>
                    </a:lnTo>
                    <a:lnTo>
                      <a:pt x="1112" y="0"/>
                    </a:lnTo>
                    <a:lnTo>
                      <a:pt x="1093" y="0"/>
                    </a:lnTo>
                    <a:lnTo>
                      <a:pt x="1075" y="1"/>
                    </a:lnTo>
                    <a:lnTo>
                      <a:pt x="1056" y="4"/>
                    </a:lnTo>
                    <a:lnTo>
                      <a:pt x="1037" y="8"/>
                    </a:lnTo>
                    <a:lnTo>
                      <a:pt x="1017" y="13"/>
                    </a:lnTo>
                    <a:lnTo>
                      <a:pt x="998" y="18"/>
                    </a:lnTo>
                    <a:lnTo>
                      <a:pt x="978" y="25"/>
                    </a:lnTo>
                    <a:lnTo>
                      <a:pt x="959" y="32"/>
                    </a:lnTo>
                    <a:lnTo>
                      <a:pt x="939" y="40"/>
                    </a:lnTo>
                    <a:lnTo>
                      <a:pt x="920" y="47"/>
                    </a:lnTo>
                    <a:lnTo>
                      <a:pt x="900" y="55"/>
                    </a:lnTo>
                    <a:lnTo>
                      <a:pt x="881" y="64"/>
                    </a:lnTo>
                    <a:lnTo>
                      <a:pt x="862" y="72"/>
                    </a:lnTo>
                    <a:lnTo>
                      <a:pt x="844" y="79"/>
                    </a:lnTo>
                    <a:lnTo>
                      <a:pt x="825" y="87"/>
                    </a:lnTo>
                    <a:lnTo>
                      <a:pt x="807" y="94"/>
                    </a:lnTo>
                    <a:lnTo>
                      <a:pt x="790" y="100"/>
                    </a:lnTo>
                    <a:lnTo>
                      <a:pt x="773" y="106"/>
                    </a:lnTo>
                    <a:lnTo>
                      <a:pt x="757" y="111"/>
                    </a:lnTo>
                    <a:lnTo>
                      <a:pt x="741" y="116"/>
                    </a:lnTo>
                    <a:lnTo>
                      <a:pt x="726" y="118"/>
                    </a:lnTo>
                    <a:lnTo>
                      <a:pt x="712" y="120"/>
                    </a:lnTo>
                    <a:lnTo>
                      <a:pt x="698" y="120"/>
                    </a:lnTo>
                    <a:lnTo>
                      <a:pt x="685" y="120"/>
                    </a:lnTo>
                    <a:lnTo>
                      <a:pt x="659" y="115"/>
                    </a:lnTo>
                    <a:lnTo>
                      <a:pt x="645" y="113"/>
                    </a:lnTo>
                    <a:lnTo>
                      <a:pt x="629" y="110"/>
                    </a:lnTo>
                    <a:lnTo>
                      <a:pt x="613" y="107"/>
                    </a:lnTo>
                    <a:lnTo>
                      <a:pt x="597" y="104"/>
                    </a:lnTo>
                    <a:lnTo>
                      <a:pt x="579" y="101"/>
                    </a:lnTo>
                    <a:lnTo>
                      <a:pt x="562" y="98"/>
                    </a:lnTo>
                    <a:lnTo>
                      <a:pt x="544" y="94"/>
                    </a:lnTo>
                    <a:lnTo>
                      <a:pt x="525" y="91"/>
                    </a:lnTo>
                    <a:lnTo>
                      <a:pt x="506" y="88"/>
                    </a:lnTo>
                    <a:lnTo>
                      <a:pt x="487" y="84"/>
                    </a:lnTo>
                    <a:lnTo>
                      <a:pt x="467" y="81"/>
                    </a:lnTo>
                    <a:lnTo>
                      <a:pt x="448" y="78"/>
                    </a:lnTo>
                    <a:lnTo>
                      <a:pt x="428" y="74"/>
                    </a:lnTo>
                    <a:lnTo>
                      <a:pt x="408" y="71"/>
                    </a:lnTo>
                    <a:lnTo>
                      <a:pt x="389" y="68"/>
                    </a:lnTo>
                    <a:lnTo>
                      <a:pt x="369" y="65"/>
                    </a:lnTo>
                    <a:lnTo>
                      <a:pt x="349" y="62"/>
                    </a:lnTo>
                    <a:lnTo>
                      <a:pt x="330" y="59"/>
                    </a:lnTo>
                    <a:lnTo>
                      <a:pt x="311" y="57"/>
                    </a:lnTo>
                    <a:lnTo>
                      <a:pt x="293" y="55"/>
                    </a:lnTo>
                    <a:lnTo>
                      <a:pt x="275" y="53"/>
                    </a:lnTo>
                    <a:lnTo>
                      <a:pt x="257" y="51"/>
                    </a:lnTo>
                    <a:lnTo>
                      <a:pt x="240" y="50"/>
                    </a:lnTo>
                    <a:lnTo>
                      <a:pt x="224" y="49"/>
                    </a:lnTo>
                    <a:lnTo>
                      <a:pt x="208" y="48"/>
                    </a:lnTo>
                    <a:lnTo>
                      <a:pt x="193" y="48"/>
                    </a:lnTo>
                    <a:lnTo>
                      <a:pt x="179" y="48"/>
                    </a:lnTo>
                    <a:lnTo>
                      <a:pt x="166" y="49"/>
                    </a:lnTo>
                    <a:lnTo>
                      <a:pt x="153" y="50"/>
                    </a:lnTo>
                    <a:lnTo>
                      <a:pt x="142" y="52"/>
                    </a:lnTo>
                    <a:lnTo>
                      <a:pt x="132" y="54"/>
                    </a:lnTo>
                    <a:lnTo>
                      <a:pt x="127" y="56"/>
                    </a:lnTo>
                    <a:lnTo>
                      <a:pt x="123" y="58"/>
                    </a:lnTo>
                    <a:lnTo>
                      <a:pt x="119" y="60"/>
                    </a:lnTo>
                    <a:lnTo>
                      <a:pt x="114" y="62"/>
                    </a:lnTo>
                    <a:lnTo>
                      <a:pt x="110" y="65"/>
                    </a:lnTo>
                    <a:lnTo>
                      <a:pt x="106" y="67"/>
                    </a:lnTo>
                    <a:lnTo>
                      <a:pt x="102" y="70"/>
                    </a:lnTo>
                    <a:lnTo>
                      <a:pt x="98" y="73"/>
                    </a:lnTo>
                    <a:lnTo>
                      <a:pt x="94" y="76"/>
                    </a:lnTo>
                    <a:lnTo>
                      <a:pt x="90" y="80"/>
                    </a:lnTo>
                    <a:lnTo>
                      <a:pt x="86" y="83"/>
                    </a:lnTo>
                    <a:lnTo>
                      <a:pt x="83" y="86"/>
                    </a:lnTo>
                    <a:lnTo>
                      <a:pt x="79" y="90"/>
                    </a:lnTo>
                    <a:lnTo>
                      <a:pt x="75" y="93"/>
                    </a:lnTo>
                    <a:lnTo>
                      <a:pt x="71" y="96"/>
                    </a:lnTo>
                    <a:lnTo>
                      <a:pt x="67" y="100"/>
                    </a:lnTo>
                    <a:lnTo>
                      <a:pt x="63" y="103"/>
                    </a:lnTo>
                    <a:lnTo>
                      <a:pt x="59" y="106"/>
                    </a:lnTo>
                    <a:lnTo>
                      <a:pt x="55" y="109"/>
                    </a:lnTo>
                    <a:lnTo>
                      <a:pt x="51" y="112"/>
                    </a:lnTo>
                    <a:lnTo>
                      <a:pt x="46" y="115"/>
                    </a:lnTo>
                    <a:lnTo>
                      <a:pt x="42" y="118"/>
                    </a:lnTo>
                    <a:lnTo>
                      <a:pt x="37" y="120"/>
                    </a:lnTo>
                    <a:lnTo>
                      <a:pt x="32" y="123"/>
                    </a:lnTo>
                    <a:lnTo>
                      <a:pt x="27" y="125"/>
                    </a:lnTo>
                    <a:lnTo>
                      <a:pt x="22" y="126"/>
                    </a:lnTo>
                    <a:lnTo>
                      <a:pt x="17" y="128"/>
                    </a:lnTo>
                    <a:lnTo>
                      <a:pt x="12" y="130"/>
                    </a:lnTo>
                    <a:lnTo>
                      <a:pt x="6" y="130"/>
                    </a:lnTo>
                    <a:lnTo>
                      <a:pt x="0" y="131"/>
                    </a:lnTo>
                  </a:path>
                </a:pathLst>
              </a:custGeom>
              <a:grp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76873" name="Rectangle 73">
                <a:extLst>
                  <a:ext uri="{FF2B5EF4-FFF2-40B4-BE49-F238E27FC236}">
                    <a16:creationId xmlns:a16="http://schemas.microsoft.com/office/drawing/2014/main" id="{771721B0-E76D-4DA4-AE7C-6432999AA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16" y="1632"/>
                <a:ext cx="58" cy="1471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74" name="Line 74">
                <a:extLst>
                  <a:ext uri="{FF2B5EF4-FFF2-40B4-BE49-F238E27FC236}">
                    <a16:creationId xmlns:a16="http://schemas.microsoft.com/office/drawing/2014/main" id="{9AD473EB-CDDA-48F0-9951-289D8C2F2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5" y="1471"/>
                <a:ext cx="14" cy="2380"/>
              </a:xfrm>
              <a:prstGeom prst="line">
                <a:avLst/>
              </a:prstGeom>
              <a:grp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75" name="Rectangle 75">
                <a:extLst>
                  <a:ext uri="{FF2B5EF4-FFF2-40B4-BE49-F238E27FC236}">
                    <a16:creationId xmlns:a16="http://schemas.microsoft.com/office/drawing/2014/main" id="{ADBF9B4B-6367-4248-8FA0-32EFDC985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16" y="3104"/>
                <a:ext cx="63" cy="465"/>
              </a:xfrm>
              <a:prstGeom prst="rect">
                <a:avLst/>
              </a:prstGeom>
              <a:grpFill/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76" name="Line 76">
                <a:extLst>
                  <a:ext uri="{FF2B5EF4-FFF2-40B4-BE49-F238E27FC236}">
                    <a16:creationId xmlns:a16="http://schemas.microsoft.com/office/drawing/2014/main" id="{D7AA1363-358B-4BB6-842E-0CE30B17C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3673"/>
                <a:ext cx="815" cy="0"/>
              </a:xfrm>
              <a:prstGeom prst="line">
                <a:avLst/>
              </a:prstGeom>
              <a:solidFill>
                <a:schemeClr val="accent1"/>
              </a:solidFill>
              <a:ln w="0">
                <a:solidFill>
                  <a:srgbClr val="808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77" name="Line 77">
                <a:extLst>
                  <a:ext uri="{FF2B5EF4-FFF2-40B4-BE49-F238E27FC236}">
                    <a16:creationId xmlns:a16="http://schemas.microsoft.com/office/drawing/2014/main" id="{3DB2466C-1414-457F-BB33-11644694C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" y="3730"/>
                <a:ext cx="809" cy="0"/>
              </a:xfrm>
              <a:prstGeom prst="line">
                <a:avLst/>
              </a:prstGeom>
              <a:grpFill/>
              <a:ln w="0">
                <a:solidFill>
                  <a:srgbClr val="808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78" name="Text Box 78">
                <a:extLst>
                  <a:ext uri="{FF2B5EF4-FFF2-40B4-BE49-F238E27FC236}">
                    <a16:creationId xmlns:a16="http://schemas.microsoft.com/office/drawing/2014/main" id="{3AE73B3C-AC6F-4E7F-A0F6-77EE896B8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2" y="1297"/>
                <a:ext cx="583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it-IT" altLang="it-IT" sz="1477" b="1" i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18°30'E</a:t>
                </a:r>
                <a:endParaRPr lang="it-IT" altLang="it-IT" sz="2216"/>
              </a:p>
            </p:txBody>
          </p:sp>
          <p:sp>
            <p:nvSpPr>
              <p:cNvPr id="76879" name="Text Box 79">
                <a:extLst>
                  <a:ext uri="{FF2B5EF4-FFF2-40B4-BE49-F238E27FC236}">
                    <a16:creationId xmlns:a16="http://schemas.microsoft.com/office/drawing/2014/main" id="{F23437EE-C568-471B-A1E7-09AED42A52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3" y="3865"/>
                <a:ext cx="278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it-IT" altLang="it-IT" sz="1477" b="1" i="1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O°</a:t>
                </a:r>
                <a:endParaRPr lang="it-IT" altLang="it-IT" sz="2216" dirty="0"/>
              </a:p>
            </p:txBody>
          </p:sp>
          <p:sp>
            <p:nvSpPr>
              <p:cNvPr id="76880" name="Line 80">
                <a:extLst>
                  <a:ext uri="{FF2B5EF4-FFF2-40B4-BE49-F238E27FC236}">
                    <a16:creationId xmlns:a16="http://schemas.microsoft.com/office/drawing/2014/main" id="{723FA335-94B8-4217-89D5-32E3A5C9F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5" y="1241"/>
                <a:ext cx="0" cy="239"/>
              </a:xfrm>
              <a:prstGeom prst="line">
                <a:avLst/>
              </a:prstGeom>
              <a:grp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76881" name="Line 81">
                <a:extLst>
                  <a:ext uri="{FF2B5EF4-FFF2-40B4-BE49-F238E27FC236}">
                    <a16:creationId xmlns:a16="http://schemas.microsoft.com/office/drawing/2014/main" id="{F7F61328-02DB-465E-87DE-C0614788E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3" y="1241"/>
                <a:ext cx="0" cy="239"/>
              </a:xfrm>
              <a:prstGeom prst="line">
                <a:avLst/>
              </a:prstGeom>
              <a:grp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</p:grpSp>
        <p:sp>
          <p:nvSpPr>
            <p:cNvPr id="76882" name="Text Box 82">
              <a:extLst>
                <a:ext uri="{FF2B5EF4-FFF2-40B4-BE49-F238E27FC236}">
                  <a16:creationId xmlns:a16="http://schemas.microsoft.com/office/drawing/2014/main" id="{C954335F-1CC4-45EA-B948-6BBCEE104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056"/>
              <a:ext cx="3072" cy="63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1800" dirty="0">
                  <a:solidFill>
                    <a:schemeClr val="tx1"/>
                  </a:solidFill>
                </a:rPr>
                <a:t>L’ascissa di un punto A, si misura in metri a partire dal meridiano centrale del fuso che si considera</a:t>
              </a:r>
              <a:r>
                <a:rPr lang="it-IT" altLang="it-IT" sz="1293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76883" name="Text Box 83">
              <a:extLst>
                <a:ext uri="{FF2B5EF4-FFF2-40B4-BE49-F238E27FC236}">
                  <a16:creationId xmlns:a16="http://schemas.microsoft.com/office/drawing/2014/main" id="{8550458C-2F12-4F80-8283-08A8E4BBD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496"/>
              <a:ext cx="2715" cy="111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800" dirty="0">
                  <a:solidFill>
                    <a:schemeClr val="tx1"/>
                  </a:solidFill>
                </a:rPr>
                <a:t>Per evitare valori negativi sono stati  imposti  i  seguenti valori:</a:t>
              </a:r>
            </a:p>
            <a:p>
              <a:pPr>
                <a:spcBef>
                  <a:spcPct val="50000"/>
                </a:spcBef>
              </a:pPr>
              <a:endParaRPr lang="it-IT" altLang="it-IT" sz="1800" dirty="0">
                <a:solidFill>
                  <a:schemeClr val="tx1"/>
                </a:solidFill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it-IT" altLang="it-IT" sz="1800" dirty="0">
                  <a:solidFill>
                    <a:schemeClr val="tx1"/>
                  </a:solidFill>
                </a:rPr>
                <a:t>-1500 km , F.O.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it-IT" altLang="it-IT" sz="1800" dirty="0">
                  <a:solidFill>
                    <a:schemeClr val="tx1"/>
                  </a:solidFill>
                </a:rPr>
                <a:t>-2520 km , F.E.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4DBADDD-5AF6-4562-8B4C-BC63EBD57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11" y="6032358"/>
            <a:ext cx="1899747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E4343F9-3545-4BE5-9D0F-1B4CECDC3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4781" y="6032358"/>
            <a:ext cx="2815906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63154132-47DB-4CC7-A5FA-40E3D8722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37" y="756748"/>
            <a:ext cx="3302571" cy="65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54" tIns="41044" rIns="83554" bIns="41044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dirty="0"/>
              <a:t>Introduzione</a:t>
            </a: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C1B240E0-591A-4705-9F7F-D8CA3FE6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026" y="4906581"/>
            <a:ext cx="2814441" cy="43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altLang="it-IT" sz="2216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32B91D9D-91D7-4919-8618-00A91A8C3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11" y="1791964"/>
            <a:ext cx="7980112" cy="333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54" tIns="41044" rIns="83554" bIns="41044"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66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it-IT" altLang="it-IT" dirty="0"/>
              <a:t>In    questo   periodo :</a:t>
            </a:r>
          </a:p>
          <a:p>
            <a:pPr algn="ctr">
              <a:lnSpc>
                <a:spcPct val="160000"/>
              </a:lnSpc>
              <a:spcBef>
                <a:spcPct val="50000"/>
              </a:spcBef>
              <a:buFontTx/>
              <a:buChar char="•"/>
            </a:pPr>
            <a:r>
              <a:rPr lang="it-IT" altLang="it-IT" dirty="0"/>
              <a:t> conoscerete che cosa si intende per rappresentazione di </a:t>
            </a:r>
            <a:r>
              <a:rPr lang="it-IT" altLang="it-IT" b="1" dirty="0"/>
              <a:t>Gauss-BOAGA</a:t>
            </a:r>
          </a:p>
          <a:p>
            <a:pPr algn="ctr">
              <a:lnSpc>
                <a:spcPct val="160000"/>
              </a:lnSpc>
              <a:spcBef>
                <a:spcPct val="50000"/>
              </a:spcBef>
              <a:buFontTx/>
              <a:buChar char="•"/>
            </a:pPr>
            <a:r>
              <a:rPr lang="it-IT" altLang="it-IT" dirty="0"/>
              <a:t> acquisirete la capacità di illustrare il significato di  ulteriori  scritte a margine della carta  topografica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>
            <a:extLst>
              <a:ext uri="{FF2B5EF4-FFF2-40B4-BE49-F238E27FC236}">
                <a16:creationId xmlns:a16="http://schemas.microsoft.com/office/drawing/2014/main" id="{165425DC-493F-46AC-A0E5-7DC10E2B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85" y="574982"/>
            <a:ext cx="61386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i="1">
                <a:solidFill>
                  <a:schemeClr val="tx1"/>
                </a:solidFill>
              </a:rPr>
              <a:t>Approfondimento ( segue )</a:t>
            </a:r>
          </a:p>
        </p:txBody>
      </p:sp>
      <p:grpSp>
        <p:nvGrpSpPr>
          <p:cNvPr id="67671" name="Group 87">
            <a:extLst>
              <a:ext uri="{FF2B5EF4-FFF2-40B4-BE49-F238E27FC236}">
                <a16:creationId xmlns:a16="http://schemas.microsoft.com/office/drawing/2014/main" id="{67FD81AD-CAC3-47D0-976D-AD441207049A}"/>
              </a:ext>
            </a:extLst>
          </p:cNvPr>
          <p:cNvGrpSpPr>
            <a:grpSpLocks/>
          </p:cNvGrpSpPr>
          <p:nvPr/>
        </p:nvGrpSpPr>
        <p:grpSpPr bwMode="auto">
          <a:xfrm>
            <a:off x="351251" y="1615381"/>
            <a:ext cx="8711573" cy="4057485"/>
            <a:chOff x="0" y="1200"/>
            <a:chExt cx="5943" cy="2768"/>
          </a:xfrm>
        </p:grpSpPr>
        <p:sp>
          <p:nvSpPr>
            <p:cNvPr id="67588" name="Text Box 4">
              <a:extLst>
                <a:ext uri="{FF2B5EF4-FFF2-40B4-BE49-F238E27FC236}">
                  <a16:creationId xmlns:a16="http://schemas.microsoft.com/office/drawing/2014/main" id="{190539CD-4D3B-4D66-BF4E-1D0DE5593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" y="1227"/>
              <a:ext cx="3721" cy="9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1800" dirty="0">
                  <a:solidFill>
                    <a:schemeClr val="tx1"/>
                  </a:solidFill>
                </a:rPr>
                <a:t>L’ordinata di un punto A si misura in metri sull’asse N.</a:t>
              </a:r>
            </a:p>
            <a:p>
              <a:pPr algn="ctr">
                <a:spcBef>
                  <a:spcPct val="50000"/>
                </a:spcBef>
              </a:pPr>
              <a:r>
                <a:rPr lang="it-IT" altLang="it-IT" sz="1800" dirty="0">
                  <a:solidFill>
                    <a:schemeClr val="tx1"/>
                  </a:solidFill>
                </a:rPr>
                <a:t>Per il nostro emisfero cresce da zero a partire dall’equatore</a:t>
              </a:r>
            </a:p>
          </p:txBody>
        </p:sp>
        <p:grpSp>
          <p:nvGrpSpPr>
            <p:cNvPr id="67670" name="Group 86">
              <a:extLst>
                <a:ext uri="{FF2B5EF4-FFF2-40B4-BE49-F238E27FC236}">
                  <a16:creationId xmlns:a16="http://schemas.microsoft.com/office/drawing/2014/main" id="{B65CEAA4-0ACF-4F4C-803C-1C9269709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200"/>
              <a:ext cx="2240" cy="2768"/>
              <a:chOff x="592" y="1241"/>
              <a:chExt cx="2240" cy="2768"/>
            </a:xfrm>
          </p:grpSpPr>
          <p:grpSp>
            <p:nvGrpSpPr>
              <p:cNvPr id="67590" name="Group 6">
                <a:extLst>
                  <a:ext uri="{FF2B5EF4-FFF2-40B4-BE49-F238E27FC236}">
                    <a16:creationId xmlns:a16="http://schemas.microsoft.com/office/drawing/2014/main" id="{84552E46-E192-4AA2-995F-D05EBAF8F0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5" y="1706"/>
                <a:ext cx="1335" cy="1850"/>
                <a:chOff x="1996" y="1091"/>
                <a:chExt cx="2243" cy="2606"/>
              </a:xfrm>
            </p:grpSpPr>
            <p:sp>
              <p:nvSpPr>
                <p:cNvPr id="67591" name="Freeform 7">
                  <a:extLst>
                    <a:ext uri="{FF2B5EF4-FFF2-40B4-BE49-F238E27FC236}">
                      <a16:creationId xmlns:a16="http://schemas.microsoft.com/office/drawing/2014/main" id="{E1D737EE-4A32-4D2D-B59F-DCDDC63606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1091"/>
                  <a:ext cx="2243" cy="2254"/>
                </a:xfrm>
                <a:custGeom>
                  <a:avLst/>
                  <a:gdLst>
                    <a:gd name="T0" fmla="*/ 618 w 2243"/>
                    <a:gd name="T1" fmla="*/ 125 h 2254"/>
                    <a:gd name="T2" fmla="*/ 680 w 2243"/>
                    <a:gd name="T3" fmla="*/ 92 h 2254"/>
                    <a:gd name="T4" fmla="*/ 811 w 2243"/>
                    <a:gd name="T5" fmla="*/ 24 h 2254"/>
                    <a:gd name="T6" fmla="*/ 986 w 2243"/>
                    <a:gd name="T7" fmla="*/ 0 h 2254"/>
                    <a:gd name="T8" fmla="*/ 1046 w 2243"/>
                    <a:gd name="T9" fmla="*/ 94 h 2254"/>
                    <a:gd name="T10" fmla="*/ 1231 w 2243"/>
                    <a:gd name="T11" fmla="*/ 131 h 2254"/>
                    <a:gd name="T12" fmla="*/ 1236 w 2243"/>
                    <a:gd name="T13" fmla="*/ 239 h 2254"/>
                    <a:gd name="T14" fmla="*/ 1297 w 2243"/>
                    <a:gd name="T15" fmla="*/ 373 h 2254"/>
                    <a:gd name="T16" fmla="*/ 1236 w 2243"/>
                    <a:gd name="T17" fmla="*/ 332 h 2254"/>
                    <a:gd name="T18" fmla="*/ 1106 w 2243"/>
                    <a:gd name="T19" fmla="*/ 368 h 2254"/>
                    <a:gd name="T20" fmla="*/ 986 w 2243"/>
                    <a:gd name="T21" fmla="*/ 426 h 2254"/>
                    <a:gd name="T22" fmla="*/ 1020 w 2243"/>
                    <a:gd name="T23" fmla="*/ 513 h 2254"/>
                    <a:gd name="T24" fmla="*/ 1004 w 2243"/>
                    <a:gd name="T25" fmla="*/ 568 h 2254"/>
                    <a:gd name="T26" fmla="*/ 941 w 2243"/>
                    <a:gd name="T27" fmla="*/ 594 h 2254"/>
                    <a:gd name="T28" fmla="*/ 1006 w 2243"/>
                    <a:gd name="T29" fmla="*/ 616 h 2254"/>
                    <a:gd name="T30" fmla="*/ 1140 w 2243"/>
                    <a:gd name="T31" fmla="*/ 815 h 2254"/>
                    <a:gd name="T32" fmla="*/ 1358 w 2243"/>
                    <a:gd name="T33" fmla="*/ 1127 h 2254"/>
                    <a:gd name="T34" fmla="*/ 1583 w 2243"/>
                    <a:gd name="T35" fmla="*/ 1291 h 2254"/>
                    <a:gd name="T36" fmla="*/ 1698 w 2243"/>
                    <a:gd name="T37" fmla="*/ 1272 h 2254"/>
                    <a:gd name="T38" fmla="*/ 1721 w 2243"/>
                    <a:gd name="T39" fmla="*/ 1345 h 2254"/>
                    <a:gd name="T40" fmla="*/ 1733 w 2243"/>
                    <a:gd name="T41" fmla="*/ 1424 h 2254"/>
                    <a:gd name="T42" fmla="*/ 1978 w 2243"/>
                    <a:gd name="T43" fmla="*/ 1515 h 2254"/>
                    <a:gd name="T44" fmla="*/ 2143 w 2243"/>
                    <a:gd name="T45" fmla="*/ 1599 h 2254"/>
                    <a:gd name="T46" fmla="*/ 2169 w 2243"/>
                    <a:gd name="T47" fmla="*/ 1762 h 2254"/>
                    <a:gd name="T48" fmla="*/ 2031 w 2243"/>
                    <a:gd name="T49" fmla="*/ 1658 h 2254"/>
                    <a:gd name="T50" fmla="*/ 1920 w 2243"/>
                    <a:gd name="T51" fmla="*/ 1634 h 2254"/>
                    <a:gd name="T52" fmla="*/ 1861 w 2243"/>
                    <a:gd name="T53" fmla="*/ 1762 h 2254"/>
                    <a:gd name="T54" fmla="*/ 1935 w 2243"/>
                    <a:gd name="T55" fmla="*/ 1870 h 2254"/>
                    <a:gd name="T56" fmla="*/ 1970 w 2243"/>
                    <a:gd name="T57" fmla="*/ 2023 h 2254"/>
                    <a:gd name="T58" fmla="*/ 1880 w 2243"/>
                    <a:gd name="T59" fmla="*/ 2151 h 2254"/>
                    <a:gd name="T60" fmla="*/ 1774 w 2243"/>
                    <a:gd name="T61" fmla="*/ 2247 h 2254"/>
                    <a:gd name="T62" fmla="*/ 1750 w 2243"/>
                    <a:gd name="T63" fmla="*/ 2139 h 2254"/>
                    <a:gd name="T64" fmla="*/ 1777 w 2243"/>
                    <a:gd name="T65" fmla="*/ 2006 h 2254"/>
                    <a:gd name="T66" fmla="*/ 1673 w 2243"/>
                    <a:gd name="T67" fmla="*/ 1749 h 2254"/>
                    <a:gd name="T68" fmla="*/ 1540 w 2243"/>
                    <a:gd name="T69" fmla="*/ 1712 h 2254"/>
                    <a:gd name="T70" fmla="*/ 1484 w 2243"/>
                    <a:gd name="T71" fmla="*/ 1590 h 2254"/>
                    <a:gd name="T72" fmla="*/ 1436 w 2243"/>
                    <a:gd name="T73" fmla="*/ 1603 h 2254"/>
                    <a:gd name="T74" fmla="*/ 1319 w 2243"/>
                    <a:gd name="T75" fmla="*/ 1499 h 2254"/>
                    <a:gd name="T76" fmla="*/ 1195 w 2243"/>
                    <a:gd name="T77" fmla="*/ 1458 h 2254"/>
                    <a:gd name="T78" fmla="*/ 1053 w 2243"/>
                    <a:gd name="T79" fmla="*/ 1373 h 2254"/>
                    <a:gd name="T80" fmla="*/ 985 w 2243"/>
                    <a:gd name="T81" fmla="*/ 1301 h 2254"/>
                    <a:gd name="T82" fmla="*/ 844 w 2243"/>
                    <a:gd name="T83" fmla="*/ 1187 h 2254"/>
                    <a:gd name="T84" fmla="*/ 748 w 2243"/>
                    <a:gd name="T85" fmla="*/ 1088 h 2254"/>
                    <a:gd name="T86" fmla="*/ 678 w 2243"/>
                    <a:gd name="T87" fmla="*/ 1018 h 2254"/>
                    <a:gd name="T88" fmla="*/ 626 w 2243"/>
                    <a:gd name="T89" fmla="*/ 806 h 2254"/>
                    <a:gd name="T90" fmla="*/ 454 w 2243"/>
                    <a:gd name="T91" fmla="*/ 680 h 2254"/>
                    <a:gd name="T92" fmla="*/ 302 w 2243"/>
                    <a:gd name="T93" fmla="*/ 713 h 2254"/>
                    <a:gd name="T94" fmla="*/ 154 w 2243"/>
                    <a:gd name="T95" fmla="*/ 805 h 2254"/>
                    <a:gd name="T96" fmla="*/ 138 w 2243"/>
                    <a:gd name="T97" fmla="*/ 696 h 2254"/>
                    <a:gd name="T98" fmla="*/ 22 w 2243"/>
                    <a:gd name="T99" fmla="*/ 608 h 2254"/>
                    <a:gd name="T100" fmla="*/ 30 w 2243"/>
                    <a:gd name="T101" fmla="*/ 514 h 2254"/>
                    <a:gd name="T102" fmla="*/ 64 w 2243"/>
                    <a:gd name="T103" fmla="*/ 433 h 2254"/>
                    <a:gd name="T104" fmla="*/ 57 w 2243"/>
                    <a:gd name="T105" fmla="*/ 321 h 2254"/>
                    <a:gd name="T106" fmla="*/ 129 w 2243"/>
                    <a:gd name="T107" fmla="*/ 264 h 2254"/>
                    <a:gd name="T108" fmla="*/ 244 w 2243"/>
                    <a:gd name="T109" fmla="*/ 241 h 2254"/>
                    <a:gd name="T110" fmla="*/ 312 w 2243"/>
                    <a:gd name="T111" fmla="*/ 146 h 2254"/>
                    <a:gd name="T112" fmla="*/ 399 w 2243"/>
                    <a:gd name="T113" fmla="*/ 210 h 2254"/>
                    <a:gd name="T114" fmla="*/ 410 w 2243"/>
                    <a:gd name="T115" fmla="*/ 289 h 2254"/>
                    <a:gd name="T116" fmla="*/ 469 w 2243"/>
                    <a:gd name="T117" fmla="*/ 137 h 2254"/>
                    <a:gd name="T118" fmla="*/ 589 w 2243"/>
                    <a:gd name="T119" fmla="*/ 173 h 2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243" h="2254">
                      <a:moveTo>
                        <a:pt x="636" y="209"/>
                      </a:moveTo>
                      <a:lnTo>
                        <a:pt x="638" y="203"/>
                      </a:lnTo>
                      <a:lnTo>
                        <a:pt x="634" y="191"/>
                      </a:lnTo>
                      <a:lnTo>
                        <a:pt x="626" y="180"/>
                      </a:lnTo>
                      <a:lnTo>
                        <a:pt x="627" y="174"/>
                      </a:lnTo>
                      <a:lnTo>
                        <a:pt x="638" y="165"/>
                      </a:lnTo>
                      <a:lnTo>
                        <a:pt x="638" y="161"/>
                      </a:lnTo>
                      <a:lnTo>
                        <a:pt x="634" y="154"/>
                      </a:lnTo>
                      <a:lnTo>
                        <a:pt x="630" y="153"/>
                      </a:lnTo>
                      <a:lnTo>
                        <a:pt x="627" y="151"/>
                      </a:lnTo>
                      <a:lnTo>
                        <a:pt x="620" y="150"/>
                      </a:lnTo>
                      <a:lnTo>
                        <a:pt x="618" y="149"/>
                      </a:lnTo>
                      <a:lnTo>
                        <a:pt x="617" y="137"/>
                      </a:lnTo>
                      <a:lnTo>
                        <a:pt x="618" y="133"/>
                      </a:lnTo>
                      <a:lnTo>
                        <a:pt x="620" y="129"/>
                      </a:lnTo>
                      <a:lnTo>
                        <a:pt x="618" y="125"/>
                      </a:lnTo>
                      <a:lnTo>
                        <a:pt x="617" y="120"/>
                      </a:lnTo>
                      <a:lnTo>
                        <a:pt x="627" y="112"/>
                      </a:lnTo>
                      <a:lnTo>
                        <a:pt x="635" y="112"/>
                      </a:lnTo>
                      <a:lnTo>
                        <a:pt x="648" y="116"/>
                      </a:lnTo>
                      <a:lnTo>
                        <a:pt x="654" y="119"/>
                      </a:lnTo>
                      <a:lnTo>
                        <a:pt x="660" y="129"/>
                      </a:lnTo>
                      <a:lnTo>
                        <a:pt x="671" y="133"/>
                      </a:lnTo>
                      <a:lnTo>
                        <a:pt x="678" y="136"/>
                      </a:lnTo>
                      <a:lnTo>
                        <a:pt x="687" y="135"/>
                      </a:lnTo>
                      <a:lnTo>
                        <a:pt x="693" y="135"/>
                      </a:lnTo>
                      <a:lnTo>
                        <a:pt x="696" y="129"/>
                      </a:lnTo>
                      <a:lnTo>
                        <a:pt x="696" y="120"/>
                      </a:lnTo>
                      <a:lnTo>
                        <a:pt x="694" y="111"/>
                      </a:lnTo>
                      <a:lnTo>
                        <a:pt x="688" y="105"/>
                      </a:lnTo>
                      <a:lnTo>
                        <a:pt x="681" y="101"/>
                      </a:lnTo>
                      <a:lnTo>
                        <a:pt x="680" y="92"/>
                      </a:lnTo>
                      <a:lnTo>
                        <a:pt x="689" y="71"/>
                      </a:lnTo>
                      <a:lnTo>
                        <a:pt x="687" y="61"/>
                      </a:lnTo>
                      <a:lnTo>
                        <a:pt x="696" y="53"/>
                      </a:lnTo>
                      <a:lnTo>
                        <a:pt x="705" y="54"/>
                      </a:lnTo>
                      <a:lnTo>
                        <a:pt x="713" y="53"/>
                      </a:lnTo>
                      <a:lnTo>
                        <a:pt x="724" y="46"/>
                      </a:lnTo>
                      <a:lnTo>
                        <a:pt x="731" y="47"/>
                      </a:lnTo>
                      <a:lnTo>
                        <a:pt x="739" y="53"/>
                      </a:lnTo>
                      <a:lnTo>
                        <a:pt x="743" y="56"/>
                      </a:lnTo>
                      <a:lnTo>
                        <a:pt x="750" y="66"/>
                      </a:lnTo>
                      <a:lnTo>
                        <a:pt x="766" y="73"/>
                      </a:lnTo>
                      <a:lnTo>
                        <a:pt x="784" y="75"/>
                      </a:lnTo>
                      <a:lnTo>
                        <a:pt x="786" y="72"/>
                      </a:lnTo>
                      <a:lnTo>
                        <a:pt x="791" y="59"/>
                      </a:lnTo>
                      <a:lnTo>
                        <a:pt x="799" y="44"/>
                      </a:lnTo>
                      <a:lnTo>
                        <a:pt x="811" y="24"/>
                      </a:lnTo>
                      <a:lnTo>
                        <a:pt x="817" y="21"/>
                      </a:lnTo>
                      <a:lnTo>
                        <a:pt x="827" y="19"/>
                      </a:lnTo>
                      <a:lnTo>
                        <a:pt x="845" y="20"/>
                      </a:lnTo>
                      <a:lnTo>
                        <a:pt x="871" y="23"/>
                      </a:lnTo>
                      <a:lnTo>
                        <a:pt x="888" y="19"/>
                      </a:lnTo>
                      <a:lnTo>
                        <a:pt x="898" y="18"/>
                      </a:lnTo>
                      <a:lnTo>
                        <a:pt x="904" y="20"/>
                      </a:lnTo>
                      <a:lnTo>
                        <a:pt x="915" y="22"/>
                      </a:lnTo>
                      <a:lnTo>
                        <a:pt x="921" y="23"/>
                      </a:lnTo>
                      <a:lnTo>
                        <a:pt x="932" y="20"/>
                      </a:lnTo>
                      <a:lnTo>
                        <a:pt x="940" y="10"/>
                      </a:lnTo>
                      <a:lnTo>
                        <a:pt x="951" y="3"/>
                      </a:lnTo>
                      <a:lnTo>
                        <a:pt x="957" y="2"/>
                      </a:lnTo>
                      <a:lnTo>
                        <a:pt x="968" y="3"/>
                      </a:lnTo>
                      <a:lnTo>
                        <a:pt x="974" y="2"/>
                      </a:lnTo>
                      <a:lnTo>
                        <a:pt x="986" y="0"/>
                      </a:lnTo>
                      <a:lnTo>
                        <a:pt x="991" y="1"/>
                      </a:lnTo>
                      <a:lnTo>
                        <a:pt x="985" y="11"/>
                      </a:lnTo>
                      <a:lnTo>
                        <a:pt x="983" y="19"/>
                      </a:lnTo>
                      <a:lnTo>
                        <a:pt x="983" y="27"/>
                      </a:lnTo>
                      <a:lnTo>
                        <a:pt x="987" y="33"/>
                      </a:lnTo>
                      <a:lnTo>
                        <a:pt x="991" y="41"/>
                      </a:lnTo>
                      <a:lnTo>
                        <a:pt x="994" y="45"/>
                      </a:lnTo>
                      <a:lnTo>
                        <a:pt x="1004" y="53"/>
                      </a:lnTo>
                      <a:lnTo>
                        <a:pt x="1010" y="54"/>
                      </a:lnTo>
                      <a:lnTo>
                        <a:pt x="1010" y="69"/>
                      </a:lnTo>
                      <a:lnTo>
                        <a:pt x="1009" y="81"/>
                      </a:lnTo>
                      <a:lnTo>
                        <a:pt x="1019" y="85"/>
                      </a:lnTo>
                      <a:lnTo>
                        <a:pt x="1024" y="89"/>
                      </a:lnTo>
                      <a:lnTo>
                        <a:pt x="1028" y="94"/>
                      </a:lnTo>
                      <a:lnTo>
                        <a:pt x="1036" y="94"/>
                      </a:lnTo>
                      <a:lnTo>
                        <a:pt x="1046" y="94"/>
                      </a:lnTo>
                      <a:lnTo>
                        <a:pt x="1054" y="97"/>
                      </a:lnTo>
                      <a:lnTo>
                        <a:pt x="1062" y="102"/>
                      </a:lnTo>
                      <a:lnTo>
                        <a:pt x="1065" y="103"/>
                      </a:lnTo>
                      <a:lnTo>
                        <a:pt x="1073" y="103"/>
                      </a:lnTo>
                      <a:lnTo>
                        <a:pt x="1081" y="103"/>
                      </a:lnTo>
                      <a:lnTo>
                        <a:pt x="1089" y="103"/>
                      </a:lnTo>
                      <a:lnTo>
                        <a:pt x="1097" y="105"/>
                      </a:lnTo>
                      <a:lnTo>
                        <a:pt x="1110" y="106"/>
                      </a:lnTo>
                      <a:lnTo>
                        <a:pt x="1115" y="107"/>
                      </a:lnTo>
                      <a:lnTo>
                        <a:pt x="1159" y="118"/>
                      </a:lnTo>
                      <a:lnTo>
                        <a:pt x="1188" y="126"/>
                      </a:lnTo>
                      <a:lnTo>
                        <a:pt x="1198" y="127"/>
                      </a:lnTo>
                      <a:lnTo>
                        <a:pt x="1207" y="127"/>
                      </a:lnTo>
                      <a:lnTo>
                        <a:pt x="1217" y="129"/>
                      </a:lnTo>
                      <a:lnTo>
                        <a:pt x="1218" y="125"/>
                      </a:lnTo>
                      <a:lnTo>
                        <a:pt x="1231" y="131"/>
                      </a:lnTo>
                      <a:lnTo>
                        <a:pt x="1240" y="137"/>
                      </a:lnTo>
                      <a:lnTo>
                        <a:pt x="1245" y="146"/>
                      </a:lnTo>
                      <a:lnTo>
                        <a:pt x="1242" y="149"/>
                      </a:lnTo>
                      <a:lnTo>
                        <a:pt x="1235" y="151"/>
                      </a:lnTo>
                      <a:lnTo>
                        <a:pt x="1211" y="163"/>
                      </a:lnTo>
                      <a:lnTo>
                        <a:pt x="1202" y="170"/>
                      </a:lnTo>
                      <a:lnTo>
                        <a:pt x="1196" y="177"/>
                      </a:lnTo>
                      <a:lnTo>
                        <a:pt x="1192" y="188"/>
                      </a:lnTo>
                      <a:lnTo>
                        <a:pt x="1192" y="197"/>
                      </a:lnTo>
                      <a:lnTo>
                        <a:pt x="1196" y="206"/>
                      </a:lnTo>
                      <a:lnTo>
                        <a:pt x="1201" y="214"/>
                      </a:lnTo>
                      <a:lnTo>
                        <a:pt x="1211" y="215"/>
                      </a:lnTo>
                      <a:lnTo>
                        <a:pt x="1219" y="222"/>
                      </a:lnTo>
                      <a:lnTo>
                        <a:pt x="1232" y="229"/>
                      </a:lnTo>
                      <a:lnTo>
                        <a:pt x="1238" y="233"/>
                      </a:lnTo>
                      <a:lnTo>
                        <a:pt x="1236" y="239"/>
                      </a:lnTo>
                      <a:lnTo>
                        <a:pt x="1228" y="252"/>
                      </a:lnTo>
                      <a:lnTo>
                        <a:pt x="1228" y="264"/>
                      </a:lnTo>
                      <a:lnTo>
                        <a:pt x="1234" y="269"/>
                      </a:lnTo>
                      <a:lnTo>
                        <a:pt x="1240" y="272"/>
                      </a:lnTo>
                      <a:lnTo>
                        <a:pt x="1239" y="277"/>
                      </a:lnTo>
                      <a:lnTo>
                        <a:pt x="1234" y="285"/>
                      </a:lnTo>
                      <a:lnTo>
                        <a:pt x="1234" y="291"/>
                      </a:lnTo>
                      <a:lnTo>
                        <a:pt x="1236" y="298"/>
                      </a:lnTo>
                      <a:lnTo>
                        <a:pt x="1249" y="306"/>
                      </a:lnTo>
                      <a:lnTo>
                        <a:pt x="1248" y="306"/>
                      </a:lnTo>
                      <a:lnTo>
                        <a:pt x="1257" y="313"/>
                      </a:lnTo>
                      <a:lnTo>
                        <a:pt x="1264" y="319"/>
                      </a:lnTo>
                      <a:lnTo>
                        <a:pt x="1282" y="334"/>
                      </a:lnTo>
                      <a:lnTo>
                        <a:pt x="1292" y="348"/>
                      </a:lnTo>
                      <a:lnTo>
                        <a:pt x="1297" y="365"/>
                      </a:lnTo>
                      <a:lnTo>
                        <a:pt x="1297" y="373"/>
                      </a:lnTo>
                      <a:lnTo>
                        <a:pt x="1294" y="379"/>
                      </a:lnTo>
                      <a:lnTo>
                        <a:pt x="1289" y="381"/>
                      </a:lnTo>
                      <a:lnTo>
                        <a:pt x="1285" y="379"/>
                      </a:lnTo>
                      <a:lnTo>
                        <a:pt x="1282" y="376"/>
                      </a:lnTo>
                      <a:lnTo>
                        <a:pt x="1281" y="371"/>
                      </a:lnTo>
                      <a:lnTo>
                        <a:pt x="1278" y="360"/>
                      </a:lnTo>
                      <a:lnTo>
                        <a:pt x="1277" y="354"/>
                      </a:lnTo>
                      <a:lnTo>
                        <a:pt x="1274" y="349"/>
                      </a:lnTo>
                      <a:lnTo>
                        <a:pt x="1272" y="346"/>
                      </a:lnTo>
                      <a:lnTo>
                        <a:pt x="1268" y="341"/>
                      </a:lnTo>
                      <a:lnTo>
                        <a:pt x="1255" y="329"/>
                      </a:lnTo>
                      <a:lnTo>
                        <a:pt x="1247" y="321"/>
                      </a:lnTo>
                      <a:lnTo>
                        <a:pt x="1236" y="315"/>
                      </a:lnTo>
                      <a:lnTo>
                        <a:pt x="1232" y="319"/>
                      </a:lnTo>
                      <a:lnTo>
                        <a:pt x="1232" y="321"/>
                      </a:lnTo>
                      <a:lnTo>
                        <a:pt x="1236" y="332"/>
                      </a:lnTo>
                      <a:lnTo>
                        <a:pt x="1232" y="335"/>
                      </a:lnTo>
                      <a:lnTo>
                        <a:pt x="1210" y="334"/>
                      </a:lnTo>
                      <a:lnTo>
                        <a:pt x="1198" y="333"/>
                      </a:lnTo>
                      <a:lnTo>
                        <a:pt x="1190" y="332"/>
                      </a:lnTo>
                      <a:lnTo>
                        <a:pt x="1185" y="330"/>
                      </a:lnTo>
                      <a:lnTo>
                        <a:pt x="1175" y="324"/>
                      </a:lnTo>
                      <a:lnTo>
                        <a:pt x="1172" y="321"/>
                      </a:lnTo>
                      <a:lnTo>
                        <a:pt x="1166" y="324"/>
                      </a:lnTo>
                      <a:lnTo>
                        <a:pt x="1166" y="332"/>
                      </a:lnTo>
                      <a:lnTo>
                        <a:pt x="1160" y="337"/>
                      </a:lnTo>
                      <a:lnTo>
                        <a:pt x="1158" y="349"/>
                      </a:lnTo>
                      <a:lnTo>
                        <a:pt x="1156" y="353"/>
                      </a:lnTo>
                      <a:lnTo>
                        <a:pt x="1149" y="357"/>
                      </a:lnTo>
                      <a:lnTo>
                        <a:pt x="1140" y="357"/>
                      </a:lnTo>
                      <a:lnTo>
                        <a:pt x="1127" y="359"/>
                      </a:lnTo>
                      <a:lnTo>
                        <a:pt x="1106" y="368"/>
                      </a:lnTo>
                      <a:lnTo>
                        <a:pt x="1097" y="375"/>
                      </a:lnTo>
                      <a:lnTo>
                        <a:pt x="1062" y="400"/>
                      </a:lnTo>
                      <a:lnTo>
                        <a:pt x="1044" y="408"/>
                      </a:lnTo>
                      <a:lnTo>
                        <a:pt x="1037" y="407"/>
                      </a:lnTo>
                      <a:lnTo>
                        <a:pt x="1036" y="400"/>
                      </a:lnTo>
                      <a:lnTo>
                        <a:pt x="1046" y="389"/>
                      </a:lnTo>
                      <a:lnTo>
                        <a:pt x="1031" y="397"/>
                      </a:lnTo>
                      <a:lnTo>
                        <a:pt x="1022" y="396"/>
                      </a:lnTo>
                      <a:lnTo>
                        <a:pt x="1011" y="397"/>
                      </a:lnTo>
                      <a:lnTo>
                        <a:pt x="1007" y="399"/>
                      </a:lnTo>
                      <a:lnTo>
                        <a:pt x="1007" y="402"/>
                      </a:lnTo>
                      <a:lnTo>
                        <a:pt x="1004" y="407"/>
                      </a:lnTo>
                      <a:lnTo>
                        <a:pt x="1001" y="417"/>
                      </a:lnTo>
                      <a:lnTo>
                        <a:pt x="999" y="422"/>
                      </a:lnTo>
                      <a:lnTo>
                        <a:pt x="989" y="424"/>
                      </a:lnTo>
                      <a:lnTo>
                        <a:pt x="986" y="426"/>
                      </a:lnTo>
                      <a:lnTo>
                        <a:pt x="986" y="434"/>
                      </a:lnTo>
                      <a:lnTo>
                        <a:pt x="988" y="447"/>
                      </a:lnTo>
                      <a:lnTo>
                        <a:pt x="993" y="452"/>
                      </a:lnTo>
                      <a:lnTo>
                        <a:pt x="998" y="449"/>
                      </a:lnTo>
                      <a:lnTo>
                        <a:pt x="1004" y="443"/>
                      </a:lnTo>
                      <a:lnTo>
                        <a:pt x="1004" y="459"/>
                      </a:lnTo>
                      <a:lnTo>
                        <a:pt x="1002" y="471"/>
                      </a:lnTo>
                      <a:lnTo>
                        <a:pt x="1009" y="476"/>
                      </a:lnTo>
                      <a:lnTo>
                        <a:pt x="1011" y="483"/>
                      </a:lnTo>
                      <a:lnTo>
                        <a:pt x="1010" y="484"/>
                      </a:lnTo>
                      <a:lnTo>
                        <a:pt x="1008" y="489"/>
                      </a:lnTo>
                      <a:lnTo>
                        <a:pt x="1012" y="499"/>
                      </a:lnTo>
                      <a:lnTo>
                        <a:pt x="1012" y="501"/>
                      </a:lnTo>
                      <a:lnTo>
                        <a:pt x="1011" y="506"/>
                      </a:lnTo>
                      <a:lnTo>
                        <a:pt x="1011" y="508"/>
                      </a:lnTo>
                      <a:lnTo>
                        <a:pt x="1020" y="513"/>
                      </a:lnTo>
                      <a:lnTo>
                        <a:pt x="1027" y="518"/>
                      </a:lnTo>
                      <a:lnTo>
                        <a:pt x="1030" y="526"/>
                      </a:lnTo>
                      <a:lnTo>
                        <a:pt x="1036" y="531"/>
                      </a:lnTo>
                      <a:lnTo>
                        <a:pt x="1036" y="535"/>
                      </a:lnTo>
                      <a:lnTo>
                        <a:pt x="1040" y="545"/>
                      </a:lnTo>
                      <a:lnTo>
                        <a:pt x="1041" y="561"/>
                      </a:lnTo>
                      <a:lnTo>
                        <a:pt x="1040" y="569"/>
                      </a:lnTo>
                      <a:lnTo>
                        <a:pt x="1036" y="569"/>
                      </a:lnTo>
                      <a:lnTo>
                        <a:pt x="1030" y="564"/>
                      </a:lnTo>
                      <a:lnTo>
                        <a:pt x="1024" y="558"/>
                      </a:lnTo>
                      <a:lnTo>
                        <a:pt x="1027" y="569"/>
                      </a:lnTo>
                      <a:lnTo>
                        <a:pt x="1027" y="577"/>
                      </a:lnTo>
                      <a:lnTo>
                        <a:pt x="1021" y="582"/>
                      </a:lnTo>
                      <a:lnTo>
                        <a:pt x="1013" y="577"/>
                      </a:lnTo>
                      <a:lnTo>
                        <a:pt x="1010" y="572"/>
                      </a:lnTo>
                      <a:lnTo>
                        <a:pt x="1004" y="568"/>
                      </a:lnTo>
                      <a:lnTo>
                        <a:pt x="1001" y="561"/>
                      </a:lnTo>
                      <a:lnTo>
                        <a:pt x="996" y="559"/>
                      </a:lnTo>
                      <a:lnTo>
                        <a:pt x="992" y="561"/>
                      </a:lnTo>
                      <a:lnTo>
                        <a:pt x="992" y="569"/>
                      </a:lnTo>
                      <a:lnTo>
                        <a:pt x="998" y="577"/>
                      </a:lnTo>
                      <a:lnTo>
                        <a:pt x="1004" y="582"/>
                      </a:lnTo>
                      <a:lnTo>
                        <a:pt x="1004" y="589"/>
                      </a:lnTo>
                      <a:lnTo>
                        <a:pt x="1001" y="595"/>
                      </a:lnTo>
                      <a:lnTo>
                        <a:pt x="996" y="597"/>
                      </a:lnTo>
                      <a:lnTo>
                        <a:pt x="992" y="595"/>
                      </a:lnTo>
                      <a:lnTo>
                        <a:pt x="986" y="590"/>
                      </a:lnTo>
                      <a:lnTo>
                        <a:pt x="974" y="595"/>
                      </a:lnTo>
                      <a:lnTo>
                        <a:pt x="966" y="595"/>
                      </a:lnTo>
                      <a:lnTo>
                        <a:pt x="955" y="591"/>
                      </a:lnTo>
                      <a:lnTo>
                        <a:pt x="946" y="591"/>
                      </a:lnTo>
                      <a:lnTo>
                        <a:pt x="941" y="594"/>
                      </a:lnTo>
                      <a:lnTo>
                        <a:pt x="942" y="603"/>
                      </a:lnTo>
                      <a:lnTo>
                        <a:pt x="948" y="611"/>
                      </a:lnTo>
                      <a:lnTo>
                        <a:pt x="955" y="622"/>
                      </a:lnTo>
                      <a:lnTo>
                        <a:pt x="957" y="628"/>
                      </a:lnTo>
                      <a:lnTo>
                        <a:pt x="966" y="637"/>
                      </a:lnTo>
                      <a:lnTo>
                        <a:pt x="976" y="636"/>
                      </a:lnTo>
                      <a:lnTo>
                        <a:pt x="983" y="637"/>
                      </a:lnTo>
                      <a:lnTo>
                        <a:pt x="989" y="636"/>
                      </a:lnTo>
                      <a:lnTo>
                        <a:pt x="995" y="629"/>
                      </a:lnTo>
                      <a:lnTo>
                        <a:pt x="996" y="619"/>
                      </a:lnTo>
                      <a:lnTo>
                        <a:pt x="992" y="611"/>
                      </a:lnTo>
                      <a:lnTo>
                        <a:pt x="992" y="603"/>
                      </a:lnTo>
                      <a:lnTo>
                        <a:pt x="996" y="601"/>
                      </a:lnTo>
                      <a:lnTo>
                        <a:pt x="1001" y="603"/>
                      </a:lnTo>
                      <a:lnTo>
                        <a:pt x="1004" y="611"/>
                      </a:lnTo>
                      <a:lnTo>
                        <a:pt x="1006" y="616"/>
                      </a:lnTo>
                      <a:lnTo>
                        <a:pt x="1009" y="621"/>
                      </a:lnTo>
                      <a:lnTo>
                        <a:pt x="1010" y="625"/>
                      </a:lnTo>
                      <a:lnTo>
                        <a:pt x="1010" y="637"/>
                      </a:lnTo>
                      <a:lnTo>
                        <a:pt x="1010" y="662"/>
                      </a:lnTo>
                      <a:lnTo>
                        <a:pt x="1010" y="671"/>
                      </a:lnTo>
                      <a:lnTo>
                        <a:pt x="1015" y="688"/>
                      </a:lnTo>
                      <a:lnTo>
                        <a:pt x="1018" y="696"/>
                      </a:lnTo>
                      <a:lnTo>
                        <a:pt x="1023" y="705"/>
                      </a:lnTo>
                      <a:lnTo>
                        <a:pt x="1027" y="713"/>
                      </a:lnTo>
                      <a:lnTo>
                        <a:pt x="1040" y="733"/>
                      </a:lnTo>
                      <a:lnTo>
                        <a:pt x="1056" y="751"/>
                      </a:lnTo>
                      <a:lnTo>
                        <a:pt x="1075" y="769"/>
                      </a:lnTo>
                      <a:lnTo>
                        <a:pt x="1098" y="783"/>
                      </a:lnTo>
                      <a:lnTo>
                        <a:pt x="1114" y="789"/>
                      </a:lnTo>
                      <a:lnTo>
                        <a:pt x="1132" y="806"/>
                      </a:lnTo>
                      <a:lnTo>
                        <a:pt x="1140" y="815"/>
                      </a:lnTo>
                      <a:lnTo>
                        <a:pt x="1164" y="836"/>
                      </a:lnTo>
                      <a:lnTo>
                        <a:pt x="1195" y="857"/>
                      </a:lnTo>
                      <a:lnTo>
                        <a:pt x="1220" y="869"/>
                      </a:lnTo>
                      <a:lnTo>
                        <a:pt x="1245" y="873"/>
                      </a:lnTo>
                      <a:lnTo>
                        <a:pt x="1254" y="869"/>
                      </a:lnTo>
                      <a:lnTo>
                        <a:pt x="1262" y="889"/>
                      </a:lnTo>
                      <a:lnTo>
                        <a:pt x="1269" y="900"/>
                      </a:lnTo>
                      <a:lnTo>
                        <a:pt x="1271" y="907"/>
                      </a:lnTo>
                      <a:lnTo>
                        <a:pt x="1271" y="924"/>
                      </a:lnTo>
                      <a:lnTo>
                        <a:pt x="1274" y="936"/>
                      </a:lnTo>
                      <a:lnTo>
                        <a:pt x="1283" y="949"/>
                      </a:lnTo>
                      <a:lnTo>
                        <a:pt x="1289" y="959"/>
                      </a:lnTo>
                      <a:lnTo>
                        <a:pt x="1306" y="1009"/>
                      </a:lnTo>
                      <a:lnTo>
                        <a:pt x="1319" y="1047"/>
                      </a:lnTo>
                      <a:lnTo>
                        <a:pt x="1332" y="1085"/>
                      </a:lnTo>
                      <a:lnTo>
                        <a:pt x="1358" y="1127"/>
                      </a:lnTo>
                      <a:lnTo>
                        <a:pt x="1374" y="1152"/>
                      </a:lnTo>
                      <a:lnTo>
                        <a:pt x="1394" y="1178"/>
                      </a:lnTo>
                      <a:lnTo>
                        <a:pt x="1428" y="1212"/>
                      </a:lnTo>
                      <a:lnTo>
                        <a:pt x="1438" y="1221"/>
                      </a:lnTo>
                      <a:lnTo>
                        <a:pt x="1456" y="1233"/>
                      </a:lnTo>
                      <a:lnTo>
                        <a:pt x="1472" y="1242"/>
                      </a:lnTo>
                      <a:lnTo>
                        <a:pt x="1486" y="1248"/>
                      </a:lnTo>
                      <a:lnTo>
                        <a:pt x="1500" y="1255"/>
                      </a:lnTo>
                      <a:lnTo>
                        <a:pt x="1507" y="1263"/>
                      </a:lnTo>
                      <a:lnTo>
                        <a:pt x="1516" y="1265"/>
                      </a:lnTo>
                      <a:lnTo>
                        <a:pt x="1533" y="1271"/>
                      </a:lnTo>
                      <a:lnTo>
                        <a:pt x="1551" y="1276"/>
                      </a:lnTo>
                      <a:lnTo>
                        <a:pt x="1559" y="1279"/>
                      </a:lnTo>
                      <a:lnTo>
                        <a:pt x="1568" y="1282"/>
                      </a:lnTo>
                      <a:lnTo>
                        <a:pt x="1578" y="1287"/>
                      </a:lnTo>
                      <a:lnTo>
                        <a:pt x="1583" y="1291"/>
                      </a:lnTo>
                      <a:lnTo>
                        <a:pt x="1596" y="1295"/>
                      </a:lnTo>
                      <a:lnTo>
                        <a:pt x="1620" y="1295"/>
                      </a:lnTo>
                      <a:lnTo>
                        <a:pt x="1632" y="1289"/>
                      </a:lnTo>
                      <a:lnTo>
                        <a:pt x="1641" y="1284"/>
                      </a:lnTo>
                      <a:lnTo>
                        <a:pt x="1649" y="1283"/>
                      </a:lnTo>
                      <a:lnTo>
                        <a:pt x="1658" y="1286"/>
                      </a:lnTo>
                      <a:lnTo>
                        <a:pt x="1663" y="1288"/>
                      </a:lnTo>
                      <a:lnTo>
                        <a:pt x="1672" y="1295"/>
                      </a:lnTo>
                      <a:lnTo>
                        <a:pt x="1675" y="1292"/>
                      </a:lnTo>
                      <a:lnTo>
                        <a:pt x="1675" y="1286"/>
                      </a:lnTo>
                      <a:lnTo>
                        <a:pt x="1667" y="1281"/>
                      </a:lnTo>
                      <a:lnTo>
                        <a:pt x="1667" y="1277"/>
                      </a:lnTo>
                      <a:lnTo>
                        <a:pt x="1672" y="1275"/>
                      </a:lnTo>
                      <a:lnTo>
                        <a:pt x="1681" y="1273"/>
                      </a:lnTo>
                      <a:lnTo>
                        <a:pt x="1690" y="1273"/>
                      </a:lnTo>
                      <a:lnTo>
                        <a:pt x="1698" y="1272"/>
                      </a:lnTo>
                      <a:lnTo>
                        <a:pt x="1708" y="1273"/>
                      </a:lnTo>
                      <a:lnTo>
                        <a:pt x="1716" y="1271"/>
                      </a:lnTo>
                      <a:lnTo>
                        <a:pt x="1725" y="1263"/>
                      </a:lnTo>
                      <a:lnTo>
                        <a:pt x="1732" y="1262"/>
                      </a:lnTo>
                      <a:lnTo>
                        <a:pt x="1739" y="1268"/>
                      </a:lnTo>
                      <a:lnTo>
                        <a:pt x="1749" y="1279"/>
                      </a:lnTo>
                      <a:lnTo>
                        <a:pt x="1760" y="1289"/>
                      </a:lnTo>
                      <a:lnTo>
                        <a:pt x="1760" y="1288"/>
                      </a:lnTo>
                      <a:lnTo>
                        <a:pt x="1764" y="1295"/>
                      </a:lnTo>
                      <a:lnTo>
                        <a:pt x="1761" y="1305"/>
                      </a:lnTo>
                      <a:lnTo>
                        <a:pt x="1760" y="1314"/>
                      </a:lnTo>
                      <a:lnTo>
                        <a:pt x="1750" y="1322"/>
                      </a:lnTo>
                      <a:lnTo>
                        <a:pt x="1736" y="1330"/>
                      </a:lnTo>
                      <a:lnTo>
                        <a:pt x="1733" y="1339"/>
                      </a:lnTo>
                      <a:lnTo>
                        <a:pt x="1729" y="1344"/>
                      </a:lnTo>
                      <a:lnTo>
                        <a:pt x="1721" y="1345"/>
                      </a:lnTo>
                      <a:lnTo>
                        <a:pt x="1707" y="1347"/>
                      </a:lnTo>
                      <a:lnTo>
                        <a:pt x="1700" y="1353"/>
                      </a:lnTo>
                      <a:lnTo>
                        <a:pt x="1695" y="1361"/>
                      </a:lnTo>
                      <a:lnTo>
                        <a:pt x="1697" y="1370"/>
                      </a:lnTo>
                      <a:lnTo>
                        <a:pt x="1695" y="1375"/>
                      </a:lnTo>
                      <a:lnTo>
                        <a:pt x="1690" y="1381"/>
                      </a:lnTo>
                      <a:lnTo>
                        <a:pt x="1706" y="1391"/>
                      </a:lnTo>
                      <a:lnTo>
                        <a:pt x="1709" y="1396"/>
                      </a:lnTo>
                      <a:lnTo>
                        <a:pt x="1706" y="1404"/>
                      </a:lnTo>
                      <a:lnTo>
                        <a:pt x="1703" y="1407"/>
                      </a:lnTo>
                      <a:lnTo>
                        <a:pt x="1701" y="1413"/>
                      </a:lnTo>
                      <a:lnTo>
                        <a:pt x="1708" y="1416"/>
                      </a:lnTo>
                      <a:lnTo>
                        <a:pt x="1717" y="1415"/>
                      </a:lnTo>
                      <a:lnTo>
                        <a:pt x="1720" y="1416"/>
                      </a:lnTo>
                      <a:lnTo>
                        <a:pt x="1728" y="1418"/>
                      </a:lnTo>
                      <a:lnTo>
                        <a:pt x="1733" y="1424"/>
                      </a:lnTo>
                      <a:lnTo>
                        <a:pt x="1738" y="1425"/>
                      </a:lnTo>
                      <a:lnTo>
                        <a:pt x="1742" y="1424"/>
                      </a:lnTo>
                      <a:lnTo>
                        <a:pt x="1746" y="1417"/>
                      </a:lnTo>
                      <a:lnTo>
                        <a:pt x="1746" y="1414"/>
                      </a:lnTo>
                      <a:lnTo>
                        <a:pt x="1750" y="1411"/>
                      </a:lnTo>
                      <a:lnTo>
                        <a:pt x="1760" y="1412"/>
                      </a:lnTo>
                      <a:lnTo>
                        <a:pt x="1771" y="1419"/>
                      </a:lnTo>
                      <a:lnTo>
                        <a:pt x="1788" y="1426"/>
                      </a:lnTo>
                      <a:lnTo>
                        <a:pt x="1812" y="1441"/>
                      </a:lnTo>
                      <a:lnTo>
                        <a:pt x="1830" y="1445"/>
                      </a:lnTo>
                      <a:lnTo>
                        <a:pt x="1846" y="1449"/>
                      </a:lnTo>
                      <a:lnTo>
                        <a:pt x="1864" y="1457"/>
                      </a:lnTo>
                      <a:lnTo>
                        <a:pt x="1881" y="1466"/>
                      </a:lnTo>
                      <a:lnTo>
                        <a:pt x="1897" y="1469"/>
                      </a:lnTo>
                      <a:lnTo>
                        <a:pt x="1951" y="1500"/>
                      </a:lnTo>
                      <a:lnTo>
                        <a:pt x="1978" y="1515"/>
                      </a:lnTo>
                      <a:lnTo>
                        <a:pt x="1995" y="1517"/>
                      </a:lnTo>
                      <a:lnTo>
                        <a:pt x="2004" y="1521"/>
                      </a:lnTo>
                      <a:lnTo>
                        <a:pt x="2021" y="1533"/>
                      </a:lnTo>
                      <a:lnTo>
                        <a:pt x="2030" y="1535"/>
                      </a:lnTo>
                      <a:lnTo>
                        <a:pt x="2046" y="1538"/>
                      </a:lnTo>
                      <a:lnTo>
                        <a:pt x="2077" y="1545"/>
                      </a:lnTo>
                      <a:lnTo>
                        <a:pt x="2085" y="1551"/>
                      </a:lnTo>
                      <a:lnTo>
                        <a:pt x="2089" y="1557"/>
                      </a:lnTo>
                      <a:lnTo>
                        <a:pt x="2109" y="1558"/>
                      </a:lnTo>
                      <a:lnTo>
                        <a:pt x="2127" y="1561"/>
                      </a:lnTo>
                      <a:lnTo>
                        <a:pt x="2134" y="1567"/>
                      </a:lnTo>
                      <a:lnTo>
                        <a:pt x="2136" y="1575"/>
                      </a:lnTo>
                      <a:lnTo>
                        <a:pt x="2133" y="1582"/>
                      </a:lnTo>
                      <a:lnTo>
                        <a:pt x="2133" y="1587"/>
                      </a:lnTo>
                      <a:lnTo>
                        <a:pt x="2134" y="1593"/>
                      </a:lnTo>
                      <a:lnTo>
                        <a:pt x="2143" y="1599"/>
                      </a:lnTo>
                      <a:lnTo>
                        <a:pt x="2153" y="1602"/>
                      </a:lnTo>
                      <a:lnTo>
                        <a:pt x="2163" y="1606"/>
                      </a:lnTo>
                      <a:lnTo>
                        <a:pt x="2188" y="1624"/>
                      </a:lnTo>
                      <a:lnTo>
                        <a:pt x="2212" y="1644"/>
                      </a:lnTo>
                      <a:lnTo>
                        <a:pt x="2230" y="1668"/>
                      </a:lnTo>
                      <a:lnTo>
                        <a:pt x="2238" y="1683"/>
                      </a:lnTo>
                      <a:lnTo>
                        <a:pt x="2242" y="1694"/>
                      </a:lnTo>
                      <a:lnTo>
                        <a:pt x="2239" y="1703"/>
                      </a:lnTo>
                      <a:lnTo>
                        <a:pt x="2231" y="1711"/>
                      </a:lnTo>
                      <a:lnTo>
                        <a:pt x="2222" y="1720"/>
                      </a:lnTo>
                      <a:lnTo>
                        <a:pt x="2222" y="1728"/>
                      </a:lnTo>
                      <a:lnTo>
                        <a:pt x="2222" y="1745"/>
                      </a:lnTo>
                      <a:lnTo>
                        <a:pt x="2227" y="1774"/>
                      </a:lnTo>
                      <a:lnTo>
                        <a:pt x="2205" y="1772"/>
                      </a:lnTo>
                      <a:lnTo>
                        <a:pt x="2182" y="1767"/>
                      </a:lnTo>
                      <a:lnTo>
                        <a:pt x="2169" y="1762"/>
                      </a:lnTo>
                      <a:lnTo>
                        <a:pt x="2161" y="1755"/>
                      </a:lnTo>
                      <a:lnTo>
                        <a:pt x="2154" y="1745"/>
                      </a:lnTo>
                      <a:lnTo>
                        <a:pt x="2146" y="1727"/>
                      </a:lnTo>
                      <a:lnTo>
                        <a:pt x="2143" y="1711"/>
                      </a:lnTo>
                      <a:lnTo>
                        <a:pt x="2142" y="1702"/>
                      </a:lnTo>
                      <a:lnTo>
                        <a:pt x="2136" y="1694"/>
                      </a:lnTo>
                      <a:lnTo>
                        <a:pt x="2128" y="1690"/>
                      </a:lnTo>
                      <a:lnTo>
                        <a:pt x="2123" y="1684"/>
                      </a:lnTo>
                      <a:lnTo>
                        <a:pt x="2116" y="1670"/>
                      </a:lnTo>
                      <a:lnTo>
                        <a:pt x="2108" y="1665"/>
                      </a:lnTo>
                      <a:lnTo>
                        <a:pt x="2100" y="1665"/>
                      </a:lnTo>
                      <a:lnTo>
                        <a:pt x="2082" y="1666"/>
                      </a:lnTo>
                      <a:lnTo>
                        <a:pt x="2074" y="1667"/>
                      </a:lnTo>
                      <a:lnTo>
                        <a:pt x="2056" y="1669"/>
                      </a:lnTo>
                      <a:lnTo>
                        <a:pt x="2048" y="1665"/>
                      </a:lnTo>
                      <a:lnTo>
                        <a:pt x="2031" y="1658"/>
                      </a:lnTo>
                      <a:lnTo>
                        <a:pt x="2019" y="1652"/>
                      </a:lnTo>
                      <a:lnTo>
                        <a:pt x="1997" y="1648"/>
                      </a:lnTo>
                      <a:lnTo>
                        <a:pt x="1987" y="1651"/>
                      </a:lnTo>
                      <a:lnTo>
                        <a:pt x="1979" y="1651"/>
                      </a:lnTo>
                      <a:lnTo>
                        <a:pt x="1976" y="1648"/>
                      </a:lnTo>
                      <a:lnTo>
                        <a:pt x="1978" y="1644"/>
                      </a:lnTo>
                      <a:lnTo>
                        <a:pt x="1986" y="1635"/>
                      </a:lnTo>
                      <a:lnTo>
                        <a:pt x="1986" y="1627"/>
                      </a:lnTo>
                      <a:lnTo>
                        <a:pt x="1978" y="1625"/>
                      </a:lnTo>
                      <a:lnTo>
                        <a:pt x="1969" y="1627"/>
                      </a:lnTo>
                      <a:lnTo>
                        <a:pt x="1962" y="1618"/>
                      </a:lnTo>
                      <a:lnTo>
                        <a:pt x="1952" y="1615"/>
                      </a:lnTo>
                      <a:lnTo>
                        <a:pt x="1943" y="1616"/>
                      </a:lnTo>
                      <a:lnTo>
                        <a:pt x="1933" y="1621"/>
                      </a:lnTo>
                      <a:lnTo>
                        <a:pt x="1925" y="1627"/>
                      </a:lnTo>
                      <a:lnTo>
                        <a:pt x="1920" y="1634"/>
                      </a:lnTo>
                      <a:lnTo>
                        <a:pt x="1916" y="1644"/>
                      </a:lnTo>
                      <a:lnTo>
                        <a:pt x="1910" y="1652"/>
                      </a:lnTo>
                      <a:lnTo>
                        <a:pt x="1908" y="1661"/>
                      </a:lnTo>
                      <a:lnTo>
                        <a:pt x="1906" y="1673"/>
                      </a:lnTo>
                      <a:lnTo>
                        <a:pt x="1896" y="1681"/>
                      </a:lnTo>
                      <a:lnTo>
                        <a:pt x="1891" y="1689"/>
                      </a:lnTo>
                      <a:lnTo>
                        <a:pt x="1890" y="1692"/>
                      </a:lnTo>
                      <a:lnTo>
                        <a:pt x="1888" y="1699"/>
                      </a:lnTo>
                      <a:lnTo>
                        <a:pt x="1885" y="1703"/>
                      </a:lnTo>
                      <a:lnTo>
                        <a:pt x="1883" y="1711"/>
                      </a:lnTo>
                      <a:lnTo>
                        <a:pt x="1874" y="1713"/>
                      </a:lnTo>
                      <a:lnTo>
                        <a:pt x="1868" y="1721"/>
                      </a:lnTo>
                      <a:lnTo>
                        <a:pt x="1866" y="1728"/>
                      </a:lnTo>
                      <a:lnTo>
                        <a:pt x="1868" y="1731"/>
                      </a:lnTo>
                      <a:lnTo>
                        <a:pt x="1868" y="1738"/>
                      </a:lnTo>
                      <a:lnTo>
                        <a:pt x="1861" y="1762"/>
                      </a:lnTo>
                      <a:lnTo>
                        <a:pt x="1858" y="1772"/>
                      </a:lnTo>
                      <a:lnTo>
                        <a:pt x="1855" y="1779"/>
                      </a:lnTo>
                      <a:lnTo>
                        <a:pt x="1850" y="1789"/>
                      </a:lnTo>
                      <a:lnTo>
                        <a:pt x="1846" y="1796"/>
                      </a:lnTo>
                      <a:lnTo>
                        <a:pt x="1843" y="1811"/>
                      </a:lnTo>
                      <a:lnTo>
                        <a:pt x="1844" y="1824"/>
                      </a:lnTo>
                      <a:lnTo>
                        <a:pt x="1851" y="1834"/>
                      </a:lnTo>
                      <a:lnTo>
                        <a:pt x="1861" y="1842"/>
                      </a:lnTo>
                      <a:lnTo>
                        <a:pt x="1864" y="1847"/>
                      </a:lnTo>
                      <a:lnTo>
                        <a:pt x="1864" y="1855"/>
                      </a:lnTo>
                      <a:lnTo>
                        <a:pt x="1884" y="1851"/>
                      </a:lnTo>
                      <a:lnTo>
                        <a:pt x="1902" y="1849"/>
                      </a:lnTo>
                      <a:lnTo>
                        <a:pt x="1909" y="1849"/>
                      </a:lnTo>
                      <a:lnTo>
                        <a:pt x="1915" y="1853"/>
                      </a:lnTo>
                      <a:lnTo>
                        <a:pt x="1918" y="1864"/>
                      </a:lnTo>
                      <a:lnTo>
                        <a:pt x="1935" y="1870"/>
                      </a:lnTo>
                      <a:lnTo>
                        <a:pt x="1943" y="1873"/>
                      </a:lnTo>
                      <a:lnTo>
                        <a:pt x="1953" y="1876"/>
                      </a:lnTo>
                      <a:lnTo>
                        <a:pt x="1962" y="1882"/>
                      </a:lnTo>
                      <a:lnTo>
                        <a:pt x="1968" y="1889"/>
                      </a:lnTo>
                      <a:lnTo>
                        <a:pt x="1972" y="1896"/>
                      </a:lnTo>
                      <a:lnTo>
                        <a:pt x="1972" y="1904"/>
                      </a:lnTo>
                      <a:lnTo>
                        <a:pt x="1966" y="1917"/>
                      </a:lnTo>
                      <a:lnTo>
                        <a:pt x="1962" y="1939"/>
                      </a:lnTo>
                      <a:lnTo>
                        <a:pt x="1968" y="1951"/>
                      </a:lnTo>
                      <a:lnTo>
                        <a:pt x="1969" y="1965"/>
                      </a:lnTo>
                      <a:lnTo>
                        <a:pt x="1978" y="1974"/>
                      </a:lnTo>
                      <a:lnTo>
                        <a:pt x="1993" y="1986"/>
                      </a:lnTo>
                      <a:lnTo>
                        <a:pt x="1995" y="1990"/>
                      </a:lnTo>
                      <a:lnTo>
                        <a:pt x="1993" y="1998"/>
                      </a:lnTo>
                      <a:lnTo>
                        <a:pt x="1984" y="2009"/>
                      </a:lnTo>
                      <a:lnTo>
                        <a:pt x="1970" y="2023"/>
                      </a:lnTo>
                      <a:lnTo>
                        <a:pt x="1963" y="2023"/>
                      </a:lnTo>
                      <a:lnTo>
                        <a:pt x="1952" y="2017"/>
                      </a:lnTo>
                      <a:lnTo>
                        <a:pt x="1943" y="2020"/>
                      </a:lnTo>
                      <a:lnTo>
                        <a:pt x="1934" y="2025"/>
                      </a:lnTo>
                      <a:lnTo>
                        <a:pt x="1899" y="2041"/>
                      </a:lnTo>
                      <a:lnTo>
                        <a:pt x="1882" y="2052"/>
                      </a:lnTo>
                      <a:lnTo>
                        <a:pt x="1878" y="2055"/>
                      </a:lnTo>
                      <a:lnTo>
                        <a:pt x="1873" y="2067"/>
                      </a:lnTo>
                      <a:lnTo>
                        <a:pt x="1873" y="2075"/>
                      </a:lnTo>
                      <a:lnTo>
                        <a:pt x="1872" y="2082"/>
                      </a:lnTo>
                      <a:lnTo>
                        <a:pt x="1872" y="2090"/>
                      </a:lnTo>
                      <a:lnTo>
                        <a:pt x="1873" y="2109"/>
                      </a:lnTo>
                      <a:lnTo>
                        <a:pt x="1875" y="2120"/>
                      </a:lnTo>
                      <a:lnTo>
                        <a:pt x="1878" y="2134"/>
                      </a:lnTo>
                      <a:lnTo>
                        <a:pt x="1880" y="2142"/>
                      </a:lnTo>
                      <a:lnTo>
                        <a:pt x="1880" y="2151"/>
                      </a:lnTo>
                      <a:lnTo>
                        <a:pt x="1878" y="2154"/>
                      </a:lnTo>
                      <a:lnTo>
                        <a:pt x="1872" y="2159"/>
                      </a:lnTo>
                      <a:lnTo>
                        <a:pt x="1864" y="2163"/>
                      </a:lnTo>
                      <a:lnTo>
                        <a:pt x="1857" y="2165"/>
                      </a:lnTo>
                      <a:lnTo>
                        <a:pt x="1841" y="2171"/>
                      </a:lnTo>
                      <a:lnTo>
                        <a:pt x="1824" y="2184"/>
                      </a:lnTo>
                      <a:lnTo>
                        <a:pt x="1817" y="2193"/>
                      </a:lnTo>
                      <a:lnTo>
                        <a:pt x="1812" y="2199"/>
                      </a:lnTo>
                      <a:lnTo>
                        <a:pt x="1810" y="2205"/>
                      </a:lnTo>
                      <a:lnTo>
                        <a:pt x="1808" y="2206"/>
                      </a:lnTo>
                      <a:lnTo>
                        <a:pt x="1802" y="2218"/>
                      </a:lnTo>
                      <a:lnTo>
                        <a:pt x="1796" y="2226"/>
                      </a:lnTo>
                      <a:lnTo>
                        <a:pt x="1791" y="2236"/>
                      </a:lnTo>
                      <a:lnTo>
                        <a:pt x="1786" y="2242"/>
                      </a:lnTo>
                      <a:lnTo>
                        <a:pt x="1780" y="2245"/>
                      </a:lnTo>
                      <a:lnTo>
                        <a:pt x="1774" y="2247"/>
                      </a:lnTo>
                      <a:lnTo>
                        <a:pt x="1764" y="2246"/>
                      </a:lnTo>
                      <a:lnTo>
                        <a:pt x="1742" y="2252"/>
                      </a:lnTo>
                      <a:lnTo>
                        <a:pt x="1730" y="2253"/>
                      </a:lnTo>
                      <a:lnTo>
                        <a:pt x="1730" y="2253"/>
                      </a:lnTo>
                      <a:lnTo>
                        <a:pt x="1718" y="2248"/>
                      </a:lnTo>
                      <a:lnTo>
                        <a:pt x="1708" y="2240"/>
                      </a:lnTo>
                      <a:lnTo>
                        <a:pt x="1705" y="2227"/>
                      </a:lnTo>
                      <a:lnTo>
                        <a:pt x="1700" y="2217"/>
                      </a:lnTo>
                      <a:lnTo>
                        <a:pt x="1698" y="2209"/>
                      </a:lnTo>
                      <a:lnTo>
                        <a:pt x="1700" y="2202"/>
                      </a:lnTo>
                      <a:lnTo>
                        <a:pt x="1705" y="2195"/>
                      </a:lnTo>
                      <a:lnTo>
                        <a:pt x="1725" y="2186"/>
                      </a:lnTo>
                      <a:lnTo>
                        <a:pt x="1733" y="2177"/>
                      </a:lnTo>
                      <a:lnTo>
                        <a:pt x="1739" y="2169"/>
                      </a:lnTo>
                      <a:lnTo>
                        <a:pt x="1742" y="2151"/>
                      </a:lnTo>
                      <a:lnTo>
                        <a:pt x="1750" y="2139"/>
                      </a:lnTo>
                      <a:lnTo>
                        <a:pt x="1751" y="2126"/>
                      </a:lnTo>
                      <a:lnTo>
                        <a:pt x="1748" y="2115"/>
                      </a:lnTo>
                      <a:lnTo>
                        <a:pt x="1742" y="2109"/>
                      </a:lnTo>
                      <a:lnTo>
                        <a:pt x="1733" y="2101"/>
                      </a:lnTo>
                      <a:lnTo>
                        <a:pt x="1733" y="2096"/>
                      </a:lnTo>
                      <a:lnTo>
                        <a:pt x="1733" y="2092"/>
                      </a:lnTo>
                      <a:lnTo>
                        <a:pt x="1739" y="2085"/>
                      </a:lnTo>
                      <a:lnTo>
                        <a:pt x="1751" y="2084"/>
                      </a:lnTo>
                      <a:lnTo>
                        <a:pt x="1768" y="2084"/>
                      </a:lnTo>
                      <a:lnTo>
                        <a:pt x="1778" y="2075"/>
                      </a:lnTo>
                      <a:lnTo>
                        <a:pt x="1793" y="2069"/>
                      </a:lnTo>
                      <a:lnTo>
                        <a:pt x="1802" y="2058"/>
                      </a:lnTo>
                      <a:lnTo>
                        <a:pt x="1805" y="2043"/>
                      </a:lnTo>
                      <a:lnTo>
                        <a:pt x="1801" y="2033"/>
                      </a:lnTo>
                      <a:lnTo>
                        <a:pt x="1794" y="2023"/>
                      </a:lnTo>
                      <a:lnTo>
                        <a:pt x="1777" y="2006"/>
                      </a:lnTo>
                      <a:lnTo>
                        <a:pt x="1774" y="1998"/>
                      </a:lnTo>
                      <a:lnTo>
                        <a:pt x="1767" y="1983"/>
                      </a:lnTo>
                      <a:lnTo>
                        <a:pt x="1763" y="1964"/>
                      </a:lnTo>
                      <a:lnTo>
                        <a:pt x="1760" y="1940"/>
                      </a:lnTo>
                      <a:lnTo>
                        <a:pt x="1760" y="1923"/>
                      </a:lnTo>
                      <a:lnTo>
                        <a:pt x="1759" y="1908"/>
                      </a:lnTo>
                      <a:lnTo>
                        <a:pt x="1754" y="1898"/>
                      </a:lnTo>
                      <a:lnTo>
                        <a:pt x="1742" y="1881"/>
                      </a:lnTo>
                      <a:lnTo>
                        <a:pt x="1733" y="1855"/>
                      </a:lnTo>
                      <a:lnTo>
                        <a:pt x="1725" y="1839"/>
                      </a:lnTo>
                      <a:lnTo>
                        <a:pt x="1707" y="1813"/>
                      </a:lnTo>
                      <a:lnTo>
                        <a:pt x="1696" y="1780"/>
                      </a:lnTo>
                      <a:lnTo>
                        <a:pt x="1693" y="1770"/>
                      </a:lnTo>
                      <a:lnTo>
                        <a:pt x="1690" y="1762"/>
                      </a:lnTo>
                      <a:lnTo>
                        <a:pt x="1681" y="1753"/>
                      </a:lnTo>
                      <a:lnTo>
                        <a:pt x="1673" y="1749"/>
                      </a:lnTo>
                      <a:lnTo>
                        <a:pt x="1663" y="1746"/>
                      </a:lnTo>
                      <a:lnTo>
                        <a:pt x="1658" y="1748"/>
                      </a:lnTo>
                      <a:lnTo>
                        <a:pt x="1650" y="1757"/>
                      </a:lnTo>
                      <a:lnTo>
                        <a:pt x="1648" y="1761"/>
                      </a:lnTo>
                      <a:lnTo>
                        <a:pt x="1645" y="1767"/>
                      </a:lnTo>
                      <a:lnTo>
                        <a:pt x="1637" y="1771"/>
                      </a:lnTo>
                      <a:lnTo>
                        <a:pt x="1623" y="1769"/>
                      </a:lnTo>
                      <a:lnTo>
                        <a:pt x="1612" y="1761"/>
                      </a:lnTo>
                      <a:lnTo>
                        <a:pt x="1606" y="1753"/>
                      </a:lnTo>
                      <a:lnTo>
                        <a:pt x="1598" y="1744"/>
                      </a:lnTo>
                      <a:lnTo>
                        <a:pt x="1589" y="1736"/>
                      </a:lnTo>
                      <a:lnTo>
                        <a:pt x="1576" y="1728"/>
                      </a:lnTo>
                      <a:lnTo>
                        <a:pt x="1569" y="1723"/>
                      </a:lnTo>
                      <a:lnTo>
                        <a:pt x="1559" y="1720"/>
                      </a:lnTo>
                      <a:lnTo>
                        <a:pt x="1552" y="1718"/>
                      </a:lnTo>
                      <a:lnTo>
                        <a:pt x="1540" y="1712"/>
                      </a:lnTo>
                      <a:lnTo>
                        <a:pt x="1533" y="1703"/>
                      </a:lnTo>
                      <a:lnTo>
                        <a:pt x="1531" y="1694"/>
                      </a:lnTo>
                      <a:lnTo>
                        <a:pt x="1533" y="1686"/>
                      </a:lnTo>
                      <a:lnTo>
                        <a:pt x="1542" y="1677"/>
                      </a:lnTo>
                      <a:lnTo>
                        <a:pt x="1548" y="1667"/>
                      </a:lnTo>
                      <a:lnTo>
                        <a:pt x="1548" y="1658"/>
                      </a:lnTo>
                      <a:lnTo>
                        <a:pt x="1546" y="1655"/>
                      </a:lnTo>
                      <a:lnTo>
                        <a:pt x="1541" y="1647"/>
                      </a:lnTo>
                      <a:lnTo>
                        <a:pt x="1525" y="1628"/>
                      </a:lnTo>
                      <a:lnTo>
                        <a:pt x="1518" y="1623"/>
                      </a:lnTo>
                      <a:lnTo>
                        <a:pt x="1511" y="1618"/>
                      </a:lnTo>
                      <a:lnTo>
                        <a:pt x="1504" y="1612"/>
                      </a:lnTo>
                      <a:lnTo>
                        <a:pt x="1497" y="1604"/>
                      </a:lnTo>
                      <a:lnTo>
                        <a:pt x="1493" y="1599"/>
                      </a:lnTo>
                      <a:lnTo>
                        <a:pt x="1487" y="1591"/>
                      </a:lnTo>
                      <a:lnTo>
                        <a:pt x="1484" y="1590"/>
                      </a:lnTo>
                      <a:lnTo>
                        <a:pt x="1480" y="1593"/>
                      </a:lnTo>
                      <a:lnTo>
                        <a:pt x="1480" y="1601"/>
                      </a:lnTo>
                      <a:lnTo>
                        <a:pt x="1476" y="1609"/>
                      </a:lnTo>
                      <a:lnTo>
                        <a:pt x="1472" y="1610"/>
                      </a:lnTo>
                      <a:lnTo>
                        <a:pt x="1463" y="1610"/>
                      </a:lnTo>
                      <a:lnTo>
                        <a:pt x="1455" y="1610"/>
                      </a:lnTo>
                      <a:lnTo>
                        <a:pt x="1446" y="1615"/>
                      </a:lnTo>
                      <a:lnTo>
                        <a:pt x="1428" y="1621"/>
                      </a:lnTo>
                      <a:lnTo>
                        <a:pt x="1420" y="1625"/>
                      </a:lnTo>
                      <a:lnTo>
                        <a:pt x="1410" y="1627"/>
                      </a:lnTo>
                      <a:lnTo>
                        <a:pt x="1406" y="1624"/>
                      </a:lnTo>
                      <a:lnTo>
                        <a:pt x="1405" y="1618"/>
                      </a:lnTo>
                      <a:lnTo>
                        <a:pt x="1412" y="1613"/>
                      </a:lnTo>
                      <a:lnTo>
                        <a:pt x="1419" y="1610"/>
                      </a:lnTo>
                      <a:lnTo>
                        <a:pt x="1430" y="1609"/>
                      </a:lnTo>
                      <a:lnTo>
                        <a:pt x="1436" y="1603"/>
                      </a:lnTo>
                      <a:lnTo>
                        <a:pt x="1437" y="1593"/>
                      </a:lnTo>
                      <a:lnTo>
                        <a:pt x="1436" y="1585"/>
                      </a:lnTo>
                      <a:lnTo>
                        <a:pt x="1428" y="1585"/>
                      </a:lnTo>
                      <a:lnTo>
                        <a:pt x="1413" y="1578"/>
                      </a:lnTo>
                      <a:lnTo>
                        <a:pt x="1408" y="1574"/>
                      </a:lnTo>
                      <a:lnTo>
                        <a:pt x="1402" y="1569"/>
                      </a:lnTo>
                      <a:lnTo>
                        <a:pt x="1394" y="1559"/>
                      </a:lnTo>
                      <a:lnTo>
                        <a:pt x="1384" y="1559"/>
                      </a:lnTo>
                      <a:lnTo>
                        <a:pt x="1367" y="1562"/>
                      </a:lnTo>
                      <a:lnTo>
                        <a:pt x="1363" y="1561"/>
                      </a:lnTo>
                      <a:lnTo>
                        <a:pt x="1341" y="1528"/>
                      </a:lnTo>
                      <a:lnTo>
                        <a:pt x="1332" y="1517"/>
                      </a:lnTo>
                      <a:lnTo>
                        <a:pt x="1324" y="1517"/>
                      </a:lnTo>
                      <a:lnTo>
                        <a:pt x="1322" y="1515"/>
                      </a:lnTo>
                      <a:lnTo>
                        <a:pt x="1318" y="1503"/>
                      </a:lnTo>
                      <a:lnTo>
                        <a:pt x="1319" y="1499"/>
                      </a:lnTo>
                      <a:lnTo>
                        <a:pt x="1315" y="1494"/>
                      </a:lnTo>
                      <a:lnTo>
                        <a:pt x="1308" y="1481"/>
                      </a:lnTo>
                      <a:lnTo>
                        <a:pt x="1298" y="1467"/>
                      </a:lnTo>
                      <a:lnTo>
                        <a:pt x="1289" y="1458"/>
                      </a:lnTo>
                      <a:lnTo>
                        <a:pt x="1280" y="1458"/>
                      </a:lnTo>
                      <a:lnTo>
                        <a:pt x="1275" y="1460"/>
                      </a:lnTo>
                      <a:lnTo>
                        <a:pt x="1271" y="1466"/>
                      </a:lnTo>
                      <a:lnTo>
                        <a:pt x="1271" y="1475"/>
                      </a:lnTo>
                      <a:lnTo>
                        <a:pt x="1271" y="1483"/>
                      </a:lnTo>
                      <a:lnTo>
                        <a:pt x="1267" y="1484"/>
                      </a:lnTo>
                      <a:lnTo>
                        <a:pt x="1262" y="1483"/>
                      </a:lnTo>
                      <a:lnTo>
                        <a:pt x="1254" y="1475"/>
                      </a:lnTo>
                      <a:lnTo>
                        <a:pt x="1246" y="1467"/>
                      </a:lnTo>
                      <a:lnTo>
                        <a:pt x="1231" y="1460"/>
                      </a:lnTo>
                      <a:lnTo>
                        <a:pt x="1214" y="1458"/>
                      </a:lnTo>
                      <a:lnTo>
                        <a:pt x="1195" y="1458"/>
                      </a:lnTo>
                      <a:lnTo>
                        <a:pt x="1176" y="1463"/>
                      </a:lnTo>
                      <a:lnTo>
                        <a:pt x="1158" y="1466"/>
                      </a:lnTo>
                      <a:lnTo>
                        <a:pt x="1152" y="1464"/>
                      </a:lnTo>
                      <a:lnTo>
                        <a:pt x="1145" y="1459"/>
                      </a:lnTo>
                      <a:lnTo>
                        <a:pt x="1142" y="1449"/>
                      </a:lnTo>
                      <a:lnTo>
                        <a:pt x="1140" y="1441"/>
                      </a:lnTo>
                      <a:lnTo>
                        <a:pt x="1132" y="1434"/>
                      </a:lnTo>
                      <a:lnTo>
                        <a:pt x="1124" y="1431"/>
                      </a:lnTo>
                      <a:lnTo>
                        <a:pt x="1115" y="1426"/>
                      </a:lnTo>
                      <a:lnTo>
                        <a:pt x="1106" y="1424"/>
                      </a:lnTo>
                      <a:lnTo>
                        <a:pt x="1083" y="1417"/>
                      </a:lnTo>
                      <a:lnTo>
                        <a:pt x="1071" y="1415"/>
                      </a:lnTo>
                      <a:lnTo>
                        <a:pt x="1061" y="1409"/>
                      </a:lnTo>
                      <a:lnTo>
                        <a:pt x="1056" y="1401"/>
                      </a:lnTo>
                      <a:lnTo>
                        <a:pt x="1054" y="1389"/>
                      </a:lnTo>
                      <a:lnTo>
                        <a:pt x="1053" y="1373"/>
                      </a:lnTo>
                      <a:lnTo>
                        <a:pt x="1046" y="1369"/>
                      </a:lnTo>
                      <a:lnTo>
                        <a:pt x="1038" y="1362"/>
                      </a:lnTo>
                      <a:lnTo>
                        <a:pt x="1034" y="1356"/>
                      </a:lnTo>
                      <a:lnTo>
                        <a:pt x="1028" y="1347"/>
                      </a:lnTo>
                      <a:lnTo>
                        <a:pt x="1023" y="1345"/>
                      </a:lnTo>
                      <a:lnTo>
                        <a:pt x="1010" y="1347"/>
                      </a:lnTo>
                      <a:lnTo>
                        <a:pt x="1003" y="1345"/>
                      </a:lnTo>
                      <a:lnTo>
                        <a:pt x="998" y="1342"/>
                      </a:lnTo>
                      <a:lnTo>
                        <a:pt x="996" y="1339"/>
                      </a:lnTo>
                      <a:lnTo>
                        <a:pt x="995" y="1335"/>
                      </a:lnTo>
                      <a:lnTo>
                        <a:pt x="994" y="1330"/>
                      </a:lnTo>
                      <a:lnTo>
                        <a:pt x="993" y="1322"/>
                      </a:lnTo>
                      <a:lnTo>
                        <a:pt x="992" y="1314"/>
                      </a:lnTo>
                      <a:lnTo>
                        <a:pt x="992" y="1311"/>
                      </a:lnTo>
                      <a:lnTo>
                        <a:pt x="989" y="1304"/>
                      </a:lnTo>
                      <a:lnTo>
                        <a:pt x="985" y="1301"/>
                      </a:lnTo>
                      <a:lnTo>
                        <a:pt x="974" y="1297"/>
                      </a:lnTo>
                      <a:lnTo>
                        <a:pt x="964" y="1291"/>
                      </a:lnTo>
                      <a:lnTo>
                        <a:pt x="958" y="1285"/>
                      </a:lnTo>
                      <a:lnTo>
                        <a:pt x="950" y="1277"/>
                      </a:lnTo>
                      <a:lnTo>
                        <a:pt x="940" y="1271"/>
                      </a:lnTo>
                      <a:lnTo>
                        <a:pt x="931" y="1270"/>
                      </a:lnTo>
                      <a:lnTo>
                        <a:pt x="924" y="1257"/>
                      </a:lnTo>
                      <a:lnTo>
                        <a:pt x="914" y="1246"/>
                      </a:lnTo>
                      <a:lnTo>
                        <a:pt x="909" y="1228"/>
                      </a:lnTo>
                      <a:lnTo>
                        <a:pt x="903" y="1219"/>
                      </a:lnTo>
                      <a:lnTo>
                        <a:pt x="899" y="1215"/>
                      </a:lnTo>
                      <a:lnTo>
                        <a:pt x="897" y="1212"/>
                      </a:lnTo>
                      <a:lnTo>
                        <a:pt x="883" y="1203"/>
                      </a:lnTo>
                      <a:lnTo>
                        <a:pt x="871" y="1198"/>
                      </a:lnTo>
                      <a:lnTo>
                        <a:pt x="859" y="1193"/>
                      </a:lnTo>
                      <a:lnTo>
                        <a:pt x="844" y="1187"/>
                      </a:lnTo>
                      <a:lnTo>
                        <a:pt x="827" y="1177"/>
                      </a:lnTo>
                      <a:lnTo>
                        <a:pt x="808" y="1163"/>
                      </a:lnTo>
                      <a:lnTo>
                        <a:pt x="805" y="1158"/>
                      </a:lnTo>
                      <a:lnTo>
                        <a:pt x="807" y="1152"/>
                      </a:lnTo>
                      <a:lnTo>
                        <a:pt x="804" y="1145"/>
                      </a:lnTo>
                      <a:lnTo>
                        <a:pt x="805" y="1147"/>
                      </a:lnTo>
                      <a:lnTo>
                        <a:pt x="801" y="1143"/>
                      </a:lnTo>
                      <a:lnTo>
                        <a:pt x="797" y="1135"/>
                      </a:lnTo>
                      <a:lnTo>
                        <a:pt x="793" y="1126"/>
                      </a:lnTo>
                      <a:lnTo>
                        <a:pt x="783" y="1119"/>
                      </a:lnTo>
                      <a:lnTo>
                        <a:pt x="776" y="1116"/>
                      </a:lnTo>
                      <a:lnTo>
                        <a:pt x="774" y="1110"/>
                      </a:lnTo>
                      <a:lnTo>
                        <a:pt x="766" y="1095"/>
                      </a:lnTo>
                      <a:lnTo>
                        <a:pt x="759" y="1091"/>
                      </a:lnTo>
                      <a:lnTo>
                        <a:pt x="754" y="1089"/>
                      </a:lnTo>
                      <a:lnTo>
                        <a:pt x="748" y="1088"/>
                      </a:lnTo>
                      <a:lnTo>
                        <a:pt x="738" y="1086"/>
                      </a:lnTo>
                      <a:lnTo>
                        <a:pt x="731" y="1083"/>
                      </a:lnTo>
                      <a:lnTo>
                        <a:pt x="731" y="1081"/>
                      </a:lnTo>
                      <a:lnTo>
                        <a:pt x="731" y="1079"/>
                      </a:lnTo>
                      <a:lnTo>
                        <a:pt x="737" y="1069"/>
                      </a:lnTo>
                      <a:lnTo>
                        <a:pt x="739" y="1059"/>
                      </a:lnTo>
                      <a:lnTo>
                        <a:pt x="736" y="1051"/>
                      </a:lnTo>
                      <a:lnTo>
                        <a:pt x="728" y="1045"/>
                      </a:lnTo>
                      <a:lnTo>
                        <a:pt x="722" y="1043"/>
                      </a:lnTo>
                      <a:lnTo>
                        <a:pt x="714" y="1039"/>
                      </a:lnTo>
                      <a:lnTo>
                        <a:pt x="702" y="1041"/>
                      </a:lnTo>
                      <a:lnTo>
                        <a:pt x="682" y="1044"/>
                      </a:lnTo>
                      <a:lnTo>
                        <a:pt x="678" y="1043"/>
                      </a:lnTo>
                      <a:lnTo>
                        <a:pt x="674" y="1038"/>
                      </a:lnTo>
                      <a:lnTo>
                        <a:pt x="673" y="1030"/>
                      </a:lnTo>
                      <a:lnTo>
                        <a:pt x="678" y="1018"/>
                      </a:lnTo>
                      <a:lnTo>
                        <a:pt x="685" y="1004"/>
                      </a:lnTo>
                      <a:lnTo>
                        <a:pt x="688" y="980"/>
                      </a:lnTo>
                      <a:lnTo>
                        <a:pt x="684" y="961"/>
                      </a:lnTo>
                      <a:lnTo>
                        <a:pt x="681" y="943"/>
                      </a:lnTo>
                      <a:lnTo>
                        <a:pt x="674" y="930"/>
                      </a:lnTo>
                      <a:lnTo>
                        <a:pt x="660" y="909"/>
                      </a:lnTo>
                      <a:lnTo>
                        <a:pt x="651" y="897"/>
                      </a:lnTo>
                      <a:lnTo>
                        <a:pt x="647" y="892"/>
                      </a:lnTo>
                      <a:lnTo>
                        <a:pt x="644" y="889"/>
                      </a:lnTo>
                      <a:lnTo>
                        <a:pt x="642" y="884"/>
                      </a:lnTo>
                      <a:lnTo>
                        <a:pt x="642" y="873"/>
                      </a:lnTo>
                      <a:lnTo>
                        <a:pt x="642" y="865"/>
                      </a:lnTo>
                      <a:lnTo>
                        <a:pt x="641" y="851"/>
                      </a:lnTo>
                      <a:lnTo>
                        <a:pt x="638" y="837"/>
                      </a:lnTo>
                      <a:lnTo>
                        <a:pt x="634" y="823"/>
                      </a:lnTo>
                      <a:lnTo>
                        <a:pt x="626" y="806"/>
                      </a:lnTo>
                      <a:lnTo>
                        <a:pt x="610" y="784"/>
                      </a:lnTo>
                      <a:lnTo>
                        <a:pt x="602" y="774"/>
                      </a:lnTo>
                      <a:lnTo>
                        <a:pt x="596" y="763"/>
                      </a:lnTo>
                      <a:lnTo>
                        <a:pt x="591" y="764"/>
                      </a:lnTo>
                      <a:lnTo>
                        <a:pt x="585" y="763"/>
                      </a:lnTo>
                      <a:lnTo>
                        <a:pt x="573" y="761"/>
                      </a:lnTo>
                      <a:lnTo>
                        <a:pt x="561" y="757"/>
                      </a:lnTo>
                      <a:lnTo>
                        <a:pt x="548" y="753"/>
                      </a:lnTo>
                      <a:lnTo>
                        <a:pt x="550" y="760"/>
                      </a:lnTo>
                      <a:lnTo>
                        <a:pt x="547" y="763"/>
                      </a:lnTo>
                      <a:lnTo>
                        <a:pt x="538" y="757"/>
                      </a:lnTo>
                      <a:lnTo>
                        <a:pt x="513" y="734"/>
                      </a:lnTo>
                      <a:lnTo>
                        <a:pt x="494" y="713"/>
                      </a:lnTo>
                      <a:lnTo>
                        <a:pt x="474" y="688"/>
                      </a:lnTo>
                      <a:lnTo>
                        <a:pt x="467" y="683"/>
                      </a:lnTo>
                      <a:lnTo>
                        <a:pt x="454" y="680"/>
                      </a:lnTo>
                      <a:lnTo>
                        <a:pt x="442" y="687"/>
                      </a:lnTo>
                      <a:lnTo>
                        <a:pt x="435" y="690"/>
                      </a:lnTo>
                      <a:lnTo>
                        <a:pt x="426" y="687"/>
                      </a:lnTo>
                      <a:lnTo>
                        <a:pt x="420" y="678"/>
                      </a:lnTo>
                      <a:lnTo>
                        <a:pt x="404" y="672"/>
                      </a:lnTo>
                      <a:lnTo>
                        <a:pt x="393" y="667"/>
                      </a:lnTo>
                      <a:lnTo>
                        <a:pt x="381" y="662"/>
                      </a:lnTo>
                      <a:lnTo>
                        <a:pt x="364" y="658"/>
                      </a:lnTo>
                      <a:lnTo>
                        <a:pt x="356" y="659"/>
                      </a:lnTo>
                      <a:lnTo>
                        <a:pt x="347" y="662"/>
                      </a:lnTo>
                      <a:lnTo>
                        <a:pt x="332" y="669"/>
                      </a:lnTo>
                      <a:lnTo>
                        <a:pt x="326" y="675"/>
                      </a:lnTo>
                      <a:lnTo>
                        <a:pt x="318" y="684"/>
                      </a:lnTo>
                      <a:lnTo>
                        <a:pt x="313" y="693"/>
                      </a:lnTo>
                      <a:lnTo>
                        <a:pt x="308" y="704"/>
                      </a:lnTo>
                      <a:lnTo>
                        <a:pt x="302" y="713"/>
                      </a:lnTo>
                      <a:lnTo>
                        <a:pt x="298" y="718"/>
                      </a:lnTo>
                      <a:lnTo>
                        <a:pt x="286" y="721"/>
                      </a:lnTo>
                      <a:lnTo>
                        <a:pt x="277" y="721"/>
                      </a:lnTo>
                      <a:lnTo>
                        <a:pt x="272" y="729"/>
                      </a:lnTo>
                      <a:lnTo>
                        <a:pt x="267" y="745"/>
                      </a:lnTo>
                      <a:lnTo>
                        <a:pt x="265" y="749"/>
                      </a:lnTo>
                      <a:lnTo>
                        <a:pt x="263" y="755"/>
                      </a:lnTo>
                      <a:lnTo>
                        <a:pt x="258" y="763"/>
                      </a:lnTo>
                      <a:lnTo>
                        <a:pt x="251" y="772"/>
                      </a:lnTo>
                      <a:lnTo>
                        <a:pt x="242" y="781"/>
                      </a:lnTo>
                      <a:lnTo>
                        <a:pt x="226" y="791"/>
                      </a:lnTo>
                      <a:lnTo>
                        <a:pt x="210" y="797"/>
                      </a:lnTo>
                      <a:lnTo>
                        <a:pt x="196" y="803"/>
                      </a:lnTo>
                      <a:lnTo>
                        <a:pt x="181" y="806"/>
                      </a:lnTo>
                      <a:lnTo>
                        <a:pt x="161" y="802"/>
                      </a:lnTo>
                      <a:lnTo>
                        <a:pt x="154" y="805"/>
                      </a:lnTo>
                      <a:lnTo>
                        <a:pt x="146" y="806"/>
                      </a:lnTo>
                      <a:lnTo>
                        <a:pt x="141" y="797"/>
                      </a:lnTo>
                      <a:lnTo>
                        <a:pt x="138" y="789"/>
                      </a:lnTo>
                      <a:lnTo>
                        <a:pt x="138" y="781"/>
                      </a:lnTo>
                      <a:lnTo>
                        <a:pt x="139" y="774"/>
                      </a:lnTo>
                      <a:lnTo>
                        <a:pt x="146" y="764"/>
                      </a:lnTo>
                      <a:lnTo>
                        <a:pt x="158" y="756"/>
                      </a:lnTo>
                      <a:lnTo>
                        <a:pt x="160" y="754"/>
                      </a:lnTo>
                      <a:lnTo>
                        <a:pt x="163" y="747"/>
                      </a:lnTo>
                      <a:lnTo>
                        <a:pt x="163" y="738"/>
                      </a:lnTo>
                      <a:lnTo>
                        <a:pt x="163" y="721"/>
                      </a:lnTo>
                      <a:lnTo>
                        <a:pt x="162" y="704"/>
                      </a:lnTo>
                      <a:lnTo>
                        <a:pt x="161" y="696"/>
                      </a:lnTo>
                      <a:lnTo>
                        <a:pt x="158" y="693"/>
                      </a:lnTo>
                      <a:lnTo>
                        <a:pt x="146" y="696"/>
                      </a:lnTo>
                      <a:lnTo>
                        <a:pt x="138" y="696"/>
                      </a:lnTo>
                      <a:lnTo>
                        <a:pt x="122" y="697"/>
                      </a:lnTo>
                      <a:lnTo>
                        <a:pt x="104" y="700"/>
                      </a:lnTo>
                      <a:lnTo>
                        <a:pt x="90" y="699"/>
                      </a:lnTo>
                      <a:lnTo>
                        <a:pt x="84" y="697"/>
                      </a:lnTo>
                      <a:lnTo>
                        <a:pt x="78" y="693"/>
                      </a:lnTo>
                      <a:lnTo>
                        <a:pt x="52" y="681"/>
                      </a:lnTo>
                      <a:lnTo>
                        <a:pt x="43" y="678"/>
                      </a:lnTo>
                      <a:lnTo>
                        <a:pt x="36" y="670"/>
                      </a:lnTo>
                      <a:lnTo>
                        <a:pt x="29" y="659"/>
                      </a:lnTo>
                      <a:lnTo>
                        <a:pt x="20" y="645"/>
                      </a:lnTo>
                      <a:lnTo>
                        <a:pt x="18" y="639"/>
                      </a:lnTo>
                      <a:lnTo>
                        <a:pt x="21" y="635"/>
                      </a:lnTo>
                      <a:lnTo>
                        <a:pt x="25" y="629"/>
                      </a:lnTo>
                      <a:lnTo>
                        <a:pt x="22" y="623"/>
                      </a:lnTo>
                      <a:lnTo>
                        <a:pt x="20" y="616"/>
                      </a:lnTo>
                      <a:lnTo>
                        <a:pt x="22" y="608"/>
                      </a:lnTo>
                      <a:lnTo>
                        <a:pt x="27" y="602"/>
                      </a:lnTo>
                      <a:lnTo>
                        <a:pt x="34" y="589"/>
                      </a:lnTo>
                      <a:lnTo>
                        <a:pt x="38" y="574"/>
                      </a:lnTo>
                      <a:lnTo>
                        <a:pt x="39" y="567"/>
                      </a:lnTo>
                      <a:lnTo>
                        <a:pt x="42" y="565"/>
                      </a:lnTo>
                      <a:lnTo>
                        <a:pt x="52" y="559"/>
                      </a:lnTo>
                      <a:lnTo>
                        <a:pt x="60" y="556"/>
                      </a:lnTo>
                      <a:lnTo>
                        <a:pt x="67" y="552"/>
                      </a:lnTo>
                      <a:lnTo>
                        <a:pt x="66" y="545"/>
                      </a:lnTo>
                      <a:lnTo>
                        <a:pt x="62" y="543"/>
                      </a:lnTo>
                      <a:lnTo>
                        <a:pt x="55" y="542"/>
                      </a:lnTo>
                      <a:lnTo>
                        <a:pt x="53" y="537"/>
                      </a:lnTo>
                      <a:lnTo>
                        <a:pt x="50" y="527"/>
                      </a:lnTo>
                      <a:lnTo>
                        <a:pt x="49" y="520"/>
                      </a:lnTo>
                      <a:lnTo>
                        <a:pt x="42" y="517"/>
                      </a:lnTo>
                      <a:lnTo>
                        <a:pt x="30" y="514"/>
                      </a:lnTo>
                      <a:lnTo>
                        <a:pt x="21" y="508"/>
                      </a:lnTo>
                      <a:lnTo>
                        <a:pt x="16" y="501"/>
                      </a:lnTo>
                      <a:lnTo>
                        <a:pt x="15" y="493"/>
                      </a:lnTo>
                      <a:lnTo>
                        <a:pt x="10" y="478"/>
                      </a:lnTo>
                      <a:lnTo>
                        <a:pt x="2" y="468"/>
                      </a:lnTo>
                      <a:lnTo>
                        <a:pt x="0" y="458"/>
                      </a:lnTo>
                      <a:lnTo>
                        <a:pt x="4" y="447"/>
                      </a:lnTo>
                      <a:lnTo>
                        <a:pt x="9" y="443"/>
                      </a:lnTo>
                      <a:lnTo>
                        <a:pt x="18" y="441"/>
                      </a:lnTo>
                      <a:lnTo>
                        <a:pt x="24" y="442"/>
                      </a:lnTo>
                      <a:lnTo>
                        <a:pt x="33" y="451"/>
                      </a:lnTo>
                      <a:lnTo>
                        <a:pt x="41" y="453"/>
                      </a:lnTo>
                      <a:lnTo>
                        <a:pt x="51" y="450"/>
                      </a:lnTo>
                      <a:lnTo>
                        <a:pt x="56" y="442"/>
                      </a:lnTo>
                      <a:lnTo>
                        <a:pt x="60" y="437"/>
                      </a:lnTo>
                      <a:lnTo>
                        <a:pt x="64" y="433"/>
                      </a:lnTo>
                      <a:lnTo>
                        <a:pt x="70" y="431"/>
                      </a:lnTo>
                      <a:lnTo>
                        <a:pt x="81" y="428"/>
                      </a:lnTo>
                      <a:lnTo>
                        <a:pt x="84" y="424"/>
                      </a:lnTo>
                      <a:lnTo>
                        <a:pt x="83" y="416"/>
                      </a:lnTo>
                      <a:lnTo>
                        <a:pt x="84" y="408"/>
                      </a:lnTo>
                      <a:lnTo>
                        <a:pt x="87" y="405"/>
                      </a:lnTo>
                      <a:lnTo>
                        <a:pt x="94" y="400"/>
                      </a:lnTo>
                      <a:lnTo>
                        <a:pt x="97" y="395"/>
                      </a:lnTo>
                      <a:lnTo>
                        <a:pt x="94" y="391"/>
                      </a:lnTo>
                      <a:lnTo>
                        <a:pt x="85" y="383"/>
                      </a:lnTo>
                      <a:lnTo>
                        <a:pt x="78" y="373"/>
                      </a:lnTo>
                      <a:lnTo>
                        <a:pt x="71" y="364"/>
                      </a:lnTo>
                      <a:lnTo>
                        <a:pt x="65" y="357"/>
                      </a:lnTo>
                      <a:lnTo>
                        <a:pt x="60" y="337"/>
                      </a:lnTo>
                      <a:lnTo>
                        <a:pt x="60" y="328"/>
                      </a:lnTo>
                      <a:lnTo>
                        <a:pt x="57" y="321"/>
                      </a:lnTo>
                      <a:lnTo>
                        <a:pt x="50" y="315"/>
                      </a:lnTo>
                      <a:lnTo>
                        <a:pt x="43" y="306"/>
                      </a:lnTo>
                      <a:lnTo>
                        <a:pt x="41" y="297"/>
                      </a:lnTo>
                      <a:lnTo>
                        <a:pt x="40" y="283"/>
                      </a:lnTo>
                      <a:lnTo>
                        <a:pt x="43" y="273"/>
                      </a:lnTo>
                      <a:lnTo>
                        <a:pt x="45" y="272"/>
                      </a:lnTo>
                      <a:lnTo>
                        <a:pt x="52" y="269"/>
                      </a:lnTo>
                      <a:lnTo>
                        <a:pt x="59" y="264"/>
                      </a:lnTo>
                      <a:lnTo>
                        <a:pt x="69" y="249"/>
                      </a:lnTo>
                      <a:lnTo>
                        <a:pt x="76" y="247"/>
                      </a:lnTo>
                      <a:lnTo>
                        <a:pt x="85" y="251"/>
                      </a:lnTo>
                      <a:lnTo>
                        <a:pt x="94" y="264"/>
                      </a:lnTo>
                      <a:lnTo>
                        <a:pt x="103" y="270"/>
                      </a:lnTo>
                      <a:lnTo>
                        <a:pt x="111" y="273"/>
                      </a:lnTo>
                      <a:lnTo>
                        <a:pt x="122" y="264"/>
                      </a:lnTo>
                      <a:lnTo>
                        <a:pt x="129" y="264"/>
                      </a:lnTo>
                      <a:lnTo>
                        <a:pt x="140" y="263"/>
                      </a:lnTo>
                      <a:lnTo>
                        <a:pt x="150" y="256"/>
                      </a:lnTo>
                      <a:lnTo>
                        <a:pt x="153" y="249"/>
                      </a:lnTo>
                      <a:lnTo>
                        <a:pt x="155" y="239"/>
                      </a:lnTo>
                      <a:lnTo>
                        <a:pt x="160" y="236"/>
                      </a:lnTo>
                      <a:lnTo>
                        <a:pt x="164" y="236"/>
                      </a:lnTo>
                      <a:lnTo>
                        <a:pt x="172" y="239"/>
                      </a:lnTo>
                      <a:lnTo>
                        <a:pt x="187" y="246"/>
                      </a:lnTo>
                      <a:lnTo>
                        <a:pt x="199" y="256"/>
                      </a:lnTo>
                      <a:lnTo>
                        <a:pt x="209" y="263"/>
                      </a:lnTo>
                      <a:lnTo>
                        <a:pt x="224" y="264"/>
                      </a:lnTo>
                      <a:lnTo>
                        <a:pt x="224" y="252"/>
                      </a:lnTo>
                      <a:lnTo>
                        <a:pt x="227" y="249"/>
                      </a:lnTo>
                      <a:lnTo>
                        <a:pt x="230" y="248"/>
                      </a:lnTo>
                      <a:lnTo>
                        <a:pt x="242" y="247"/>
                      </a:lnTo>
                      <a:lnTo>
                        <a:pt x="244" y="241"/>
                      </a:lnTo>
                      <a:lnTo>
                        <a:pt x="244" y="231"/>
                      </a:lnTo>
                      <a:lnTo>
                        <a:pt x="247" y="227"/>
                      </a:lnTo>
                      <a:lnTo>
                        <a:pt x="251" y="225"/>
                      </a:lnTo>
                      <a:lnTo>
                        <a:pt x="260" y="222"/>
                      </a:lnTo>
                      <a:lnTo>
                        <a:pt x="260" y="213"/>
                      </a:lnTo>
                      <a:lnTo>
                        <a:pt x="266" y="206"/>
                      </a:lnTo>
                      <a:lnTo>
                        <a:pt x="275" y="200"/>
                      </a:lnTo>
                      <a:lnTo>
                        <a:pt x="271" y="190"/>
                      </a:lnTo>
                      <a:lnTo>
                        <a:pt x="268" y="180"/>
                      </a:lnTo>
                      <a:lnTo>
                        <a:pt x="270" y="175"/>
                      </a:lnTo>
                      <a:lnTo>
                        <a:pt x="272" y="173"/>
                      </a:lnTo>
                      <a:lnTo>
                        <a:pt x="276" y="173"/>
                      </a:lnTo>
                      <a:lnTo>
                        <a:pt x="278" y="174"/>
                      </a:lnTo>
                      <a:lnTo>
                        <a:pt x="286" y="180"/>
                      </a:lnTo>
                      <a:lnTo>
                        <a:pt x="298" y="160"/>
                      </a:lnTo>
                      <a:lnTo>
                        <a:pt x="312" y="146"/>
                      </a:lnTo>
                      <a:lnTo>
                        <a:pt x="321" y="140"/>
                      </a:lnTo>
                      <a:lnTo>
                        <a:pt x="329" y="137"/>
                      </a:lnTo>
                      <a:lnTo>
                        <a:pt x="336" y="138"/>
                      </a:lnTo>
                      <a:lnTo>
                        <a:pt x="338" y="145"/>
                      </a:lnTo>
                      <a:lnTo>
                        <a:pt x="329" y="163"/>
                      </a:lnTo>
                      <a:lnTo>
                        <a:pt x="332" y="171"/>
                      </a:lnTo>
                      <a:lnTo>
                        <a:pt x="329" y="180"/>
                      </a:lnTo>
                      <a:lnTo>
                        <a:pt x="339" y="187"/>
                      </a:lnTo>
                      <a:lnTo>
                        <a:pt x="347" y="197"/>
                      </a:lnTo>
                      <a:lnTo>
                        <a:pt x="356" y="214"/>
                      </a:lnTo>
                      <a:lnTo>
                        <a:pt x="359" y="219"/>
                      </a:lnTo>
                      <a:lnTo>
                        <a:pt x="365" y="221"/>
                      </a:lnTo>
                      <a:lnTo>
                        <a:pt x="373" y="218"/>
                      </a:lnTo>
                      <a:lnTo>
                        <a:pt x="378" y="215"/>
                      </a:lnTo>
                      <a:lnTo>
                        <a:pt x="386" y="211"/>
                      </a:lnTo>
                      <a:lnTo>
                        <a:pt x="399" y="210"/>
                      </a:lnTo>
                      <a:lnTo>
                        <a:pt x="409" y="215"/>
                      </a:lnTo>
                      <a:lnTo>
                        <a:pt x="408" y="222"/>
                      </a:lnTo>
                      <a:lnTo>
                        <a:pt x="398" y="219"/>
                      </a:lnTo>
                      <a:lnTo>
                        <a:pt x="392" y="223"/>
                      </a:lnTo>
                      <a:lnTo>
                        <a:pt x="390" y="231"/>
                      </a:lnTo>
                      <a:lnTo>
                        <a:pt x="400" y="231"/>
                      </a:lnTo>
                      <a:lnTo>
                        <a:pt x="406" y="231"/>
                      </a:lnTo>
                      <a:lnTo>
                        <a:pt x="406" y="234"/>
                      </a:lnTo>
                      <a:lnTo>
                        <a:pt x="400" y="242"/>
                      </a:lnTo>
                      <a:lnTo>
                        <a:pt x="395" y="247"/>
                      </a:lnTo>
                      <a:lnTo>
                        <a:pt x="390" y="250"/>
                      </a:lnTo>
                      <a:lnTo>
                        <a:pt x="388" y="256"/>
                      </a:lnTo>
                      <a:lnTo>
                        <a:pt x="395" y="261"/>
                      </a:lnTo>
                      <a:lnTo>
                        <a:pt x="399" y="264"/>
                      </a:lnTo>
                      <a:lnTo>
                        <a:pt x="405" y="279"/>
                      </a:lnTo>
                      <a:lnTo>
                        <a:pt x="410" y="289"/>
                      </a:lnTo>
                      <a:lnTo>
                        <a:pt x="417" y="298"/>
                      </a:lnTo>
                      <a:lnTo>
                        <a:pt x="427" y="301"/>
                      </a:lnTo>
                      <a:lnTo>
                        <a:pt x="434" y="296"/>
                      </a:lnTo>
                      <a:lnTo>
                        <a:pt x="434" y="289"/>
                      </a:lnTo>
                      <a:lnTo>
                        <a:pt x="432" y="278"/>
                      </a:lnTo>
                      <a:lnTo>
                        <a:pt x="426" y="264"/>
                      </a:lnTo>
                      <a:lnTo>
                        <a:pt x="424" y="260"/>
                      </a:lnTo>
                      <a:lnTo>
                        <a:pt x="426" y="255"/>
                      </a:lnTo>
                      <a:lnTo>
                        <a:pt x="434" y="247"/>
                      </a:lnTo>
                      <a:lnTo>
                        <a:pt x="436" y="231"/>
                      </a:lnTo>
                      <a:lnTo>
                        <a:pt x="444" y="228"/>
                      </a:lnTo>
                      <a:lnTo>
                        <a:pt x="451" y="222"/>
                      </a:lnTo>
                      <a:lnTo>
                        <a:pt x="456" y="211"/>
                      </a:lnTo>
                      <a:lnTo>
                        <a:pt x="460" y="197"/>
                      </a:lnTo>
                      <a:lnTo>
                        <a:pt x="469" y="155"/>
                      </a:lnTo>
                      <a:lnTo>
                        <a:pt x="469" y="137"/>
                      </a:lnTo>
                      <a:lnTo>
                        <a:pt x="475" y="132"/>
                      </a:lnTo>
                      <a:lnTo>
                        <a:pt x="480" y="131"/>
                      </a:lnTo>
                      <a:lnTo>
                        <a:pt x="486" y="137"/>
                      </a:lnTo>
                      <a:lnTo>
                        <a:pt x="496" y="143"/>
                      </a:lnTo>
                      <a:lnTo>
                        <a:pt x="506" y="145"/>
                      </a:lnTo>
                      <a:lnTo>
                        <a:pt x="510" y="146"/>
                      </a:lnTo>
                      <a:lnTo>
                        <a:pt x="513" y="155"/>
                      </a:lnTo>
                      <a:lnTo>
                        <a:pt x="510" y="164"/>
                      </a:lnTo>
                      <a:lnTo>
                        <a:pt x="510" y="173"/>
                      </a:lnTo>
                      <a:lnTo>
                        <a:pt x="513" y="179"/>
                      </a:lnTo>
                      <a:lnTo>
                        <a:pt x="517" y="182"/>
                      </a:lnTo>
                      <a:lnTo>
                        <a:pt x="526" y="183"/>
                      </a:lnTo>
                      <a:lnTo>
                        <a:pt x="537" y="182"/>
                      </a:lnTo>
                      <a:lnTo>
                        <a:pt x="550" y="179"/>
                      </a:lnTo>
                      <a:lnTo>
                        <a:pt x="566" y="176"/>
                      </a:lnTo>
                      <a:lnTo>
                        <a:pt x="589" y="173"/>
                      </a:lnTo>
                      <a:lnTo>
                        <a:pt x="596" y="178"/>
                      </a:lnTo>
                      <a:lnTo>
                        <a:pt x="601" y="187"/>
                      </a:lnTo>
                      <a:lnTo>
                        <a:pt x="610" y="205"/>
                      </a:lnTo>
                      <a:lnTo>
                        <a:pt x="618" y="213"/>
                      </a:lnTo>
                      <a:lnTo>
                        <a:pt x="629" y="214"/>
                      </a:lnTo>
                      <a:lnTo>
                        <a:pt x="636" y="209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592" name="Freeform 8">
                  <a:extLst>
                    <a:ext uri="{FF2B5EF4-FFF2-40B4-BE49-F238E27FC236}">
                      <a16:creationId xmlns:a16="http://schemas.microsoft.com/office/drawing/2014/main" id="{C5F406BC-ABF0-4CC7-9ECF-53D4E2CA5F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3" y="2540"/>
                  <a:ext cx="318" cy="585"/>
                </a:xfrm>
                <a:custGeom>
                  <a:avLst/>
                  <a:gdLst>
                    <a:gd name="T0" fmla="*/ 191 w 318"/>
                    <a:gd name="T1" fmla="*/ 14 h 585"/>
                    <a:gd name="T2" fmla="*/ 171 w 318"/>
                    <a:gd name="T3" fmla="*/ 36 h 585"/>
                    <a:gd name="T4" fmla="*/ 147 w 318"/>
                    <a:gd name="T5" fmla="*/ 57 h 585"/>
                    <a:gd name="T6" fmla="*/ 128 w 318"/>
                    <a:gd name="T7" fmla="*/ 72 h 585"/>
                    <a:gd name="T8" fmla="*/ 105 w 318"/>
                    <a:gd name="T9" fmla="*/ 84 h 585"/>
                    <a:gd name="T10" fmla="*/ 84 w 318"/>
                    <a:gd name="T11" fmla="*/ 87 h 585"/>
                    <a:gd name="T12" fmla="*/ 53 w 318"/>
                    <a:gd name="T13" fmla="*/ 93 h 585"/>
                    <a:gd name="T14" fmla="*/ 36 w 318"/>
                    <a:gd name="T15" fmla="*/ 77 h 585"/>
                    <a:gd name="T16" fmla="*/ 19 w 318"/>
                    <a:gd name="T17" fmla="*/ 63 h 585"/>
                    <a:gd name="T18" fmla="*/ 15 w 318"/>
                    <a:gd name="T19" fmla="*/ 73 h 585"/>
                    <a:gd name="T20" fmla="*/ 26 w 318"/>
                    <a:gd name="T21" fmla="*/ 90 h 585"/>
                    <a:gd name="T22" fmla="*/ 9 w 318"/>
                    <a:gd name="T23" fmla="*/ 108 h 585"/>
                    <a:gd name="T24" fmla="*/ 0 w 318"/>
                    <a:gd name="T25" fmla="*/ 131 h 585"/>
                    <a:gd name="T26" fmla="*/ 9 w 318"/>
                    <a:gd name="T27" fmla="*/ 165 h 585"/>
                    <a:gd name="T28" fmla="*/ 17 w 318"/>
                    <a:gd name="T29" fmla="*/ 169 h 585"/>
                    <a:gd name="T30" fmla="*/ 37 w 318"/>
                    <a:gd name="T31" fmla="*/ 174 h 585"/>
                    <a:gd name="T32" fmla="*/ 53 w 318"/>
                    <a:gd name="T33" fmla="*/ 212 h 585"/>
                    <a:gd name="T34" fmla="*/ 61 w 318"/>
                    <a:gd name="T35" fmla="*/ 228 h 585"/>
                    <a:gd name="T36" fmla="*/ 59 w 318"/>
                    <a:gd name="T37" fmla="*/ 251 h 585"/>
                    <a:gd name="T38" fmla="*/ 61 w 318"/>
                    <a:gd name="T39" fmla="*/ 279 h 585"/>
                    <a:gd name="T40" fmla="*/ 49 w 318"/>
                    <a:gd name="T41" fmla="*/ 300 h 585"/>
                    <a:gd name="T42" fmla="*/ 44 w 318"/>
                    <a:gd name="T43" fmla="*/ 322 h 585"/>
                    <a:gd name="T44" fmla="*/ 44 w 318"/>
                    <a:gd name="T45" fmla="*/ 347 h 585"/>
                    <a:gd name="T46" fmla="*/ 61 w 318"/>
                    <a:gd name="T47" fmla="*/ 331 h 585"/>
                    <a:gd name="T48" fmla="*/ 72 w 318"/>
                    <a:gd name="T49" fmla="*/ 325 h 585"/>
                    <a:gd name="T50" fmla="*/ 87 w 318"/>
                    <a:gd name="T51" fmla="*/ 330 h 585"/>
                    <a:gd name="T52" fmla="*/ 91 w 318"/>
                    <a:gd name="T53" fmla="*/ 345 h 585"/>
                    <a:gd name="T54" fmla="*/ 83 w 318"/>
                    <a:gd name="T55" fmla="*/ 359 h 585"/>
                    <a:gd name="T56" fmla="*/ 68 w 318"/>
                    <a:gd name="T57" fmla="*/ 363 h 585"/>
                    <a:gd name="T58" fmla="*/ 61 w 318"/>
                    <a:gd name="T59" fmla="*/ 381 h 585"/>
                    <a:gd name="T60" fmla="*/ 50 w 318"/>
                    <a:gd name="T61" fmla="*/ 414 h 585"/>
                    <a:gd name="T62" fmla="*/ 35 w 318"/>
                    <a:gd name="T63" fmla="*/ 448 h 585"/>
                    <a:gd name="T64" fmla="*/ 34 w 318"/>
                    <a:gd name="T65" fmla="*/ 488 h 585"/>
                    <a:gd name="T66" fmla="*/ 36 w 318"/>
                    <a:gd name="T67" fmla="*/ 527 h 585"/>
                    <a:gd name="T68" fmla="*/ 61 w 318"/>
                    <a:gd name="T69" fmla="*/ 559 h 585"/>
                    <a:gd name="T70" fmla="*/ 77 w 318"/>
                    <a:gd name="T71" fmla="*/ 577 h 585"/>
                    <a:gd name="T72" fmla="*/ 102 w 318"/>
                    <a:gd name="T73" fmla="*/ 577 h 585"/>
                    <a:gd name="T74" fmla="*/ 127 w 318"/>
                    <a:gd name="T75" fmla="*/ 582 h 585"/>
                    <a:gd name="T76" fmla="*/ 155 w 318"/>
                    <a:gd name="T77" fmla="*/ 552 h 585"/>
                    <a:gd name="T78" fmla="*/ 157 w 318"/>
                    <a:gd name="T79" fmla="*/ 522 h 585"/>
                    <a:gd name="T80" fmla="*/ 166 w 318"/>
                    <a:gd name="T81" fmla="*/ 525 h 585"/>
                    <a:gd name="T82" fmla="*/ 187 w 318"/>
                    <a:gd name="T83" fmla="*/ 534 h 585"/>
                    <a:gd name="T84" fmla="*/ 201 w 318"/>
                    <a:gd name="T85" fmla="*/ 516 h 585"/>
                    <a:gd name="T86" fmla="*/ 233 w 318"/>
                    <a:gd name="T87" fmla="*/ 534 h 585"/>
                    <a:gd name="T88" fmla="*/ 262 w 318"/>
                    <a:gd name="T89" fmla="*/ 533 h 585"/>
                    <a:gd name="T90" fmla="*/ 272 w 318"/>
                    <a:gd name="T91" fmla="*/ 502 h 585"/>
                    <a:gd name="T92" fmla="*/ 273 w 318"/>
                    <a:gd name="T93" fmla="*/ 481 h 585"/>
                    <a:gd name="T94" fmla="*/ 283 w 318"/>
                    <a:gd name="T95" fmla="*/ 406 h 585"/>
                    <a:gd name="T96" fmla="*/ 297 w 318"/>
                    <a:gd name="T97" fmla="*/ 339 h 585"/>
                    <a:gd name="T98" fmla="*/ 303 w 318"/>
                    <a:gd name="T99" fmla="*/ 304 h 585"/>
                    <a:gd name="T100" fmla="*/ 279 w 318"/>
                    <a:gd name="T101" fmla="*/ 262 h 585"/>
                    <a:gd name="T102" fmla="*/ 297 w 318"/>
                    <a:gd name="T103" fmla="*/ 232 h 585"/>
                    <a:gd name="T104" fmla="*/ 315 w 318"/>
                    <a:gd name="T105" fmla="*/ 210 h 585"/>
                    <a:gd name="T106" fmla="*/ 317 w 318"/>
                    <a:gd name="T107" fmla="*/ 186 h 585"/>
                    <a:gd name="T108" fmla="*/ 313 w 318"/>
                    <a:gd name="T109" fmla="*/ 165 h 585"/>
                    <a:gd name="T110" fmla="*/ 306 w 318"/>
                    <a:gd name="T111" fmla="*/ 144 h 585"/>
                    <a:gd name="T112" fmla="*/ 297 w 318"/>
                    <a:gd name="T113" fmla="*/ 118 h 585"/>
                    <a:gd name="T114" fmla="*/ 279 w 318"/>
                    <a:gd name="T115" fmla="*/ 86 h 585"/>
                    <a:gd name="T116" fmla="*/ 269 w 318"/>
                    <a:gd name="T117" fmla="*/ 64 h 585"/>
                    <a:gd name="T118" fmla="*/ 271 w 318"/>
                    <a:gd name="T119" fmla="*/ 34 h 585"/>
                    <a:gd name="T120" fmla="*/ 244 w 318"/>
                    <a:gd name="T121" fmla="*/ 24 h 585"/>
                    <a:gd name="T122" fmla="*/ 213 w 318"/>
                    <a:gd name="T123" fmla="*/ 4 h 585"/>
                    <a:gd name="T124" fmla="*/ 201 w 318"/>
                    <a:gd name="T125" fmla="*/ 2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18" h="585">
                      <a:moveTo>
                        <a:pt x="201" y="2"/>
                      </a:moveTo>
                      <a:lnTo>
                        <a:pt x="193" y="6"/>
                      </a:lnTo>
                      <a:lnTo>
                        <a:pt x="191" y="14"/>
                      </a:lnTo>
                      <a:lnTo>
                        <a:pt x="192" y="26"/>
                      </a:lnTo>
                      <a:lnTo>
                        <a:pt x="183" y="33"/>
                      </a:lnTo>
                      <a:lnTo>
                        <a:pt x="171" y="36"/>
                      </a:lnTo>
                      <a:lnTo>
                        <a:pt x="161" y="42"/>
                      </a:lnTo>
                      <a:lnTo>
                        <a:pt x="152" y="50"/>
                      </a:lnTo>
                      <a:lnTo>
                        <a:pt x="147" y="57"/>
                      </a:lnTo>
                      <a:lnTo>
                        <a:pt x="145" y="62"/>
                      </a:lnTo>
                      <a:lnTo>
                        <a:pt x="133" y="68"/>
                      </a:lnTo>
                      <a:lnTo>
                        <a:pt x="128" y="72"/>
                      </a:lnTo>
                      <a:lnTo>
                        <a:pt x="122" y="76"/>
                      </a:lnTo>
                      <a:lnTo>
                        <a:pt x="114" y="83"/>
                      </a:lnTo>
                      <a:lnTo>
                        <a:pt x="105" y="84"/>
                      </a:lnTo>
                      <a:lnTo>
                        <a:pt x="97" y="85"/>
                      </a:lnTo>
                      <a:lnTo>
                        <a:pt x="88" y="86"/>
                      </a:lnTo>
                      <a:lnTo>
                        <a:pt x="84" y="87"/>
                      </a:lnTo>
                      <a:lnTo>
                        <a:pt x="71" y="93"/>
                      </a:lnTo>
                      <a:lnTo>
                        <a:pt x="61" y="93"/>
                      </a:lnTo>
                      <a:lnTo>
                        <a:pt x="53" y="93"/>
                      </a:lnTo>
                      <a:lnTo>
                        <a:pt x="42" y="91"/>
                      </a:lnTo>
                      <a:lnTo>
                        <a:pt x="37" y="84"/>
                      </a:lnTo>
                      <a:lnTo>
                        <a:pt x="36" y="77"/>
                      </a:lnTo>
                      <a:lnTo>
                        <a:pt x="30" y="68"/>
                      </a:lnTo>
                      <a:lnTo>
                        <a:pt x="25" y="64"/>
                      </a:lnTo>
                      <a:lnTo>
                        <a:pt x="19" y="63"/>
                      </a:lnTo>
                      <a:lnTo>
                        <a:pt x="13" y="64"/>
                      </a:lnTo>
                      <a:lnTo>
                        <a:pt x="12" y="66"/>
                      </a:lnTo>
                      <a:lnTo>
                        <a:pt x="15" y="73"/>
                      </a:lnTo>
                      <a:lnTo>
                        <a:pt x="21" y="75"/>
                      </a:lnTo>
                      <a:lnTo>
                        <a:pt x="27" y="84"/>
                      </a:lnTo>
                      <a:lnTo>
                        <a:pt x="26" y="90"/>
                      </a:lnTo>
                      <a:lnTo>
                        <a:pt x="16" y="98"/>
                      </a:lnTo>
                      <a:lnTo>
                        <a:pt x="17" y="102"/>
                      </a:lnTo>
                      <a:lnTo>
                        <a:pt x="9" y="108"/>
                      </a:lnTo>
                      <a:lnTo>
                        <a:pt x="5" y="113"/>
                      </a:lnTo>
                      <a:lnTo>
                        <a:pt x="1" y="120"/>
                      </a:lnTo>
                      <a:lnTo>
                        <a:pt x="0" y="131"/>
                      </a:lnTo>
                      <a:lnTo>
                        <a:pt x="1" y="140"/>
                      </a:lnTo>
                      <a:lnTo>
                        <a:pt x="9" y="156"/>
                      </a:lnTo>
                      <a:lnTo>
                        <a:pt x="9" y="165"/>
                      </a:lnTo>
                      <a:lnTo>
                        <a:pt x="11" y="169"/>
                      </a:lnTo>
                      <a:lnTo>
                        <a:pt x="13" y="171"/>
                      </a:lnTo>
                      <a:lnTo>
                        <a:pt x="17" y="169"/>
                      </a:lnTo>
                      <a:lnTo>
                        <a:pt x="29" y="156"/>
                      </a:lnTo>
                      <a:lnTo>
                        <a:pt x="36" y="158"/>
                      </a:lnTo>
                      <a:lnTo>
                        <a:pt x="37" y="174"/>
                      </a:lnTo>
                      <a:lnTo>
                        <a:pt x="43" y="193"/>
                      </a:lnTo>
                      <a:lnTo>
                        <a:pt x="47" y="204"/>
                      </a:lnTo>
                      <a:lnTo>
                        <a:pt x="53" y="212"/>
                      </a:lnTo>
                      <a:lnTo>
                        <a:pt x="56" y="216"/>
                      </a:lnTo>
                      <a:lnTo>
                        <a:pt x="62" y="221"/>
                      </a:lnTo>
                      <a:lnTo>
                        <a:pt x="61" y="228"/>
                      </a:lnTo>
                      <a:lnTo>
                        <a:pt x="59" y="232"/>
                      </a:lnTo>
                      <a:lnTo>
                        <a:pt x="58" y="242"/>
                      </a:lnTo>
                      <a:lnTo>
                        <a:pt x="59" y="251"/>
                      </a:lnTo>
                      <a:lnTo>
                        <a:pt x="55" y="263"/>
                      </a:lnTo>
                      <a:lnTo>
                        <a:pt x="54" y="268"/>
                      </a:lnTo>
                      <a:lnTo>
                        <a:pt x="61" y="279"/>
                      </a:lnTo>
                      <a:lnTo>
                        <a:pt x="61" y="286"/>
                      </a:lnTo>
                      <a:lnTo>
                        <a:pt x="58" y="293"/>
                      </a:lnTo>
                      <a:lnTo>
                        <a:pt x="49" y="300"/>
                      </a:lnTo>
                      <a:lnTo>
                        <a:pt x="44" y="304"/>
                      </a:lnTo>
                      <a:lnTo>
                        <a:pt x="41" y="309"/>
                      </a:lnTo>
                      <a:lnTo>
                        <a:pt x="44" y="322"/>
                      </a:lnTo>
                      <a:lnTo>
                        <a:pt x="42" y="329"/>
                      </a:lnTo>
                      <a:lnTo>
                        <a:pt x="41" y="340"/>
                      </a:lnTo>
                      <a:lnTo>
                        <a:pt x="44" y="347"/>
                      </a:lnTo>
                      <a:lnTo>
                        <a:pt x="51" y="338"/>
                      </a:lnTo>
                      <a:lnTo>
                        <a:pt x="58" y="336"/>
                      </a:lnTo>
                      <a:lnTo>
                        <a:pt x="61" y="331"/>
                      </a:lnTo>
                      <a:lnTo>
                        <a:pt x="61" y="321"/>
                      </a:lnTo>
                      <a:lnTo>
                        <a:pt x="66" y="320"/>
                      </a:lnTo>
                      <a:lnTo>
                        <a:pt x="72" y="325"/>
                      </a:lnTo>
                      <a:lnTo>
                        <a:pt x="75" y="329"/>
                      </a:lnTo>
                      <a:lnTo>
                        <a:pt x="77" y="329"/>
                      </a:lnTo>
                      <a:lnTo>
                        <a:pt x="87" y="330"/>
                      </a:lnTo>
                      <a:lnTo>
                        <a:pt x="94" y="331"/>
                      </a:lnTo>
                      <a:lnTo>
                        <a:pt x="96" y="338"/>
                      </a:lnTo>
                      <a:lnTo>
                        <a:pt x="91" y="345"/>
                      </a:lnTo>
                      <a:lnTo>
                        <a:pt x="85" y="350"/>
                      </a:lnTo>
                      <a:lnTo>
                        <a:pt x="83" y="356"/>
                      </a:lnTo>
                      <a:lnTo>
                        <a:pt x="83" y="359"/>
                      </a:lnTo>
                      <a:lnTo>
                        <a:pt x="81" y="369"/>
                      </a:lnTo>
                      <a:lnTo>
                        <a:pt x="73" y="364"/>
                      </a:lnTo>
                      <a:lnTo>
                        <a:pt x="68" y="363"/>
                      </a:lnTo>
                      <a:lnTo>
                        <a:pt x="66" y="366"/>
                      </a:lnTo>
                      <a:lnTo>
                        <a:pt x="65" y="371"/>
                      </a:lnTo>
                      <a:lnTo>
                        <a:pt x="61" y="381"/>
                      </a:lnTo>
                      <a:lnTo>
                        <a:pt x="51" y="367"/>
                      </a:lnTo>
                      <a:lnTo>
                        <a:pt x="54" y="388"/>
                      </a:lnTo>
                      <a:lnTo>
                        <a:pt x="50" y="414"/>
                      </a:lnTo>
                      <a:lnTo>
                        <a:pt x="45" y="424"/>
                      </a:lnTo>
                      <a:lnTo>
                        <a:pt x="35" y="440"/>
                      </a:lnTo>
                      <a:lnTo>
                        <a:pt x="35" y="448"/>
                      </a:lnTo>
                      <a:lnTo>
                        <a:pt x="39" y="461"/>
                      </a:lnTo>
                      <a:lnTo>
                        <a:pt x="33" y="482"/>
                      </a:lnTo>
                      <a:lnTo>
                        <a:pt x="34" y="488"/>
                      </a:lnTo>
                      <a:lnTo>
                        <a:pt x="31" y="504"/>
                      </a:lnTo>
                      <a:lnTo>
                        <a:pt x="32" y="518"/>
                      </a:lnTo>
                      <a:lnTo>
                        <a:pt x="36" y="527"/>
                      </a:lnTo>
                      <a:lnTo>
                        <a:pt x="53" y="542"/>
                      </a:lnTo>
                      <a:lnTo>
                        <a:pt x="56" y="550"/>
                      </a:lnTo>
                      <a:lnTo>
                        <a:pt x="61" y="559"/>
                      </a:lnTo>
                      <a:lnTo>
                        <a:pt x="68" y="566"/>
                      </a:lnTo>
                      <a:lnTo>
                        <a:pt x="72" y="573"/>
                      </a:lnTo>
                      <a:lnTo>
                        <a:pt x="77" y="577"/>
                      </a:lnTo>
                      <a:lnTo>
                        <a:pt x="79" y="582"/>
                      </a:lnTo>
                      <a:lnTo>
                        <a:pt x="86" y="582"/>
                      </a:lnTo>
                      <a:lnTo>
                        <a:pt x="102" y="577"/>
                      </a:lnTo>
                      <a:lnTo>
                        <a:pt x="107" y="578"/>
                      </a:lnTo>
                      <a:lnTo>
                        <a:pt x="116" y="584"/>
                      </a:lnTo>
                      <a:lnTo>
                        <a:pt x="127" y="582"/>
                      </a:lnTo>
                      <a:lnTo>
                        <a:pt x="144" y="572"/>
                      </a:lnTo>
                      <a:lnTo>
                        <a:pt x="149" y="567"/>
                      </a:lnTo>
                      <a:lnTo>
                        <a:pt x="155" y="552"/>
                      </a:lnTo>
                      <a:lnTo>
                        <a:pt x="161" y="543"/>
                      </a:lnTo>
                      <a:lnTo>
                        <a:pt x="157" y="533"/>
                      </a:lnTo>
                      <a:lnTo>
                        <a:pt x="157" y="522"/>
                      </a:lnTo>
                      <a:lnTo>
                        <a:pt x="154" y="506"/>
                      </a:lnTo>
                      <a:lnTo>
                        <a:pt x="160" y="519"/>
                      </a:lnTo>
                      <a:lnTo>
                        <a:pt x="166" y="525"/>
                      </a:lnTo>
                      <a:lnTo>
                        <a:pt x="173" y="533"/>
                      </a:lnTo>
                      <a:lnTo>
                        <a:pt x="180" y="536"/>
                      </a:lnTo>
                      <a:lnTo>
                        <a:pt x="187" y="534"/>
                      </a:lnTo>
                      <a:lnTo>
                        <a:pt x="189" y="522"/>
                      </a:lnTo>
                      <a:lnTo>
                        <a:pt x="194" y="516"/>
                      </a:lnTo>
                      <a:lnTo>
                        <a:pt x="201" y="516"/>
                      </a:lnTo>
                      <a:lnTo>
                        <a:pt x="208" y="516"/>
                      </a:lnTo>
                      <a:lnTo>
                        <a:pt x="225" y="532"/>
                      </a:lnTo>
                      <a:lnTo>
                        <a:pt x="233" y="534"/>
                      </a:lnTo>
                      <a:lnTo>
                        <a:pt x="245" y="532"/>
                      </a:lnTo>
                      <a:lnTo>
                        <a:pt x="257" y="534"/>
                      </a:lnTo>
                      <a:lnTo>
                        <a:pt x="262" y="533"/>
                      </a:lnTo>
                      <a:lnTo>
                        <a:pt x="271" y="524"/>
                      </a:lnTo>
                      <a:lnTo>
                        <a:pt x="269" y="509"/>
                      </a:lnTo>
                      <a:lnTo>
                        <a:pt x="272" y="502"/>
                      </a:lnTo>
                      <a:lnTo>
                        <a:pt x="279" y="497"/>
                      </a:lnTo>
                      <a:lnTo>
                        <a:pt x="277" y="491"/>
                      </a:lnTo>
                      <a:lnTo>
                        <a:pt x="273" y="481"/>
                      </a:lnTo>
                      <a:lnTo>
                        <a:pt x="277" y="460"/>
                      </a:lnTo>
                      <a:lnTo>
                        <a:pt x="279" y="436"/>
                      </a:lnTo>
                      <a:lnTo>
                        <a:pt x="283" y="406"/>
                      </a:lnTo>
                      <a:lnTo>
                        <a:pt x="290" y="381"/>
                      </a:lnTo>
                      <a:lnTo>
                        <a:pt x="293" y="363"/>
                      </a:lnTo>
                      <a:lnTo>
                        <a:pt x="297" y="339"/>
                      </a:lnTo>
                      <a:lnTo>
                        <a:pt x="294" y="317"/>
                      </a:lnTo>
                      <a:lnTo>
                        <a:pt x="297" y="313"/>
                      </a:lnTo>
                      <a:lnTo>
                        <a:pt x="303" y="304"/>
                      </a:lnTo>
                      <a:lnTo>
                        <a:pt x="301" y="297"/>
                      </a:lnTo>
                      <a:lnTo>
                        <a:pt x="283" y="273"/>
                      </a:lnTo>
                      <a:lnTo>
                        <a:pt x="279" y="262"/>
                      </a:lnTo>
                      <a:lnTo>
                        <a:pt x="279" y="254"/>
                      </a:lnTo>
                      <a:lnTo>
                        <a:pt x="283" y="244"/>
                      </a:lnTo>
                      <a:lnTo>
                        <a:pt x="297" y="232"/>
                      </a:lnTo>
                      <a:lnTo>
                        <a:pt x="306" y="228"/>
                      </a:lnTo>
                      <a:lnTo>
                        <a:pt x="314" y="220"/>
                      </a:lnTo>
                      <a:lnTo>
                        <a:pt x="315" y="210"/>
                      </a:lnTo>
                      <a:lnTo>
                        <a:pt x="311" y="200"/>
                      </a:lnTo>
                      <a:lnTo>
                        <a:pt x="316" y="190"/>
                      </a:lnTo>
                      <a:lnTo>
                        <a:pt x="317" y="186"/>
                      </a:lnTo>
                      <a:lnTo>
                        <a:pt x="314" y="178"/>
                      </a:lnTo>
                      <a:lnTo>
                        <a:pt x="312" y="172"/>
                      </a:lnTo>
                      <a:lnTo>
                        <a:pt x="313" y="165"/>
                      </a:lnTo>
                      <a:lnTo>
                        <a:pt x="314" y="158"/>
                      </a:lnTo>
                      <a:lnTo>
                        <a:pt x="310" y="149"/>
                      </a:lnTo>
                      <a:lnTo>
                        <a:pt x="306" y="144"/>
                      </a:lnTo>
                      <a:lnTo>
                        <a:pt x="300" y="136"/>
                      </a:lnTo>
                      <a:lnTo>
                        <a:pt x="297" y="124"/>
                      </a:lnTo>
                      <a:lnTo>
                        <a:pt x="297" y="118"/>
                      </a:lnTo>
                      <a:lnTo>
                        <a:pt x="298" y="107"/>
                      </a:lnTo>
                      <a:lnTo>
                        <a:pt x="289" y="95"/>
                      </a:lnTo>
                      <a:lnTo>
                        <a:pt x="279" y="86"/>
                      </a:lnTo>
                      <a:lnTo>
                        <a:pt x="272" y="83"/>
                      </a:lnTo>
                      <a:lnTo>
                        <a:pt x="271" y="68"/>
                      </a:lnTo>
                      <a:lnTo>
                        <a:pt x="269" y="64"/>
                      </a:lnTo>
                      <a:lnTo>
                        <a:pt x="263" y="58"/>
                      </a:lnTo>
                      <a:lnTo>
                        <a:pt x="265" y="43"/>
                      </a:lnTo>
                      <a:lnTo>
                        <a:pt x="271" y="34"/>
                      </a:lnTo>
                      <a:lnTo>
                        <a:pt x="263" y="28"/>
                      </a:lnTo>
                      <a:lnTo>
                        <a:pt x="254" y="25"/>
                      </a:lnTo>
                      <a:lnTo>
                        <a:pt x="244" y="24"/>
                      </a:lnTo>
                      <a:lnTo>
                        <a:pt x="239" y="16"/>
                      </a:lnTo>
                      <a:lnTo>
                        <a:pt x="224" y="11"/>
                      </a:lnTo>
                      <a:lnTo>
                        <a:pt x="213" y="4"/>
                      </a:lnTo>
                      <a:lnTo>
                        <a:pt x="210" y="0"/>
                      </a:lnTo>
                      <a:lnTo>
                        <a:pt x="203" y="0"/>
                      </a:lnTo>
                      <a:lnTo>
                        <a:pt x="201" y="2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593" name="Freeform 9">
                  <a:extLst>
                    <a:ext uri="{FF2B5EF4-FFF2-40B4-BE49-F238E27FC236}">
                      <a16:creationId xmlns:a16="http://schemas.microsoft.com/office/drawing/2014/main" id="{CAF9BB80-F6BC-4BEA-9EDC-D4B6CCD0BF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4" y="3301"/>
                  <a:ext cx="634" cy="396"/>
                </a:xfrm>
                <a:custGeom>
                  <a:avLst/>
                  <a:gdLst>
                    <a:gd name="T0" fmla="*/ 580 w 634"/>
                    <a:gd name="T1" fmla="*/ 1 h 396"/>
                    <a:gd name="T2" fmla="*/ 564 w 634"/>
                    <a:gd name="T3" fmla="*/ 10 h 396"/>
                    <a:gd name="T4" fmla="*/ 530 w 634"/>
                    <a:gd name="T5" fmla="*/ 27 h 396"/>
                    <a:gd name="T6" fmla="*/ 510 w 634"/>
                    <a:gd name="T7" fmla="*/ 17 h 396"/>
                    <a:gd name="T8" fmla="*/ 474 w 634"/>
                    <a:gd name="T9" fmla="*/ 18 h 396"/>
                    <a:gd name="T10" fmla="*/ 456 w 634"/>
                    <a:gd name="T11" fmla="*/ 31 h 396"/>
                    <a:gd name="T12" fmla="*/ 432 w 634"/>
                    <a:gd name="T13" fmla="*/ 49 h 396"/>
                    <a:gd name="T14" fmla="*/ 383 w 634"/>
                    <a:gd name="T15" fmla="*/ 57 h 396"/>
                    <a:gd name="T16" fmla="*/ 336 w 634"/>
                    <a:gd name="T17" fmla="*/ 60 h 396"/>
                    <a:gd name="T18" fmla="*/ 300 w 634"/>
                    <a:gd name="T19" fmla="*/ 58 h 396"/>
                    <a:gd name="T20" fmla="*/ 270 w 634"/>
                    <a:gd name="T21" fmla="*/ 69 h 396"/>
                    <a:gd name="T22" fmla="*/ 241 w 634"/>
                    <a:gd name="T23" fmla="*/ 68 h 396"/>
                    <a:gd name="T24" fmla="*/ 223 w 634"/>
                    <a:gd name="T25" fmla="*/ 43 h 396"/>
                    <a:gd name="T26" fmla="*/ 194 w 634"/>
                    <a:gd name="T27" fmla="*/ 45 h 396"/>
                    <a:gd name="T28" fmla="*/ 183 w 634"/>
                    <a:gd name="T29" fmla="*/ 21 h 396"/>
                    <a:gd name="T30" fmla="*/ 156 w 634"/>
                    <a:gd name="T31" fmla="*/ 27 h 396"/>
                    <a:gd name="T32" fmla="*/ 132 w 634"/>
                    <a:gd name="T33" fmla="*/ 27 h 396"/>
                    <a:gd name="T34" fmla="*/ 130 w 634"/>
                    <a:gd name="T35" fmla="*/ 53 h 396"/>
                    <a:gd name="T36" fmla="*/ 91 w 634"/>
                    <a:gd name="T37" fmla="*/ 61 h 396"/>
                    <a:gd name="T38" fmla="*/ 75 w 634"/>
                    <a:gd name="T39" fmla="*/ 43 h 396"/>
                    <a:gd name="T40" fmla="*/ 60 w 634"/>
                    <a:gd name="T41" fmla="*/ 22 h 396"/>
                    <a:gd name="T42" fmla="*/ 46 w 634"/>
                    <a:gd name="T43" fmla="*/ 40 h 396"/>
                    <a:gd name="T44" fmla="*/ 32 w 634"/>
                    <a:gd name="T45" fmla="*/ 50 h 396"/>
                    <a:gd name="T46" fmla="*/ 10 w 634"/>
                    <a:gd name="T47" fmla="*/ 64 h 396"/>
                    <a:gd name="T48" fmla="*/ 0 w 634"/>
                    <a:gd name="T49" fmla="*/ 90 h 396"/>
                    <a:gd name="T50" fmla="*/ 1 w 634"/>
                    <a:gd name="T51" fmla="*/ 113 h 396"/>
                    <a:gd name="T52" fmla="*/ 12 w 634"/>
                    <a:gd name="T53" fmla="*/ 143 h 396"/>
                    <a:gd name="T54" fmla="*/ 30 w 634"/>
                    <a:gd name="T55" fmla="*/ 155 h 396"/>
                    <a:gd name="T56" fmla="*/ 51 w 634"/>
                    <a:gd name="T57" fmla="*/ 169 h 396"/>
                    <a:gd name="T58" fmla="*/ 93 w 634"/>
                    <a:gd name="T59" fmla="*/ 171 h 396"/>
                    <a:gd name="T60" fmla="*/ 127 w 634"/>
                    <a:gd name="T61" fmla="*/ 183 h 396"/>
                    <a:gd name="T62" fmla="*/ 147 w 634"/>
                    <a:gd name="T63" fmla="*/ 195 h 396"/>
                    <a:gd name="T64" fmla="*/ 173 w 634"/>
                    <a:gd name="T65" fmla="*/ 216 h 396"/>
                    <a:gd name="T66" fmla="*/ 206 w 634"/>
                    <a:gd name="T67" fmla="*/ 230 h 396"/>
                    <a:gd name="T68" fmla="*/ 234 w 634"/>
                    <a:gd name="T69" fmla="*/ 245 h 396"/>
                    <a:gd name="T70" fmla="*/ 258 w 634"/>
                    <a:gd name="T71" fmla="*/ 265 h 396"/>
                    <a:gd name="T72" fmla="*/ 286 w 634"/>
                    <a:gd name="T73" fmla="*/ 282 h 396"/>
                    <a:gd name="T74" fmla="*/ 319 w 634"/>
                    <a:gd name="T75" fmla="*/ 280 h 396"/>
                    <a:gd name="T76" fmla="*/ 364 w 634"/>
                    <a:gd name="T77" fmla="*/ 290 h 396"/>
                    <a:gd name="T78" fmla="*/ 402 w 634"/>
                    <a:gd name="T79" fmla="*/ 321 h 396"/>
                    <a:gd name="T80" fmla="*/ 424 w 634"/>
                    <a:gd name="T81" fmla="*/ 349 h 396"/>
                    <a:gd name="T82" fmla="*/ 467 w 634"/>
                    <a:gd name="T83" fmla="*/ 373 h 396"/>
                    <a:gd name="T84" fmla="*/ 491 w 634"/>
                    <a:gd name="T85" fmla="*/ 371 h 396"/>
                    <a:gd name="T86" fmla="*/ 515 w 634"/>
                    <a:gd name="T87" fmla="*/ 377 h 396"/>
                    <a:gd name="T88" fmla="*/ 537 w 634"/>
                    <a:gd name="T89" fmla="*/ 381 h 396"/>
                    <a:gd name="T90" fmla="*/ 554 w 634"/>
                    <a:gd name="T91" fmla="*/ 395 h 396"/>
                    <a:gd name="T92" fmla="*/ 546 w 634"/>
                    <a:gd name="T93" fmla="*/ 357 h 396"/>
                    <a:gd name="T94" fmla="*/ 564 w 634"/>
                    <a:gd name="T95" fmla="*/ 331 h 396"/>
                    <a:gd name="T96" fmla="*/ 598 w 634"/>
                    <a:gd name="T97" fmla="*/ 286 h 396"/>
                    <a:gd name="T98" fmla="*/ 576 w 634"/>
                    <a:gd name="T99" fmla="*/ 269 h 396"/>
                    <a:gd name="T100" fmla="*/ 566 w 634"/>
                    <a:gd name="T101" fmla="*/ 245 h 396"/>
                    <a:gd name="T102" fmla="*/ 564 w 634"/>
                    <a:gd name="T103" fmla="*/ 226 h 396"/>
                    <a:gd name="T104" fmla="*/ 537 w 634"/>
                    <a:gd name="T105" fmla="*/ 212 h 396"/>
                    <a:gd name="T106" fmla="*/ 543 w 634"/>
                    <a:gd name="T107" fmla="*/ 192 h 396"/>
                    <a:gd name="T108" fmla="*/ 555 w 634"/>
                    <a:gd name="T109" fmla="*/ 159 h 396"/>
                    <a:gd name="T110" fmla="*/ 554 w 634"/>
                    <a:gd name="T111" fmla="*/ 136 h 396"/>
                    <a:gd name="T112" fmla="*/ 572 w 634"/>
                    <a:gd name="T113" fmla="*/ 103 h 396"/>
                    <a:gd name="T114" fmla="*/ 594 w 634"/>
                    <a:gd name="T115" fmla="*/ 65 h 396"/>
                    <a:gd name="T116" fmla="*/ 607 w 634"/>
                    <a:gd name="T117" fmla="*/ 51 h 396"/>
                    <a:gd name="T118" fmla="*/ 633 w 634"/>
                    <a:gd name="T119" fmla="*/ 14 h 396"/>
                    <a:gd name="T120" fmla="*/ 613 w 634"/>
                    <a:gd name="T121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34" h="396">
                      <a:moveTo>
                        <a:pt x="611" y="0"/>
                      </a:moveTo>
                      <a:lnTo>
                        <a:pt x="598" y="2"/>
                      </a:lnTo>
                      <a:lnTo>
                        <a:pt x="580" y="1"/>
                      </a:lnTo>
                      <a:lnTo>
                        <a:pt x="570" y="0"/>
                      </a:lnTo>
                      <a:lnTo>
                        <a:pt x="565" y="0"/>
                      </a:lnTo>
                      <a:lnTo>
                        <a:pt x="564" y="10"/>
                      </a:lnTo>
                      <a:lnTo>
                        <a:pt x="557" y="18"/>
                      </a:lnTo>
                      <a:lnTo>
                        <a:pt x="549" y="23"/>
                      </a:lnTo>
                      <a:lnTo>
                        <a:pt x="530" y="27"/>
                      </a:lnTo>
                      <a:lnTo>
                        <a:pt x="520" y="30"/>
                      </a:lnTo>
                      <a:lnTo>
                        <a:pt x="514" y="27"/>
                      </a:lnTo>
                      <a:lnTo>
                        <a:pt x="510" y="17"/>
                      </a:lnTo>
                      <a:lnTo>
                        <a:pt x="494" y="18"/>
                      </a:lnTo>
                      <a:lnTo>
                        <a:pt x="484" y="19"/>
                      </a:lnTo>
                      <a:lnTo>
                        <a:pt x="474" y="18"/>
                      </a:lnTo>
                      <a:lnTo>
                        <a:pt x="468" y="19"/>
                      </a:lnTo>
                      <a:lnTo>
                        <a:pt x="466" y="25"/>
                      </a:lnTo>
                      <a:lnTo>
                        <a:pt x="456" y="31"/>
                      </a:lnTo>
                      <a:lnTo>
                        <a:pt x="450" y="33"/>
                      </a:lnTo>
                      <a:lnTo>
                        <a:pt x="440" y="41"/>
                      </a:lnTo>
                      <a:lnTo>
                        <a:pt x="432" y="49"/>
                      </a:lnTo>
                      <a:lnTo>
                        <a:pt x="423" y="53"/>
                      </a:lnTo>
                      <a:lnTo>
                        <a:pt x="397" y="55"/>
                      </a:lnTo>
                      <a:lnTo>
                        <a:pt x="383" y="57"/>
                      </a:lnTo>
                      <a:lnTo>
                        <a:pt x="362" y="59"/>
                      </a:lnTo>
                      <a:lnTo>
                        <a:pt x="346" y="60"/>
                      </a:lnTo>
                      <a:lnTo>
                        <a:pt x="336" y="60"/>
                      </a:lnTo>
                      <a:lnTo>
                        <a:pt x="328" y="59"/>
                      </a:lnTo>
                      <a:lnTo>
                        <a:pt x="310" y="51"/>
                      </a:lnTo>
                      <a:lnTo>
                        <a:pt x="300" y="58"/>
                      </a:lnTo>
                      <a:lnTo>
                        <a:pt x="289" y="63"/>
                      </a:lnTo>
                      <a:lnTo>
                        <a:pt x="276" y="68"/>
                      </a:lnTo>
                      <a:lnTo>
                        <a:pt x="270" y="69"/>
                      </a:lnTo>
                      <a:lnTo>
                        <a:pt x="257" y="66"/>
                      </a:lnTo>
                      <a:lnTo>
                        <a:pt x="252" y="66"/>
                      </a:lnTo>
                      <a:lnTo>
                        <a:pt x="241" y="68"/>
                      </a:lnTo>
                      <a:lnTo>
                        <a:pt x="233" y="61"/>
                      </a:lnTo>
                      <a:lnTo>
                        <a:pt x="226" y="48"/>
                      </a:lnTo>
                      <a:lnTo>
                        <a:pt x="223" y="43"/>
                      </a:lnTo>
                      <a:lnTo>
                        <a:pt x="216" y="41"/>
                      </a:lnTo>
                      <a:lnTo>
                        <a:pt x="206" y="43"/>
                      </a:lnTo>
                      <a:lnTo>
                        <a:pt x="194" y="45"/>
                      </a:lnTo>
                      <a:lnTo>
                        <a:pt x="188" y="43"/>
                      </a:lnTo>
                      <a:lnTo>
                        <a:pt x="190" y="35"/>
                      </a:lnTo>
                      <a:lnTo>
                        <a:pt x="183" y="21"/>
                      </a:lnTo>
                      <a:lnTo>
                        <a:pt x="178" y="17"/>
                      </a:lnTo>
                      <a:lnTo>
                        <a:pt x="169" y="18"/>
                      </a:lnTo>
                      <a:lnTo>
                        <a:pt x="156" y="27"/>
                      </a:lnTo>
                      <a:lnTo>
                        <a:pt x="147" y="27"/>
                      </a:lnTo>
                      <a:lnTo>
                        <a:pt x="136" y="25"/>
                      </a:lnTo>
                      <a:lnTo>
                        <a:pt x="132" y="27"/>
                      </a:lnTo>
                      <a:lnTo>
                        <a:pt x="128" y="32"/>
                      </a:lnTo>
                      <a:lnTo>
                        <a:pt x="127" y="40"/>
                      </a:lnTo>
                      <a:lnTo>
                        <a:pt x="130" y="53"/>
                      </a:lnTo>
                      <a:lnTo>
                        <a:pt x="118" y="60"/>
                      </a:lnTo>
                      <a:lnTo>
                        <a:pt x="104" y="62"/>
                      </a:lnTo>
                      <a:lnTo>
                        <a:pt x="91" y="61"/>
                      </a:lnTo>
                      <a:lnTo>
                        <a:pt x="84" y="60"/>
                      </a:lnTo>
                      <a:lnTo>
                        <a:pt x="76" y="50"/>
                      </a:lnTo>
                      <a:lnTo>
                        <a:pt x="75" y="43"/>
                      </a:lnTo>
                      <a:lnTo>
                        <a:pt x="71" y="37"/>
                      </a:lnTo>
                      <a:lnTo>
                        <a:pt x="68" y="32"/>
                      </a:lnTo>
                      <a:lnTo>
                        <a:pt x="60" y="22"/>
                      </a:lnTo>
                      <a:lnTo>
                        <a:pt x="57" y="29"/>
                      </a:lnTo>
                      <a:lnTo>
                        <a:pt x="49" y="35"/>
                      </a:lnTo>
                      <a:lnTo>
                        <a:pt x="46" y="40"/>
                      </a:lnTo>
                      <a:lnTo>
                        <a:pt x="41" y="45"/>
                      </a:lnTo>
                      <a:lnTo>
                        <a:pt x="36" y="48"/>
                      </a:lnTo>
                      <a:lnTo>
                        <a:pt x="32" y="50"/>
                      </a:lnTo>
                      <a:lnTo>
                        <a:pt x="26" y="53"/>
                      </a:lnTo>
                      <a:lnTo>
                        <a:pt x="23" y="60"/>
                      </a:lnTo>
                      <a:lnTo>
                        <a:pt x="10" y="64"/>
                      </a:lnTo>
                      <a:lnTo>
                        <a:pt x="4" y="70"/>
                      </a:lnTo>
                      <a:lnTo>
                        <a:pt x="0" y="81"/>
                      </a:lnTo>
                      <a:lnTo>
                        <a:pt x="0" y="90"/>
                      </a:lnTo>
                      <a:lnTo>
                        <a:pt x="3" y="94"/>
                      </a:lnTo>
                      <a:lnTo>
                        <a:pt x="1" y="102"/>
                      </a:lnTo>
                      <a:lnTo>
                        <a:pt x="1" y="113"/>
                      </a:lnTo>
                      <a:lnTo>
                        <a:pt x="3" y="125"/>
                      </a:lnTo>
                      <a:lnTo>
                        <a:pt x="7" y="135"/>
                      </a:lnTo>
                      <a:lnTo>
                        <a:pt x="12" y="143"/>
                      </a:lnTo>
                      <a:lnTo>
                        <a:pt x="14" y="145"/>
                      </a:lnTo>
                      <a:lnTo>
                        <a:pt x="23" y="147"/>
                      </a:lnTo>
                      <a:lnTo>
                        <a:pt x="30" y="155"/>
                      </a:lnTo>
                      <a:lnTo>
                        <a:pt x="34" y="163"/>
                      </a:lnTo>
                      <a:lnTo>
                        <a:pt x="41" y="170"/>
                      </a:lnTo>
                      <a:lnTo>
                        <a:pt x="51" y="169"/>
                      </a:lnTo>
                      <a:lnTo>
                        <a:pt x="67" y="167"/>
                      </a:lnTo>
                      <a:lnTo>
                        <a:pt x="84" y="168"/>
                      </a:lnTo>
                      <a:lnTo>
                        <a:pt x="93" y="171"/>
                      </a:lnTo>
                      <a:lnTo>
                        <a:pt x="100" y="179"/>
                      </a:lnTo>
                      <a:lnTo>
                        <a:pt x="110" y="181"/>
                      </a:lnTo>
                      <a:lnTo>
                        <a:pt x="127" y="183"/>
                      </a:lnTo>
                      <a:lnTo>
                        <a:pt x="136" y="184"/>
                      </a:lnTo>
                      <a:lnTo>
                        <a:pt x="141" y="188"/>
                      </a:lnTo>
                      <a:lnTo>
                        <a:pt x="147" y="195"/>
                      </a:lnTo>
                      <a:lnTo>
                        <a:pt x="156" y="202"/>
                      </a:lnTo>
                      <a:lnTo>
                        <a:pt x="166" y="210"/>
                      </a:lnTo>
                      <a:lnTo>
                        <a:pt x="173" y="216"/>
                      </a:lnTo>
                      <a:lnTo>
                        <a:pt x="184" y="222"/>
                      </a:lnTo>
                      <a:lnTo>
                        <a:pt x="194" y="226"/>
                      </a:lnTo>
                      <a:lnTo>
                        <a:pt x="206" y="230"/>
                      </a:lnTo>
                      <a:lnTo>
                        <a:pt x="214" y="233"/>
                      </a:lnTo>
                      <a:lnTo>
                        <a:pt x="223" y="237"/>
                      </a:lnTo>
                      <a:lnTo>
                        <a:pt x="234" y="245"/>
                      </a:lnTo>
                      <a:lnTo>
                        <a:pt x="241" y="251"/>
                      </a:lnTo>
                      <a:lnTo>
                        <a:pt x="250" y="258"/>
                      </a:lnTo>
                      <a:lnTo>
                        <a:pt x="258" y="265"/>
                      </a:lnTo>
                      <a:lnTo>
                        <a:pt x="267" y="272"/>
                      </a:lnTo>
                      <a:lnTo>
                        <a:pt x="278" y="279"/>
                      </a:lnTo>
                      <a:lnTo>
                        <a:pt x="286" y="282"/>
                      </a:lnTo>
                      <a:lnTo>
                        <a:pt x="293" y="282"/>
                      </a:lnTo>
                      <a:lnTo>
                        <a:pt x="303" y="281"/>
                      </a:lnTo>
                      <a:lnTo>
                        <a:pt x="319" y="280"/>
                      </a:lnTo>
                      <a:lnTo>
                        <a:pt x="337" y="282"/>
                      </a:lnTo>
                      <a:lnTo>
                        <a:pt x="349" y="285"/>
                      </a:lnTo>
                      <a:lnTo>
                        <a:pt x="364" y="290"/>
                      </a:lnTo>
                      <a:lnTo>
                        <a:pt x="382" y="299"/>
                      </a:lnTo>
                      <a:lnTo>
                        <a:pt x="397" y="314"/>
                      </a:lnTo>
                      <a:lnTo>
                        <a:pt x="402" y="321"/>
                      </a:lnTo>
                      <a:lnTo>
                        <a:pt x="406" y="339"/>
                      </a:lnTo>
                      <a:lnTo>
                        <a:pt x="415" y="348"/>
                      </a:lnTo>
                      <a:lnTo>
                        <a:pt x="424" y="349"/>
                      </a:lnTo>
                      <a:lnTo>
                        <a:pt x="433" y="355"/>
                      </a:lnTo>
                      <a:lnTo>
                        <a:pt x="450" y="363"/>
                      </a:lnTo>
                      <a:lnTo>
                        <a:pt x="467" y="373"/>
                      </a:lnTo>
                      <a:lnTo>
                        <a:pt x="474" y="374"/>
                      </a:lnTo>
                      <a:lnTo>
                        <a:pt x="478" y="375"/>
                      </a:lnTo>
                      <a:lnTo>
                        <a:pt x="491" y="371"/>
                      </a:lnTo>
                      <a:lnTo>
                        <a:pt x="501" y="369"/>
                      </a:lnTo>
                      <a:lnTo>
                        <a:pt x="511" y="373"/>
                      </a:lnTo>
                      <a:lnTo>
                        <a:pt x="515" y="377"/>
                      </a:lnTo>
                      <a:lnTo>
                        <a:pt x="525" y="376"/>
                      </a:lnTo>
                      <a:lnTo>
                        <a:pt x="530" y="378"/>
                      </a:lnTo>
                      <a:lnTo>
                        <a:pt x="537" y="381"/>
                      </a:lnTo>
                      <a:lnTo>
                        <a:pt x="544" y="387"/>
                      </a:lnTo>
                      <a:lnTo>
                        <a:pt x="550" y="394"/>
                      </a:lnTo>
                      <a:lnTo>
                        <a:pt x="554" y="395"/>
                      </a:lnTo>
                      <a:lnTo>
                        <a:pt x="552" y="381"/>
                      </a:lnTo>
                      <a:lnTo>
                        <a:pt x="550" y="370"/>
                      </a:lnTo>
                      <a:lnTo>
                        <a:pt x="546" y="357"/>
                      </a:lnTo>
                      <a:lnTo>
                        <a:pt x="546" y="348"/>
                      </a:lnTo>
                      <a:lnTo>
                        <a:pt x="551" y="338"/>
                      </a:lnTo>
                      <a:lnTo>
                        <a:pt x="564" y="331"/>
                      </a:lnTo>
                      <a:lnTo>
                        <a:pt x="578" y="314"/>
                      </a:lnTo>
                      <a:lnTo>
                        <a:pt x="590" y="299"/>
                      </a:lnTo>
                      <a:lnTo>
                        <a:pt x="598" y="286"/>
                      </a:lnTo>
                      <a:lnTo>
                        <a:pt x="598" y="280"/>
                      </a:lnTo>
                      <a:lnTo>
                        <a:pt x="586" y="275"/>
                      </a:lnTo>
                      <a:lnTo>
                        <a:pt x="576" y="269"/>
                      </a:lnTo>
                      <a:lnTo>
                        <a:pt x="564" y="263"/>
                      </a:lnTo>
                      <a:lnTo>
                        <a:pt x="562" y="259"/>
                      </a:lnTo>
                      <a:lnTo>
                        <a:pt x="566" y="245"/>
                      </a:lnTo>
                      <a:lnTo>
                        <a:pt x="572" y="235"/>
                      </a:lnTo>
                      <a:lnTo>
                        <a:pt x="572" y="229"/>
                      </a:lnTo>
                      <a:lnTo>
                        <a:pt x="564" y="226"/>
                      </a:lnTo>
                      <a:lnTo>
                        <a:pt x="546" y="221"/>
                      </a:lnTo>
                      <a:lnTo>
                        <a:pt x="541" y="218"/>
                      </a:lnTo>
                      <a:lnTo>
                        <a:pt x="537" y="212"/>
                      </a:lnTo>
                      <a:lnTo>
                        <a:pt x="537" y="204"/>
                      </a:lnTo>
                      <a:lnTo>
                        <a:pt x="539" y="197"/>
                      </a:lnTo>
                      <a:lnTo>
                        <a:pt x="543" y="192"/>
                      </a:lnTo>
                      <a:lnTo>
                        <a:pt x="546" y="187"/>
                      </a:lnTo>
                      <a:lnTo>
                        <a:pt x="554" y="169"/>
                      </a:lnTo>
                      <a:lnTo>
                        <a:pt x="555" y="159"/>
                      </a:lnTo>
                      <a:lnTo>
                        <a:pt x="554" y="153"/>
                      </a:lnTo>
                      <a:lnTo>
                        <a:pt x="554" y="143"/>
                      </a:lnTo>
                      <a:lnTo>
                        <a:pt x="554" y="136"/>
                      </a:lnTo>
                      <a:lnTo>
                        <a:pt x="557" y="127"/>
                      </a:lnTo>
                      <a:lnTo>
                        <a:pt x="564" y="115"/>
                      </a:lnTo>
                      <a:lnTo>
                        <a:pt x="572" y="103"/>
                      </a:lnTo>
                      <a:lnTo>
                        <a:pt x="583" y="92"/>
                      </a:lnTo>
                      <a:lnTo>
                        <a:pt x="589" y="77"/>
                      </a:lnTo>
                      <a:lnTo>
                        <a:pt x="594" y="65"/>
                      </a:lnTo>
                      <a:lnTo>
                        <a:pt x="596" y="59"/>
                      </a:lnTo>
                      <a:lnTo>
                        <a:pt x="600" y="55"/>
                      </a:lnTo>
                      <a:lnTo>
                        <a:pt x="607" y="51"/>
                      </a:lnTo>
                      <a:lnTo>
                        <a:pt x="616" y="37"/>
                      </a:lnTo>
                      <a:lnTo>
                        <a:pt x="622" y="24"/>
                      </a:lnTo>
                      <a:lnTo>
                        <a:pt x="633" y="14"/>
                      </a:lnTo>
                      <a:lnTo>
                        <a:pt x="633" y="9"/>
                      </a:lnTo>
                      <a:lnTo>
                        <a:pt x="628" y="0"/>
                      </a:lnTo>
                      <a:lnTo>
                        <a:pt x="613" y="0"/>
                      </a:lnTo>
                      <a:lnTo>
                        <a:pt x="611" y="0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594" name="Freeform 10">
                  <a:extLst>
                    <a:ext uri="{FF2B5EF4-FFF2-40B4-BE49-F238E27FC236}">
                      <a16:creationId xmlns:a16="http://schemas.microsoft.com/office/drawing/2014/main" id="{0C58E4B3-E273-4E5D-97E0-9E331E2DC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4" y="2149"/>
                  <a:ext cx="68" cy="44"/>
                </a:xfrm>
                <a:custGeom>
                  <a:avLst/>
                  <a:gdLst>
                    <a:gd name="T0" fmla="*/ 54 w 68"/>
                    <a:gd name="T1" fmla="*/ 2 h 44"/>
                    <a:gd name="T2" fmla="*/ 52 w 68"/>
                    <a:gd name="T3" fmla="*/ 8 h 44"/>
                    <a:gd name="T4" fmla="*/ 48 w 68"/>
                    <a:gd name="T5" fmla="*/ 12 h 44"/>
                    <a:gd name="T6" fmla="*/ 44 w 68"/>
                    <a:gd name="T7" fmla="*/ 9 h 44"/>
                    <a:gd name="T8" fmla="*/ 37 w 68"/>
                    <a:gd name="T9" fmla="*/ 10 h 44"/>
                    <a:gd name="T10" fmla="*/ 30 w 68"/>
                    <a:gd name="T11" fmla="*/ 14 h 44"/>
                    <a:gd name="T12" fmla="*/ 25 w 68"/>
                    <a:gd name="T13" fmla="*/ 16 h 44"/>
                    <a:gd name="T14" fmla="*/ 22 w 68"/>
                    <a:gd name="T15" fmla="*/ 15 h 44"/>
                    <a:gd name="T16" fmla="*/ 19 w 68"/>
                    <a:gd name="T17" fmla="*/ 10 h 44"/>
                    <a:gd name="T18" fmla="*/ 10 w 68"/>
                    <a:gd name="T19" fmla="*/ 10 h 44"/>
                    <a:gd name="T20" fmla="*/ 6 w 68"/>
                    <a:gd name="T21" fmla="*/ 12 h 44"/>
                    <a:gd name="T22" fmla="*/ 2 w 68"/>
                    <a:gd name="T23" fmla="*/ 19 h 44"/>
                    <a:gd name="T24" fmla="*/ 0 w 68"/>
                    <a:gd name="T25" fmla="*/ 22 h 44"/>
                    <a:gd name="T26" fmla="*/ 2 w 68"/>
                    <a:gd name="T27" fmla="*/ 27 h 44"/>
                    <a:gd name="T28" fmla="*/ 10 w 68"/>
                    <a:gd name="T29" fmla="*/ 27 h 44"/>
                    <a:gd name="T30" fmla="*/ 20 w 68"/>
                    <a:gd name="T31" fmla="*/ 28 h 44"/>
                    <a:gd name="T32" fmla="*/ 24 w 68"/>
                    <a:gd name="T33" fmla="*/ 30 h 44"/>
                    <a:gd name="T34" fmla="*/ 30 w 68"/>
                    <a:gd name="T35" fmla="*/ 31 h 44"/>
                    <a:gd name="T36" fmla="*/ 37 w 68"/>
                    <a:gd name="T37" fmla="*/ 35 h 44"/>
                    <a:gd name="T38" fmla="*/ 46 w 68"/>
                    <a:gd name="T39" fmla="*/ 32 h 44"/>
                    <a:gd name="T40" fmla="*/ 54 w 68"/>
                    <a:gd name="T41" fmla="*/ 35 h 44"/>
                    <a:gd name="T42" fmla="*/ 58 w 68"/>
                    <a:gd name="T43" fmla="*/ 41 h 44"/>
                    <a:gd name="T44" fmla="*/ 63 w 68"/>
                    <a:gd name="T45" fmla="*/ 43 h 44"/>
                    <a:gd name="T46" fmla="*/ 67 w 68"/>
                    <a:gd name="T47" fmla="*/ 41 h 44"/>
                    <a:gd name="T48" fmla="*/ 67 w 68"/>
                    <a:gd name="T49" fmla="*/ 37 h 44"/>
                    <a:gd name="T50" fmla="*/ 60 w 68"/>
                    <a:gd name="T51" fmla="*/ 23 h 44"/>
                    <a:gd name="T52" fmla="*/ 61 w 68"/>
                    <a:gd name="T53" fmla="*/ 16 h 44"/>
                    <a:gd name="T54" fmla="*/ 62 w 68"/>
                    <a:gd name="T55" fmla="*/ 8 h 44"/>
                    <a:gd name="T56" fmla="*/ 62 w 68"/>
                    <a:gd name="T57" fmla="*/ 3 h 44"/>
                    <a:gd name="T58" fmla="*/ 56 w 68"/>
                    <a:gd name="T59" fmla="*/ 0 h 44"/>
                    <a:gd name="T60" fmla="*/ 54 w 68"/>
                    <a:gd name="T61" fmla="*/ 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68" h="44">
                      <a:moveTo>
                        <a:pt x="54" y="2"/>
                      </a:moveTo>
                      <a:lnTo>
                        <a:pt x="52" y="8"/>
                      </a:lnTo>
                      <a:lnTo>
                        <a:pt x="48" y="12"/>
                      </a:lnTo>
                      <a:lnTo>
                        <a:pt x="44" y="9"/>
                      </a:lnTo>
                      <a:lnTo>
                        <a:pt x="37" y="10"/>
                      </a:lnTo>
                      <a:lnTo>
                        <a:pt x="30" y="14"/>
                      </a:lnTo>
                      <a:lnTo>
                        <a:pt x="25" y="16"/>
                      </a:lnTo>
                      <a:lnTo>
                        <a:pt x="22" y="15"/>
                      </a:lnTo>
                      <a:lnTo>
                        <a:pt x="19" y="10"/>
                      </a:lnTo>
                      <a:lnTo>
                        <a:pt x="10" y="10"/>
                      </a:lnTo>
                      <a:lnTo>
                        <a:pt x="6" y="12"/>
                      </a:lnTo>
                      <a:lnTo>
                        <a:pt x="2" y="19"/>
                      </a:lnTo>
                      <a:lnTo>
                        <a:pt x="0" y="22"/>
                      </a:lnTo>
                      <a:lnTo>
                        <a:pt x="2" y="27"/>
                      </a:lnTo>
                      <a:lnTo>
                        <a:pt x="10" y="27"/>
                      </a:lnTo>
                      <a:lnTo>
                        <a:pt x="20" y="28"/>
                      </a:lnTo>
                      <a:lnTo>
                        <a:pt x="24" y="30"/>
                      </a:lnTo>
                      <a:lnTo>
                        <a:pt x="30" y="31"/>
                      </a:lnTo>
                      <a:lnTo>
                        <a:pt x="37" y="35"/>
                      </a:lnTo>
                      <a:lnTo>
                        <a:pt x="46" y="32"/>
                      </a:lnTo>
                      <a:lnTo>
                        <a:pt x="54" y="35"/>
                      </a:lnTo>
                      <a:lnTo>
                        <a:pt x="58" y="41"/>
                      </a:lnTo>
                      <a:lnTo>
                        <a:pt x="63" y="43"/>
                      </a:lnTo>
                      <a:lnTo>
                        <a:pt x="67" y="41"/>
                      </a:lnTo>
                      <a:lnTo>
                        <a:pt x="67" y="37"/>
                      </a:lnTo>
                      <a:lnTo>
                        <a:pt x="60" y="23"/>
                      </a:lnTo>
                      <a:lnTo>
                        <a:pt x="61" y="16"/>
                      </a:lnTo>
                      <a:lnTo>
                        <a:pt x="62" y="8"/>
                      </a:lnTo>
                      <a:lnTo>
                        <a:pt x="62" y="3"/>
                      </a:lnTo>
                      <a:lnTo>
                        <a:pt x="56" y="0"/>
                      </a:lnTo>
                      <a:lnTo>
                        <a:pt x="54" y="2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595" name="Freeform 11">
                  <a:extLst>
                    <a:ext uri="{FF2B5EF4-FFF2-40B4-BE49-F238E27FC236}">
                      <a16:creationId xmlns:a16="http://schemas.microsoft.com/office/drawing/2014/main" id="{4D095623-6DAA-4853-A67D-0C34955A51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6" y="2201"/>
                  <a:ext cx="29" cy="27"/>
                </a:xfrm>
                <a:custGeom>
                  <a:avLst/>
                  <a:gdLst>
                    <a:gd name="T0" fmla="*/ 23 w 29"/>
                    <a:gd name="T1" fmla="*/ 0 h 27"/>
                    <a:gd name="T2" fmla="*/ 15 w 29"/>
                    <a:gd name="T3" fmla="*/ 10 h 27"/>
                    <a:gd name="T4" fmla="*/ 1 w 29"/>
                    <a:gd name="T5" fmla="*/ 17 h 27"/>
                    <a:gd name="T6" fmla="*/ 0 w 29"/>
                    <a:gd name="T7" fmla="*/ 21 h 27"/>
                    <a:gd name="T8" fmla="*/ 1 w 29"/>
                    <a:gd name="T9" fmla="*/ 26 h 27"/>
                    <a:gd name="T10" fmla="*/ 6 w 29"/>
                    <a:gd name="T11" fmla="*/ 26 h 27"/>
                    <a:gd name="T12" fmla="*/ 10 w 29"/>
                    <a:gd name="T13" fmla="*/ 26 h 27"/>
                    <a:gd name="T14" fmla="*/ 18 w 29"/>
                    <a:gd name="T15" fmla="*/ 17 h 27"/>
                    <a:gd name="T16" fmla="*/ 26 w 29"/>
                    <a:gd name="T17" fmla="*/ 13 h 27"/>
                    <a:gd name="T18" fmla="*/ 27 w 29"/>
                    <a:gd name="T19" fmla="*/ 9 h 27"/>
                    <a:gd name="T20" fmla="*/ 28 w 29"/>
                    <a:gd name="T21" fmla="*/ 4 h 27"/>
                    <a:gd name="T22" fmla="*/ 26 w 29"/>
                    <a:gd name="T23" fmla="*/ 0 h 27"/>
                    <a:gd name="T24" fmla="*/ 23 w 29"/>
                    <a:gd name="T25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27">
                      <a:moveTo>
                        <a:pt x="23" y="0"/>
                      </a:moveTo>
                      <a:lnTo>
                        <a:pt x="15" y="10"/>
                      </a:lnTo>
                      <a:lnTo>
                        <a:pt x="1" y="17"/>
                      </a:lnTo>
                      <a:lnTo>
                        <a:pt x="0" y="21"/>
                      </a:lnTo>
                      <a:lnTo>
                        <a:pt x="1" y="26"/>
                      </a:lnTo>
                      <a:lnTo>
                        <a:pt x="6" y="26"/>
                      </a:lnTo>
                      <a:lnTo>
                        <a:pt x="10" y="26"/>
                      </a:lnTo>
                      <a:lnTo>
                        <a:pt x="18" y="17"/>
                      </a:lnTo>
                      <a:lnTo>
                        <a:pt x="26" y="13"/>
                      </a:lnTo>
                      <a:lnTo>
                        <a:pt x="27" y="9"/>
                      </a:lnTo>
                      <a:lnTo>
                        <a:pt x="28" y="4"/>
                      </a:lnTo>
                      <a:lnTo>
                        <a:pt x="26" y="0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596" name="Freeform 12">
                  <a:extLst>
                    <a:ext uri="{FF2B5EF4-FFF2-40B4-BE49-F238E27FC236}">
                      <a16:creationId xmlns:a16="http://schemas.microsoft.com/office/drawing/2014/main" id="{D55F8307-9E42-4AD6-A0E4-091DC601A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8" y="2275"/>
                  <a:ext cx="15" cy="16"/>
                </a:xfrm>
                <a:custGeom>
                  <a:avLst/>
                  <a:gdLst>
                    <a:gd name="T0" fmla="*/ 12 w 15"/>
                    <a:gd name="T1" fmla="*/ 0 h 16"/>
                    <a:gd name="T2" fmla="*/ 8 w 15"/>
                    <a:gd name="T3" fmla="*/ 1 h 16"/>
                    <a:gd name="T4" fmla="*/ 3 w 15"/>
                    <a:gd name="T5" fmla="*/ 3 h 16"/>
                    <a:gd name="T6" fmla="*/ 0 w 15"/>
                    <a:gd name="T7" fmla="*/ 9 h 16"/>
                    <a:gd name="T8" fmla="*/ 3 w 15"/>
                    <a:gd name="T9" fmla="*/ 15 h 16"/>
                    <a:gd name="T10" fmla="*/ 8 w 15"/>
                    <a:gd name="T11" fmla="*/ 15 h 16"/>
                    <a:gd name="T12" fmla="*/ 11 w 15"/>
                    <a:gd name="T13" fmla="*/ 11 h 16"/>
                    <a:gd name="T14" fmla="*/ 14 w 15"/>
                    <a:gd name="T15" fmla="*/ 4 h 16"/>
                    <a:gd name="T16" fmla="*/ 13 w 15"/>
                    <a:gd name="T17" fmla="*/ 2 h 16"/>
                    <a:gd name="T18" fmla="*/ 12 w 15"/>
                    <a:gd name="T1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6">
                      <a:moveTo>
                        <a:pt x="12" y="0"/>
                      </a:moveTo>
                      <a:lnTo>
                        <a:pt x="8" y="1"/>
                      </a:lnTo>
                      <a:lnTo>
                        <a:pt x="3" y="3"/>
                      </a:lnTo>
                      <a:lnTo>
                        <a:pt x="0" y="9"/>
                      </a:lnTo>
                      <a:lnTo>
                        <a:pt x="3" y="15"/>
                      </a:lnTo>
                      <a:lnTo>
                        <a:pt x="8" y="15"/>
                      </a:lnTo>
                      <a:lnTo>
                        <a:pt x="11" y="11"/>
                      </a:lnTo>
                      <a:lnTo>
                        <a:pt x="14" y="4"/>
                      </a:lnTo>
                      <a:lnTo>
                        <a:pt x="13" y="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597" name="Freeform 13">
                  <a:extLst>
                    <a:ext uri="{FF2B5EF4-FFF2-40B4-BE49-F238E27FC236}">
                      <a16:creationId xmlns:a16="http://schemas.microsoft.com/office/drawing/2014/main" id="{204C51C2-A0A4-446D-BE7E-1BAADF3215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6" y="2263"/>
                  <a:ext cx="19" cy="25"/>
                </a:xfrm>
                <a:custGeom>
                  <a:avLst/>
                  <a:gdLst>
                    <a:gd name="T0" fmla="*/ 12 w 19"/>
                    <a:gd name="T1" fmla="*/ 0 h 25"/>
                    <a:gd name="T2" fmla="*/ 9 w 19"/>
                    <a:gd name="T3" fmla="*/ 3 h 25"/>
                    <a:gd name="T4" fmla="*/ 8 w 19"/>
                    <a:gd name="T5" fmla="*/ 9 h 25"/>
                    <a:gd name="T6" fmla="*/ 4 w 19"/>
                    <a:gd name="T7" fmla="*/ 6 h 25"/>
                    <a:gd name="T8" fmla="*/ 0 w 19"/>
                    <a:gd name="T9" fmla="*/ 6 h 25"/>
                    <a:gd name="T10" fmla="*/ 7 w 19"/>
                    <a:gd name="T11" fmla="*/ 11 h 25"/>
                    <a:gd name="T12" fmla="*/ 7 w 19"/>
                    <a:gd name="T13" fmla="*/ 14 h 25"/>
                    <a:gd name="T14" fmla="*/ 14 w 19"/>
                    <a:gd name="T15" fmla="*/ 23 h 25"/>
                    <a:gd name="T16" fmla="*/ 14 w 19"/>
                    <a:gd name="T17" fmla="*/ 24 h 25"/>
                    <a:gd name="T18" fmla="*/ 16 w 19"/>
                    <a:gd name="T19" fmla="*/ 24 h 25"/>
                    <a:gd name="T20" fmla="*/ 18 w 19"/>
                    <a:gd name="T21" fmla="*/ 23 h 25"/>
                    <a:gd name="T22" fmla="*/ 18 w 19"/>
                    <a:gd name="T23" fmla="*/ 17 h 25"/>
                    <a:gd name="T24" fmla="*/ 15 w 19"/>
                    <a:gd name="T25" fmla="*/ 12 h 25"/>
                    <a:gd name="T26" fmla="*/ 16 w 19"/>
                    <a:gd name="T27" fmla="*/ 7 h 25"/>
                    <a:gd name="T28" fmla="*/ 13 w 19"/>
                    <a:gd name="T29" fmla="*/ 0 h 25"/>
                    <a:gd name="T30" fmla="*/ 12 w 19"/>
                    <a:gd name="T3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" h="25">
                      <a:moveTo>
                        <a:pt x="12" y="0"/>
                      </a:moveTo>
                      <a:lnTo>
                        <a:pt x="9" y="3"/>
                      </a:lnTo>
                      <a:lnTo>
                        <a:pt x="8" y="9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7" y="11"/>
                      </a:lnTo>
                      <a:lnTo>
                        <a:pt x="7" y="14"/>
                      </a:lnTo>
                      <a:lnTo>
                        <a:pt x="14" y="23"/>
                      </a:lnTo>
                      <a:lnTo>
                        <a:pt x="14" y="24"/>
                      </a:lnTo>
                      <a:lnTo>
                        <a:pt x="16" y="24"/>
                      </a:lnTo>
                      <a:lnTo>
                        <a:pt x="18" y="23"/>
                      </a:lnTo>
                      <a:lnTo>
                        <a:pt x="18" y="17"/>
                      </a:lnTo>
                      <a:lnTo>
                        <a:pt x="15" y="12"/>
                      </a:lnTo>
                      <a:lnTo>
                        <a:pt x="16" y="7"/>
                      </a:lnTo>
                      <a:lnTo>
                        <a:pt x="13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598" name="Freeform 14">
                  <a:extLst>
                    <a:ext uri="{FF2B5EF4-FFF2-40B4-BE49-F238E27FC236}">
                      <a16:creationId xmlns:a16="http://schemas.microsoft.com/office/drawing/2014/main" id="{7F492F3B-AE25-4885-B3CD-682D5DC746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5" y="2252"/>
                  <a:ext cx="31" cy="25"/>
                </a:xfrm>
                <a:custGeom>
                  <a:avLst/>
                  <a:gdLst>
                    <a:gd name="T0" fmla="*/ 24 w 31"/>
                    <a:gd name="T1" fmla="*/ 6 h 25"/>
                    <a:gd name="T2" fmla="*/ 22 w 31"/>
                    <a:gd name="T3" fmla="*/ 4 h 25"/>
                    <a:gd name="T4" fmla="*/ 16 w 31"/>
                    <a:gd name="T5" fmla="*/ 0 h 25"/>
                    <a:gd name="T6" fmla="*/ 13 w 31"/>
                    <a:gd name="T7" fmla="*/ 1 h 25"/>
                    <a:gd name="T8" fmla="*/ 7 w 31"/>
                    <a:gd name="T9" fmla="*/ 0 h 25"/>
                    <a:gd name="T10" fmla="*/ 4 w 31"/>
                    <a:gd name="T11" fmla="*/ 0 h 25"/>
                    <a:gd name="T12" fmla="*/ 1 w 31"/>
                    <a:gd name="T13" fmla="*/ 3 h 25"/>
                    <a:gd name="T14" fmla="*/ 0 w 31"/>
                    <a:gd name="T15" fmla="*/ 9 h 25"/>
                    <a:gd name="T16" fmla="*/ 5 w 31"/>
                    <a:gd name="T17" fmla="*/ 12 h 25"/>
                    <a:gd name="T18" fmla="*/ 13 w 31"/>
                    <a:gd name="T19" fmla="*/ 16 h 25"/>
                    <a:gd name="T20" fmla="*/ 25 w 31"/>
                    <a:gd name="T21" fmla="*/ 24 h 25"/>
                    <a:gd name="T22" fmla="*/ 30 w 31"/>
                    <a:gd name="T23" fmla="*/ 23 h 25"/>
                    <a:gd name="T24" fmla="*/ 30 w 31"/>
                    <a:gd name="T25" fmla="*/ 17 h 25"/>
                    <a:gd name="T26" fmla="*/ 27 w 31"/>
                    <a:gd name="T27" fmla="*/ 10 h 25"/>
                    <a:gd name="T28" fmla="*/ 25 w 31"/>
                    <a:gd name="T29" fmla="*/ 6 h 25"/>
                    <a:gd name="T30" fmla="*/ 24 w 31"/>
                    <a:gd name="T31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1" h="25">
                      <a:moveTo>
                        <a:pt x="24" y="6"/>
                      </a:moveTo>
                      <a:lnTo>
                        <a:pt x="22" y="4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1" y="3"/>
                      </a:lnTo>
                      <a:lnTo>
                        <a:pt x="0" y="9"/>
                      </a:lnTo>
                      <a:lnTo>
                        <a:pt x="5" y="12"/>
                      </a:lnTo>
                      <a:lnTo>
                        <a:pt x="13" y="16"/>
                      </a:lnTo>
                      <a:lnTo>
                        <a:pt x="25" y="24"/>
                      </a:lnTo>
                      <a:lnTo>
                        <a:pt x="30" y="23"/>
                      </a:lnTo>
                      <a:lnTo>
                        <a:pt x="30" y="17"/>
                      </a:lnTo>
                      <a:lnTo>
                        <a:pt x="27" y="10"/>
                      </a:lnTo>
                      <a:lnTo>
                        <a:pt x="25" y="6"/>
                      </a:lnTo>
                      <a:lnTo>
                        <a:pt x="24" y="6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599" name="Freeform 15">
                  <a:extLst>
                    <a:ext uri="{FF2B5EF4-FFF2-40B4-BE49-F238E27FC236}">
                      <a16:creationId xmlns:a16="http://schemas.microsoft.com/office/drawing/2014/main" id="{3A603B9A-D551-4BBA-8B0B-EB1E890DE2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0" y="2294"/>
                  <a:ext cx="13" cy="14"/>
                </a:xfrm>
                <a:custGeom>
                  <a:avLst/>
                  <a:gdLst>
                    <a:gd name="T0" fmla="*/ 10 w 13"/>
                    <a:gd name="T1" fmla="*/ 2 h 14"/>
                    <a:gd name="T2" fmla="*/ 12 w 13"/>
                    <a:gd name="T3" fmla="*/ 6 h 14"/>
                    <a:gd name="T4" fmla="*/ 12 w 13"/>
                    <a:gd name="T5" fmla="*/ 11 h 14"/>
                    <a:gd name="T6" fmla="*/ 7 w 13"/>
                    <a:gd name="T7" fmla="*/ 13 h 14"/>
                    <a:gd name="T8" fmla="*/ 2 w 13"/>
                    <a:gd name="T9" fmla="*/ 9 h 14"/>
                    <a:gd name="T10" fmla="*/ 0 w 13"/>
                    <a:gd name="T11" fmla="*/ 3 h 14"/>
                    <a:gd name="T12" fmla="*/ 3 w 13"/>
                    <a:gd name="T13" fmla="*/ 0 h 14"/>
                    <a:gd name="T14" fmla="*/ 10 w 13"/>
                    <a:gd name="T15" fmla="*/ 0 h 14"/>
                    <a:gd name="T16" fmla="*/ 10 w 13"/>
                    <a:gd name="T17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14">
                      <a:moveTo>
                        <a:pt x="10" y="2"/>
                      </a:moveTo>
                      <a:lnTo>
                        <a:pt x="12" y="6"/>
                      </a:lnTo>
                      <a:lnTo>
                        <a:pt x="12" y="11"/>
                      </a:lnTo>
                      <a:lnTo>
                        <a:pt x="7" y="13"/>
                      </a:lnTo>
                      <a:lnTo>
                        <a:pt x="2" y="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10" y="0"/>
                      </a:lnTo>
                      <a:lnTo>
                        <a:pt x="10" y="2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600" name="Freeform 16">
                  <a:extLst>
                    <a:ext uri="{FF2B5EF4-FFF2-40B4-BE49-F238E27FC236}">
                      <a16:creationId xmlns:a16="http://schemas.microsoft.com/office/drawing/2014/main" id="{A1567B40-E0B4-4CB8-B1B0-36B2C7B8D4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5" y="2632"/>
                  <a:ext cx="21" cy="21"/>
                </a:xfrm>
                <a:custGeom>
                  <a:avLst/>
                  <a:gdLst>
                    <a:gd name="T0" fmla="*/ 20 w 21"/>
                    <a:gd name="T1" fmla="*/ 1 h 21"/>
                    <a:gd name="T2" fmla="*/ 10 w 21"/>
                    <a:gd name="T3" fmla="*/ 0 h 21"/>
                    <a:gd name="T4" fmla="*/ 5 w 21"/>
                    <a:gd name="T5" fmla="*/ 1 h 21"/>
                    <a:gd name="T6" fmla="*/ 0 w 21"/>
                    <a:gd name="T7" fmla="*/ 7 h 21"/>
                    <a:gd name="T8" fmla="*/ 1 w 21"/>
                    <a:gd name="T9" fmla="*/ 13 h 21"/>
                    <a:gd name="T10" fmla="*/ 3 w 21"/>
                    <a:gd name="T11" fmla="*/ 18 h 21"/>
                    <a:gd name="T12" fmla="*/ 7 w 21"/>
                    <a:gd name="T13" fmla="*/ 20 h 21"/>
                    <a:gd name="T14" fmla="*/ 11 w 21"/>
                    <a:gd name="T15" fmla="*/ 18 h 21"/>
                    <a:gd name="T16" fmla="*/ 12 w 21"/>
                    <a:gd name="T17" fmla="*/ 13 h 21"/>
                    <a:gd name="T18" fmla="*/ 11 w 21"/>
                    <a:gd name="T19" fmla="*/ 10 h 21"/>
                    <a:gd name="T20" fmla="*/ 20 w 21"/>
                    <a:gd name="T21" fmla="*/ 2 h 21"/>
                    <a:gd name="T22" fmla="*/ 20 w 21"/>
                    <a:gd name="T2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" h="21">
                      <a:moveTo>
                        <a:pt x="20" y="1"/>
                      </a:move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0" y="7"/>
                      </a:lnTo>
                      <a:lnTo>
                        <a:pt x="1" y="13"/>
                      </a:lnTo>
                      <a:lnTo>
                        <a:pt x="3" y="18"/>
                      </a:lnTo>
                      <a:lnTo>
                        <a:pt x="7" y="20"/>
                      </a:lnTo>
                      <a:lnTo>
                        <a:pt x="11" y="18"/>
                      </a:lnTo>
                      <a:lnTo>
                        <a:pt x="12" y="13"/>
                      </a:lnTo>
                      <a:lnTo>
                        <a:pt x="11" y="10"/>
                      </a:lnTo>
                      <a:lnTo>
                        <a:pt x="20" y="2"/>
                      </a:lnTo>
                      <a:lnTo>
                        <a:pt x="20" y="1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601" name="Freeform 17">
                  <a:extLst>
                    <a:ext uri="{FF2B5EF4-FFF2-40B4-BE49-F238E27FC236}">
                      <a16:creationId xmlns:a16="http://schemas.microsoft.com/office/drawing/2014/main" id="{B070D53B-2B51-4FAE-8D39-556C7A74C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6" y="2669"/>
                  <a:ext cx="35" cy="33"/>
                </a:xfrm>
                <a:custGeom>
                  <a:avLst/>
                  <a:gdLst>
                    <a:gd name="T0" fmla="*/ 32 w 35"/>
                    <a:gd name="T1" fmla="*/ 15 h 33"/>
                    <a:gd name="T2" fmla="*/ 29 w 35"/>
                    <a:gd name="T3" fmla="*/ 12 h 33"/>
                    <a:gd name="T4" fmla="*/ 24 w 35"/>
                    <a:gd name="T5" fmla="*/ 8 h 33"/>
                    <a:gd name="T6" fmla="*/ 20 w 35"/>
                    <a:gd name="T7" fmla="*/ 4 h 33"/>
                    <a:gd name="T8" fmla="*/ 15 w 35"/>
                    <a:gd name="T9" fmla="*/ 0 h 33"/>
                    <a:gd name="T10" fmla="*/ 10 w 35"/>
                    <a:gd name="T11" fmla="*/ 4 h 33"/>
                    <a:gd name="T12" fmla="*/ 7 w 35"/>
                    <a:gd name="T13" fmla="*/ 12 h 33"/>
                    <a:gd name="T14" fmla="*/ 1 w 35"/>
                    <a:gd name="T15" fmla="*/ 17 h 33"/>
                    <a:gd name="T16" fmla="*/ 0 w 35"/>
                    <a:gd name="T17" fmla="*/ 23 h 33"/>
                    <a:gd name="T18" fmla="*/ 5 w 35"/>
                    <a:gd name="T19" fmla="*/ 29 h 33"/>
                    <a:gd name="T20" fmla="*/ 15 w 35"/>
                    <a:gd name="T21" fmla="*/ 32 h 33"/>
                    <a:gd name="T22" fmla="*/ 24 w 35"/>
                    <a:gd name="T23" fmla="*/ 32 h 33"/>
                    <a:gd name="T24" fmla="*/ 24 w 35"/>
                    <a:gd name="T25" fmla="*/ 31 h 33"/>
                    <a:gd name="T26" fmla="*/ 28 w 35"/>
                    <a:gd name="T27" fmla="*/ 24 h 33"/>
                    <a:gd name="T28" fmla="*/ 33 w 35"/>
                    <a:gd name="T29" fmla="*/ 21 h 33"/>
                    <a:gd name="T30" fmla="*/ 34 w 35"/>
                    <a:gd name="T31" fmla="*/ 15 h 33"/>
                    <a:gd name="T32" fmla="*/ 32 w 35"/>
                    <a:gd name="T33" fmla="*/ 1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33">
                      <a:moveTo>
                        <a:pt x="32" y="15"/>
                      </a:moveTo>
                      <a:lnTo>
                        <a:pt x="29" y="12"/>
                      </a:lnTo>
                      <a:lnTo>
                        <a:pt x="24" y="8"/>
                      </a:lnTo>
                      <a:lnTo>
                        <a:pt x="20" y="4"/>
                      </a:lnTo>
                      <a:lnTo>
                        <a:pt x="15" y="0"/>
                      </a:lnTo>
                      <a:lnTo>
                        <a:pt x="10" y="4"/>
                      </a:lnTo>
                      <a:lnTo>
                        <a:pt x="7" y="12"/>
                      </a:lnTo>
                      <a:lnTo>
                        <a:pt x="1" y="17"/>
                      </a:lnTo>
                      <a:lnTo>
                        <a:pt x="0" y="23"/>
                      </a:lnTo>
                      <a:lnTo>
                        <a:pt x="5" y="29"/>
                      </a:lnTo>
                      <a:lnTo>
                        <a:pt x="15" y="32"/>
                      </a:lnTo>
                      <a:lnTo>
                        <a:pt x="24" y="32"/>
                      </a:lnTo>
                      <a:lnTo>
                        <a:pt x="24" y="31"/>
                      </a:lnTo>
                      <a:lnTo>
                        <a:pt x="28" y="24"/>
                      </a:lnTo>
                      <a:lnTo>
                        <a:pt x="33" y="21"/>
                      </a:lnTo>
                      <a:lnTo>
                        <a:pt x="34" y="15"/>
                      </a:lnTo>
                      <a:lnTo>
                        <a:pt x="32" y="15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602" name="Freeform 18">
                  <a:extLst>
                    <a:ext uri="{FF2B5EF4-FFF2-40B4-BE49-F238E27FC236}">
                      <a16:creationId xmlns:a16="http://schemas.microsoft.com/office/drawing/2014/main" id="{479E0652-9FE9-41A4-8D13-D46A3F362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3" y="3177"/>
                  <a:ext cx="15" cy="23"/>
                </a:xfrm>
                <a:custGeom>
                  <a:avLst/>
                  <a:gdLst>
                    <a:gd name="T0" fmla="*/ 1 w 15"/>
                    <a:gd name="T1" fmla="*/ 2 h 23"/>
                    <a:gd name="T2" fmla="*/ 0 w 15"/>
                    <a:gd name="T3" fmla="*/ 8 h 23"/>
                    <a:gd name="T4" fmla="*/ 1 w 15"/>
                    <a:gd name="T5" fmla="*/ 14 h 23"/>
                    <a:gd name="T6" fmla="*/ 4 w 15"/>
                    <a:gd name="T7" fmla="*/ 20 h 23"/>
                    <a:gd name="T8" fmla="*/ 7 w 15"/>
                    <a:gd name="T9" fmla="*/ 22 h 23"/>
                    <a:gd name="T10" fmla="*/ 12 w 15"/>
                    <a:gd name="T11" fmla="*/ 21 h 23"/>
                    <a:gd name="T12" fmla="*/ 14 w 15"/>
                    <a:gd name="T13" fmla="*/ 19 h 23"/>
                    <a:gd name="T14" fmla="*/ 14 w 15"/>
                    <a:gd name="T15" fmla="*/ 13 h 23"/>
                    <a:gd name="T16" fmla="*/ 7 w 15"/>
                    <a:gd name="T17" fmla="*/ 7 h 23"/>
                    <a:gd name="T18" fmla="*/ 2 w 15"/>
                    <a:gd name="T19" fmla="*/ 0 h 23"/>
                    <a:gd name="T20" fmla="*/ 1 w 15"/>
                    <a:gd name="T2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23">
                      <a:moveTo>
                        <a:pt x="1" y="2"/>
                      </a:moveTo>
                      <a:lnTo>
                        <a:pt x="0" y="8"/>
                      </a:lnTo>
                      <a:lnTo>
                        <a:pt x="1" y="14"/>
                      </a:lnTo>
                      <a:lnTo>
                        <a:pt x="4" y="20"/>
                      </a:lnTo>
                      <a:lnTo>
                        <a:pt x="7" y="22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4" y="13"/>
                      </a:lnTo>
                      <a:lnTo>
                        <a:pt x="7" y="7"/>
                      </a:lnTo>
                      <a:lnTo>
                        <a:pt x="2" y="0"/>
                      </a:lnTo>
                      <a:lnTo>
                        <a:pt x="1" y="2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603" name="Freeform 19">
                  <a:extLst>
                    <a:ext uri="{FF2B5EF4-FFF2-40B4-BE49-F238E27FC236}">
                      <a16:creationId xmlns:a16="http://schemas.microsoft.com/office/drawing/2014/main" id="{D1DA7E64-3F98-44B5-9706-951D9DD100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4" y="3189"/>
                  <a:ext cx="11" cy="12"/>
                </a:xfrm>
                <a:custGeom>
                  <a:avLst/>
                  <a:gdLst>
                    <a:gd name="T0" fmla="*/ 9 w 11"/>
                    <a:gd name="T1" fmla="*/ 0 h 12"/>
                    <a:gd name="T2" fmla="*/ 2 w 11"/>
                    <a:gd name="T3" fmla="*/ 3 h 12"/>
                    <a:gd name="T4" fmla="*/ 0 w 11"/>
                    <a:gd name="T5" fmla="*/ 11 h 12"/>
                    <a:gd name="T6" fmla="*/ 4 w 11"/>
                    <a:gd name="T7" fmla="*/ 11 h 12"/>
                    <a:gd name="T8" fmla="*/ 8 w 11"/>
                    <a:gd name="T9" fmla="*/ 11 h 12"/>
                    <a:gd name="T10" fmla="*/ 10 w 11"/>
                    <a:gd name="T11" fmla="*/ 7 h 12"/>
                    <a:gd name="T12" fmla="*/ 8 w 11"/>
                    <a:gd name="T13" fmla="*/ 3 h 12"/>
                    <a:gd name="T14" fmla="*/ 9 w 11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12">
                      <a:moveTo>
                        <a:pt x="9" y="0"/>
                      </a:moveTo>
                      <a:lnTo>
                        <a:pt x="2" y="3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8" y="11"/>
                      </a:lnTo>
                      <a:lnTo>
                        <a:pt x="10" y="7"/>
                      </a:lnTo>
                      <a:lnTo>
                        <a:pt x="8" y="3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604" name="Freeform 20">
                  <a:extLst>
                    <a:ext uri="{FF2B5EF4-FFF2-40B4-BE49-F238E27FC236}">
                      <a16:creationId xmlns:a16="http://schemas.microsoft.com/office/drawing/2014/main" id="{98896F07-0BE1-4F01-9638-808D26AB9A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2" y="3216"/>
                  <a:ext cx="18" cy="11"/>
                </a:xfrm>
                <a:custGeom>
                  <a:avLst/>
                  <a:gdLst>
                    <a:gd name="T0" fmla="*/ 17 w 18"/>
                    <a:gd name="T1" fmla="*/ 6 h 11"/>
                    <a:gd name="T2" fmla="*/ 12 w 18"/>
                    <a:gd name="T3" fmla="*/ 0 h 11"/>
                    <a:gd name="T4" fmla="*/ 1 w 18"/>
                    <a:gd name="T5" fmla="*/ 1 h 11"/>
                    <a:gd name="T6" fmla="*/ 0 w 18"/>
                    <a:gd name="T7" fmla="*/ 4 h 11"/>
                    <a:gd name="T8" fmla="*/ 1 w 18"/>
                    <a:gd name="T9" fmla="*/ 10 h 11"/>
                    <a:gd name="T10" fmla="*/ 8 w 18"/>
                    <a:gd name="T11" fmla="*/ 10 h 11"/>
                    <a:gd name="T12" fmla="*/ 16 w 18"/>
                    <a:gd name="T13" fmla="*/ 8 h 11"/>
                    <a:gd name="T14" fmla="*/ 17 w 18"/>
                    <a:gd name="T15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11">
                      <a:moveTo>
                        <a:pt x="17" y="6"/>
                      </a:moveTo>
                      <a:lnTo>
                        <a:pt x="12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10"/>
                      </a:lnTo>
                      <a:lnTo>
                        <a:pt x="8" y="10"/>
                      </a:lnTo>
                      <a:lnTo>
                        <a:pt x="16" y="8"/>
                      </a:lnTo>
                      <a:lnTo>
                        <a:pt x="17" y="6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605" name="Freeform 21">
                  <a:extLst>
                    <a:ext uri="{FF2B5EF4-FFF2-40B4-BE49-F238E27FC236}">
                      <a16:creationId xmlns:a16="http://schemas.microsoft.com/office/drawing/2014/main" id="{1FBAAF0D-BB98-4607-AF22-BD09F17F4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6" y="3206"/>
                  <a:ext cx="17" cy="21"/>
                </a:xfrm>
                <a:custGeom>
                  <a:avLst/>
                  <a:gdLst>
                    <a:gd name="T0" fmla="*/ 0 w 17"/>
                    <a:gd name="T1" fmla="*/ 1 h 21"/>
                    <a:gd name="T2" fmla="*/ 3 w 17"/>
                    <a:gd name="T3" fmla="*/ 8 h 21"/>
                    <a:gd name="T4" fmla="*/ 6 w 17"/>
                    <a:gd name="T5" fmla="*/ 16 h 21"/>
                    <a:gd name="T6" fmla="*/ 10 w 17"/>
                    <a:gd name="T7" fmla="*/ 20 h 21"/>
                    <a:gd name="T8" fmla="*/ 16 w 17"/>
                    <a:gd name="T9" fmla="*/ 16 h 21"/>
                    <a:gd name="T10" fmla="*/ 16 w 17"/>
                    <a:gd name="T11" fmla="*/ 9 h 21"/>
                    <a:gd name="T12" fmla="*/ 11 w 17"/>
                    <a:gd name="T13" fmla="*/ 4 h 21"/>
                    <a:gd name="T14" fmla="*/ 2 w 17"/>
                    <a:gd name="T15" fmla="*/ 0 h 21"/>
                    <a:gd name="T16" fmla="*/ 0 w 17"/>
                    <a:gd name="T17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" h="21">
                      <a:moveTo>
                        <a:pt x="0" y="1"/>
                      </a:moveTo>
                      <a:lnTo>
                        <a:pt x="3" y="8"/>
                      </a:lnTo>
                      <a:lnTo>
                        <a:pt x="6" y="16"/>
                      </a:lnTo>
                      <a:lnTo>
                        <a:pt x="10" y="20"/>
                      </a:lnTo>
                      <a:lnTo>
                        <a:pt x="16" y="16"/>
                      </a:lnTo>
                      <a:lnTo>
                        <a:pt x="16" y="9"/>
                      </a:lnTo>
                      <a:lnTo>
                        <a:pt x="11" y="4"/>
                      </a:lnTo>
                      <a:lnTo>
                        <a:pt x="2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606" name="Freeform 22">
                  <a:extLst>
                    <a:ext uri="{FF2B5EF4-FFF2-40B4-BE49-F238E27FC236}">
                      <a16:creationId xmlns:a16="http://schemas.microsoft.com/office/drawing/2014/main" id="{27331808-3DA6-4660-B5F9-AB389B1DF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0" y="3206"/>
                  <a:ext cx="32" cy="15"/>
                </a:xfrm>
                <a:custGeom>
                  <a:avLst/>
                  <a:gdLst>
                    <a:gd name="T0" fmla="*/ 31 w 32"/>
                    <a:gd name="T1" fmla="*/ 10 h 15"/>
                    <a:gd name="T2" fmla="*/ 29 w 32"/>
                    <a:gd name="T3" fmla="*/ 4 h 15"/>
                    <a:gd name="T4" fmla="*/ 22 w 32"/>
                    <a:gd name="T5" fmla="*/ 0 h 15"/>
                    <a:gd name="T6" fmla="*/ 12 w 32"/>
                    <a:gd name="T7" fmla="*/ 1 h 15"/>
                    <a:gd name="T8" fmla="*/ 3 w 32"/>
                    <a:gd name="T9" fmla="*/ 0 h 15"/>
                    <a:gd name="T10" fmla="*/ 0 w 32"/>
                    <a:gd name="T11" fmla="*/ 5 h 15"/>
                    <a:gd name="T12" fmla="*/ 1 w 32"/>
                    <a:gd name="T13" fmla="*/ 11 h 15"/>
                    <a:gd name="T14" fmla="*/ 8 w 32"/>
                    <a:gd name="T15" fmla="*/ 14 h 15"/>
                    <a:gd name="T16" fmla="*/ 15 w 32"/>
                    <a:gd name="T17" fmla="*/ 11 h 15"/>
                    <a:gd name="T18" fmla="*/ 24 w 32"/>
                    <a:gd name="T19" fmla="*/ 14 h 15"/>
                    <a:gd name="T20" fmla="*/ 30 w 32"/>
                    <a:gd name="T21" fmla="*/ 10 h 15"/>
                    <a:gd name="T22" fmla="*/ 31 w 32"/>
                    <a:gd name="T23" fmla="*/ 1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2" h="15">
                      <a:moveTo>
                        <a:pt x="31" y="10"/>
                      </a:moveTo>
                      <a:lnTo>
                        <a:pt x="29" y="4"/>
                      </a:lnTo>
                      <a:lnTo>
                        <a:pt x="22" y="0"/>
                      </a:lnTo>
                      <a:lnTo>
                        <a:pt x="12" y="1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1" y="11"/>
                      </a:lnTo>
                      <a:lnTo>
                        <a:pt x="8" y="14"/>
                      </a:lnTo>
                      <a:lnTo>
                        <a:pt x="15" y="11"/>
                      </a:lnTo>
                      <a:lnTo>
                        <a:pt x="24" y="14"/>
                      </a:lnTo>
                      <a:lnTo>
                        <a:pt x="30" y="10"/>
                      </a:lnTo>
                      <a:lnTo>
                        <a:pt x="31" y="10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607" name="Freeform 23">
                  <a:extLst>
                    <a:ext uri="{FF2B5EF4-FFF2-40B4-BE49-F238E27FC236}">
                      <a16:creationId xmlns:a16="http://schemas.microsoft.com/office/drawing/2014/main" id="{623A8E1B-77AA-448D-B0F1-037663740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4" y="3220"/>
                  <a:ext cx="15" cy="17"/>
                </a:xfrm>
                <a:custGeom>
                  <a:avLst/>
                  <a:gdLst>
                    <a:gd name="T0" fmla="*/ 13 w 15"/>
                    <a:gd name="T1" fmla="*/ 0 h 17"/>
                    <a:gd name="T2" fmla="*/ 8 w 15"/>
                    <a:gd name="T3" fmla="*/ 0 h 17"/>
                    <a:gd name="T4" fmla="*/ 0 w 15"/>
                    <a:gd name="T5" fmla="*/ 4 h 17"/>
                    <a:gd name="T6" fmla="*/ 0 w 15"/>
                    <a:gd name="T7" fmla="*/ 9 h 17"/>
                    <a:gd name="T8" fmla="*/ 2 w 15"/>
                    <a:gd name="T9" fmla="*/ 14 h 17"/>
                    <a:gd name="T10" fmla="*/ 7 w 15"/>
                    <a:gd name="T11" fmla="*/ 16 h 17"/>
                    <a:gd name="T12" fmla="*/ 11 w 15"/>
                    <a:gd name="T13" fmla="*/ 16 h 17"/>
                    <a:gd name="T14" fmla="*/ 14 w 15"/>
                    <a:gd name="T15" fmla="*/ 9 h 17"/>
                    <a:gd name="T16" fmla="*/ 14 w 15"/>
                    <a:gd name="T17" fmla="*/ 2 h 17"/>
                    <a:gd name="T18" fmla="*/ 13 w 15"/>
                    <a:gd name="T1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" h="17">
                      <a:moveTo>
                        <a:pt x="13" y="0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14"/>
                      </a:lnTo>
                      <a:lnTo>
                        <a:pt x="7" y="16"/>
                      </a:lnTo>
                      <a:lnTo>
                        <a:pt x="11" y="16"/>
                      </a:lnTo>
                      <a:lnTo>
                        <a:pt x="14" y="9"/>
                      </a:lnTo>
                      <a:lnTo>
                        <a:pt x="14" y="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608" name="Freeform 24">
                  <a:extLst>
                    <a:ext uri="{FF2B5EF4-FFF2-40B4-BE49-F238E27FC236}">
                      <a16:creationId xmlns:a16="http://schemas.microsoft.com/office/drawing/2014/main" id="{7FCC4307-2109-4BDD-8684-3925732B67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4" y="3246"/>
                  <a:ext cx="22" cy="15"/>
                </a:xfrm>
                <a:custGeom>
                  <a:avLst/>
                  <a:gdLst>
                    <a:gd name="T0" fmla="*/ 21 w 22"/>
                    <a:gd name="T1" fmla="*/ 9 h 15"/>
                    <a:gd name="T2" fmla="*/ 17 w 22"/>
                    <a:gd name="T3" fmla="*/ 7 h 15"/>
                    <a:gd name="T4" fmla="*/ 12 w 22"/>
                    <a:gd name="T5" fmla="*/ 4 h 15"/>
                    <a:gd name="T6" fmla="*/ 7 w 22"/>
                    <a:gd name="T7" fmla="*/ 0 h 15"/>
                    <a:gd name="T8" fmla="*/ 0 w 22"/>
                    <a:gd name="T9" fmla="*/ 5 h 15"/>
                    <a:gd name="T10" fmla="*/ 0 w 22"/>
                    <a:gd name="T11" fmla="*/ 12 h 15"/>
                    <a:gd name="T12" fmla="*/ 11 w 22"/>
                    <a:gd name="T13" fmla="*/ 14 h 15"/>
                    <a:gd name="T14" fmla="*/ 17 w 22"/>
                    <a:gd name="T15" fmla="*/ 14 h 15"/>
                    <a:gd name="T16" fmla="*/ 21 w 22"/>
                    <a:gd name="T17" fmla="*/ 10 h 15"/>
                    <a:gd name="T18" fmla="*/ 21 w 22"/>
                    <a:gd name="T19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15">
                      <a:moveTo>
                        <a:pt x="21" y="9"/>
                      </a:moveTo>
                      <a:lnTo>
                        <a:pt x="17" y="7"/>
                      </a:lnTo>
                      <a:lnTo>
                        <a:pt x="12" y="4"/>
                      </a:lnTo>
                      <a:lnTo>
                        <a:pt x="7" y="0"/>
                      </a:ln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11" y="14"/>
                      </a:lnTo>
                      <a:lnTo>
                        <a:pt x="17" y="14"/>
                      </a:lnTo>
                      <a:lnTo>
                        <a:pt x="21" y="10"/>
                      </a:lnTo>
                      <a:lnTo>
                        <a:pt x="21" y="9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609" name="Freeform 25">
                  <a:extLst>
                    <a:ext uri="{FF2B5EF4-FFF2-40B4-BE49-F238E27FC236}">
                      <a16:creationId xmlns:a16="http://schemas.microsoft.com/office/drawing/2014/main" id="{85D36D7E-05EE-499C-B788-890D9EF829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4" y="3358"/>
                  <a:ext cx="17" cy="22"/>
                </a:xfrm>
                <a:custGeom>
                  <a:avLst/>
                  <a:gdLst>
                    <a:gd name="T0" fmla="*/ 15 w 17"/>
                    <a:gd name="T1" fmla="*/ 11 h 22"/>
                    <a:gd name="T2" fmla="*/ 16 w 17"/>
                    <a:gd name="T3" fmla="*/ 7 h 22"/>
                    <a:gd name="T4" fmla="*/ 15 w 17"/>
                    <a:gd name="T5" fmla="*/ 3 h 22"/>
                    <a:gd name="T6" fmla="*/ 9 w 17"/>
                    <a:gd name="T7" fmla="*/ 0 h 22"/>
                    <a:gd name="T8" fmla="*/ 2 w 17"/>
                    <a:gd name="T9" fmla="*/ 4 h 22"/>
                    <a:gd name="T10" fmla="*/ 0 w 17"/>
                    <a:gd name="T11" fmla="*/ 11 h 22"/>
                    <a:gd name="T12" fmla="*/ 1 w 17"/>
                    <a:gd name="T13" fmla="*/ 18 h 22"/>
                    <a:gd name="T14" fmla="*/ 4 w 17"/>
                    <a:gd name="T15" fmla="*/ 21 h 22"/>
                    <a:gd name="T16" fmla="*/ 8 w 17"/>
                    <a:gd name="T17" fmla="*/ 21 h 22"/>
                    <a:gd name="T18" fmla="*/ 15 w 17"/>
                    <a:gd name="T19" fmla="*/ 11 h 22"/>
                    <a:gd name="T20" fmla="*/ 15 w 17"/>
                    <a:gd name="T21" fmla="*/ 1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22">
                      <a:moveTo>
                        <a:pt x="15" y="11"/>
                      </a:moveTo>
                      <a:lnTo>
                        <a:pt x="16" y="7"/>
                      </a:lnTo>
                      <a:lnTo>
                        <a:pt x="15" y="3"/>
                      </a:lnTo>
                      <a:lnTo>
                        <a:pt x="9" y="0"/>
                      </a:lnTo>
                      <a:lnTo>
                        <a:pt x="2" y="4"/>
                      </a:lnTo>
                      <a:lnTo>
                        <a:pt x="0" y="11"/>
                      </a:lnTo>
                      <a:lnTo>
                        <a:pt x="1" y="18"/>
                      </a:lnTo>
                      <a:lnTo>
                        <a:pt x="4" y="21"/>
                      </a:lnTo>
                      <a:lnTo>
                        <a:pt x="8" y="21"/>
                      </a:lnTo>
                      <a:lnTo>
                        <a:pt x="15" y="11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610" name="Freeform 26">
                  <a:extLst>
                    <a:ext uri="{FF2B5EF4-FFF2-40B4-BE49-F238E27FC236}">
                      <a16:creationId xmlns:a16="http://schemas.microsoft.com/office/drawing/2014/main" id="{A26ED4E2-D5AD-4452-B4D8-C0C12CD41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4" y="3339"/>
                  <a:ext cx="20" cy="22"/>
                </a:xfrm>
                <a:custGeom>
                  <a:avLst/>
                  <a:gdLst>
                    <a:gd name="T0" fmla="*/ 9 w 20"/>
                    <a:gd name="T1" fmla="*/ 5 h 22"/>
                    <a:gd name="T2" fmla="*/ 3 w 20"/>
                    <a:gd name="T3" fmla="*/ 0 h 22"/>
                    <a:gd name="T4" fmla="*/ 0 w 20"/>
                    <a:gd name="T5" fmla="*/ 7 h 22"/>
                    <a:gd name="T6" fmla="*/ 0 w 20"/>
                    <a:gd name="T7" fmla="*/ 13 h 22"/>
                    <a:gd name="T8" fmla="*/ 8 w 20"/>
                    <a:gd name="T9" fmla="*/ 18 h 22"/>
                    <a:gd name="T10" fmla="*/ 17 w 20"/>
                    <a:gd name="T11" fmla="*/ 21 h 22"/>
                    <a:gd name="T12" fmla="*/ 19 w 20"/>
                    <a:gd name="T13" fmla="*/ 17 h 22"/>
                    <a:gd name="T14" fmla="*/ 18 w 20"/>
                    <a:gd name="T15" fmla="*/ 13 h 22"/>
                    <a:gd name="T16" fmla="*/ 13 w 20"/>
                    <a:gd name="T17" fmla="*/ 10 h 22"/>
                    <a:gd name="T18" fmla="*/ 9 w 20"/>
                    <a:gd name="T19" fmla="*/ 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" h="22">
                      <a:moveTo>
                        <a:pt x="9" y="5"/>
                      </a:moveTo>
                      <a:lnTo>
                        <a:pt x="3" y="0"/>
                      </a:ln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8" y="18"/>
                      </a:lnTo>
                      <a:lnTo>
                        <a:pt x="17" y="21"/>
                      </a:lnTo>
                      <a:lnTo>
                        <a:pt x="19" y="17"/>
                      </a:lnTo>
                      <a:lnTo>
                        <a:pt x="18" y="13"/>
                      </a:lnTo>
                      <a:lnTo>
                        <a:pt x="13" y="10"/>
                      </a:lnTo>
                      <a:lnTo>
                        <a:pt x="9" y="5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611" name="Freeform 27">
                  <a:extLst>
                    <a:ext uri="{FF2B5EF4-FFF2-40B4-BE49-F238E27FC236}">
                      <a16:creationId xmlns:a16="http://schemas.microsoft.com/office/drawing/2014/main" id="{BA5F90C3-79D1-43C8-BFE4-63697634F8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2" y="3368"/>
                  <a:ext cx="22" cy="11"/>
                </a:xfrm>
                <a:custGeom>
                  <a:avLst/>
                  <a:gdLst>
                    <a:gd name="T0" fmla="*/ 21 w 22"/>
                    <a:gd name="T1" fmla="*/ 10 h 11"/>
                    <a:gd name="T2" fmla="*/ 19 w 22"/>
                    <a:gd name="T3" fmla="*/ 3 h 11"/>
                    <a:gd name="T4" fmla="*/ 7 w 22"/>
                    <a:gd name="T5" fmla="*/ 0 h 11"/>
                    <a:gd name="T6" fmla="*/ 0 w 22"/>
                    <a:gd name="T7" fmla="*/ 0 h 11"/>
                    <a:gd name="T8" fmla="*/ 2 w 22"/>
                    <a:gd name="T9" fmla="*/ 10 h 11"/>
                    <a:gd name="T10" fmla="*/ 11 w 22"/>
                    <a:gd name="T11" fmla="*/ 8 h 11"/>
                    <a:gd name="T12" fmla="*/ 20 w 22"/>
                    <a:gd name="T13" fmla="*/ 10 h 11"/>
                    <a:gd name="T14" fmla="*/ 21 w 22"/>
                    <a:gd name="T15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" h="11">
                      <a:moveTo>
                        <a:pt x="21" y="10"/>
                      </a:moveTo>
                      <a:lnTo>
                        <a:pt x="19" y="3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10"/>
                      </a:lnTo>
                      <a:lnTo>
                        <a:pt x="11" y="8"/>
                      </a:lnTo>
                      <a:lnTo>
                        <a:pt x="20" y="10"/>
                      </a:lnTo>
                      <a:lnTo>
                        <a:pt x="21" y="10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612" name="Freeform 28">
                  <a:extLst>
                    <a:ext uri="{FF2B5EF4-FFF2-40B4-BE49-F238E27FC236}">
                      <a16:creationId xmlns:a16="http://schemas.microsoft.com/office/drawing/2014/main" id="{8944A187-4229-4275-8711-59F1BFA5B4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4" y="2549"/>
                  <a:ext cx="49" cy="41"/>
                </a:xfrm>
                <a:custGeom>
                  <a:avLst/>
                  <a:gdLst>
                    <a:gd name="T0" fmla="*/ 0 w 49"/>
                    <a:gd name="T1" fmla="*/ 33 h 41"/>
                    <a:gd name="T2" fmla="*/ 1 w 49"/>
                    <a:gd name="T3" fmla="*/ 24 h 41"/>
                    <a:gd name="T4" fmla="*/ 6 w 49"/>
                    <a:gd name="T5" fmla="*/ 20 h 41"/>
                    <a:gd name="T6" fmla="*/ 13 w 49"/>
                    <a:gd name="T7" fmla="*/ 17 h 41"/>
                    <a:gd name="T8" fmla="*/ 18 w 49"/>
                    <a:gd name="T9" fmla="*/ 14 h 41"/>
                    <a:gd name="T10" fmla="*/ 18 w 49"/>
                    <a:gd name="T11" fmla="*/ 11 h 41"/>
                    <a:gd name="T12" fmla="*/ 20 w 49"/>
                    <a:gd name="T13" fmla="*/ 7 h 41"/>
                    <a:gd name="T14" fmla="*/ 22 w 49"/>
                    <a:gd name="T15" fmla="*/ 1 h 41"/>
                    <a:gd name="T16" fmla="*/ 26 w 49"/>
                    <a:gd name="T17" fmla="*/ 0 h 41"/>
                    <a:gd name="T18" fmla="*/ 31 w 49"/>
                    <a:gd name="T19" fmla="*/ 1 h 41"/>
                    <a:gd name="T20" fmla="*/ 39 w 49"/>
                    <a:gd name="T21" fmla="*/ 7 h 41"/>
                    <a:gd name="T22" fmla="*/ 40 w 49"/>
                    <a:gd name="T23" fmla="*/ 7 h 41"/>
                    <a:gd name="T24" fmla="*/ 44 w 49"/>
                    <a:gd name="T25" fmla="*/ 12 h 41"/>
                    <a:gd name="T26" fmla="*/ 45 w 49"/>
                    <a:gd name="T27" fmla="*/ 17 h 41"/>
                    <a:gd name="T28" fmla="*/ 47 w 49"/>
                    <a:gd name="T29" fmla="*/ 19 h 41"/>
                    <a:gd name="T30" fmla="*/ 48 w 49"/>
                    <a:gd name="T31" fmla="*/ 23 h 41"/>
                    <a:gd name="T32" fmla="*/ 46 w 49"/>
                    <a:gd name="T33" fmla="*/ 24 h 41"/>
                    <a:gd name="T34" fmla="*/ 45 w 49"/>
                    <a:gd name="T35" fmla="*/ 24 h 41"/>
                    <a:gd name="T36" fmla="*/ 39 w 49"/>
                    <a:gd name="T37" fmla="*/ 26 h 41"/>
                    <a:gd name="T38" fmla="*/ 38 w 49"/>
                    <a:gd name="T39" fmla="*/ 25 h 41"/>
                    <a:gd name="T40" fmla="*/ 38 w 49"/>
                    <a:gd name="T41" fmla="*/ 25 h 41"/>
                    <a:gd name="T42" fmla="*/ 29 w 49"/>
                    <a:gd name="T43" fmla="*/ 23 h 41"/>
                    <a:gd name="T44" fmla="*/ 24 w 49"/>
                    <a:gd name="T45" fmla="*/ 22 h 41"/>
                    <a:gd name="T46" fmla="*/ 23 w 49"/>
                    <a:gd name="T47" fmla="*/ 22 h 41"/>
                    <a:gd name="T48" fmla="*/ 18 w 49"/>
                    <a:gd name="T49" fmla="*/ 22 h 41"/>
                    <a:gd name="T50" fmla="*/ 16 w 49"/>
                    <a:gd name="T51" fmla="*/ 25 h 41"/>
                    <a:gd name="T52" fmla="*/ 16 w 49"/>
                    <a:gd name="T53" fmla="*/ 29 h 41"/>
                    <a:gd name="T54" fmla="*/ 16 w 49"/>
                    <a:gd name="T55" fmla="*/ 33 h 41"/>
                    <a:gd name="T56" fmla="*/ 16 w 49"/>
                    <a:gd name="T57" fmla="*/ 36 h 41"/>
                    <a:gd name="T58" fmla="*/ 15 w 49"/>
                    <a:gd name="T59" fmla="*/ 37 h 41"/>
                    <a:gd name="T60" fmla="*/ 11 w 49"/>
                    <a:gd name="T61" fmla="*/ 39 h 41"/>
                    <a:gd name="T62" fmla="*/ 6 w 49"/>
                    <a:gd name="T63" fmla="*/ 40 h 41"/>
                    <a:gd name="T64" fmla="*/ 2 w 49"/>
                    <a:gd name="T65" fmla="*/ 38 h 41"/>
                    <a:gd name="T66" fmla="*/ 1 w 49"/>
                    <a:gd name="T67" fmla="*/ 38 h 41"/>
                    <a:gd name="T68" fmla="*/ 1 w 49"/>
                    <a:gd name="T69" fmla="*/ 35 h 41"/>
                    <a:gd name="T70" fmla="*/ 1 w 49"/>
                    <a:gd name="T71" fmla="*/ 34 h 41"/>
                    <a:gd name="T72" fmla="*/ 0 w 49"/>
                    <a:gd name="T73" fmla="*/ 33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49" h="41">
                      <a:moveTo>
                        <a:pt x="0" y="33"/>
                      </a:moveTo>
                      <a:lnTo>
                        <a:pt x="1" y="24"/>
                      </a:lnTo>
                      <a:lnTo>
                        <a:pt x="6" y="20"/>
                      </a:lnTo>
                      <a:lnTo>
                        <a:pt x="13" y="17"/>
                      </a:lnTo>
                      <a:lnTo>
                        <a:pt x="18" y="14"/>
                      </a:lnTo>
                      <a:lnTo>
                        <a:pt x="18" y="11"/>
                      </a:lnTo>
                      <a:lnTo>
                        <a:pt x="20" y="7"/>
                      </a:lnTo>
                      <a:lnTo>
                        <a:pt x="22" y="1"/>
                      </a:lnTo>
                      <a:lnTo>
                        <a:pt x="26" y="0"/>
                      </a:lnTo>
                      <a:lnTo>
                        <a:pt x="31" y="1"/>
                      </a:lnTo>
                      <a:lnTo>
                        <a:pt x="39" y="7"/>
                      </a:lnTo>
                      <a:lnTo>
                        <a:pt x="40" y="7"/>
                      </a:lnTo>
                      <a:lnTo>
                        <a:pt x="44" y="12"/>
                      </a:lnTo>
                      <a:lnTo>
                        <a:pt x="45" y="17"/>
                      </a:lnTo>
                      <a:lnTo>
                        <a:pt x="47" y="19"/>
                      </a:lnTo>
                      <a:lnTo>
                        <a:pt x="48" y="23"/>
                      </a:lnTo>
                      <a:lnTo>
                        <a:pt x="46" y="24"/>
                      </a:lnTo>
                      <a:lnTo>
                        <a:pt x="45" y="24"/>
                      </a:lnTo>
                      <a:lnTo>
                        <a:pt x="39" y="26"/>
                      </a:lnTo>
                      <a:lnTo>
                        <a:pt x="38" y="25"/>
                      </a:lnTo>
                      <a:lnTo>
                        <a:pt x="38" y="25"/>
                      </a:lnTo>
                      <a:lnTo>
                        <a:pt x="29" y="23"/>
                      </a:lnTo>
                      <a:lnTo>
                        <a:pt x="24" y="22"/>
                      </a:lnTo>
                      <a:lnTo>
                        <a:pt x="23" y="22"/>
                      </a:lnTo>
                      <a:lnTo>
                        <a:pt x="18" y="22"/>
                      </a:lnTo>
                      <a:lnTo>
                        <a:pt x="16" y="25"/>
                      </a:lnTo>
                      <a:lnTo>
                        <a:pt x="16" y="29"/>
                      </a:lnTo>
                      <a:lnTo>
                        <a:pt x="16" y="33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1" y="39"/>
                      </a:lnTo>
                      <a:lnTo>
                        <a:pt x="6" y="40"/>
                      </a:lnTo>
                      <a:lnTo>
                        <a:pt x="2" y="38"/>
                      </a:lnTo>
                      <a:lnTo>
                        <a:pt x="1" y="38"/>
                      </a:lnTo>
                      <a:lnTo>
                        <a:pt x="1" y="35"/>
                      </a:lnTo>
                      <a:lnTo>
                        <a:pt x="1" y="34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613" name="Freeform 29">
                  <a:extLst>
                    <a:ext uri="{FF2B5EF4-FFF2-40B4-BE49-F238E27FC236}">
                      <a16:creationId xmlns:a16="http://schemas.microsoft.com/office/drawing/2014/main" id="{7C8F96EE-477D-4B5C-9FAF-EE6F38C0E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1" y="3058"/>
                  <a:ext cx="38" cy="35"/>
                </a:xfrm>
                <a:custGeom>
                  <a:avLst/>
                  <a:gdLst>
                    <a:gd name="T0" fmla="*/ 29 w 38"/>
                    <a:gd name="T1" fmla="*/ 0 h 35"/>
                    <a:gd name="T2" fmla="*/ 34 w 38"/>
                    <a:gd name="T3" fmla="*/ 6 h 35"/>
                    <a:gd name="T4" fmla="*/ 35 w 38"/>
                    <a:gd name="T5" fmla="*/ 9 h 35"/>
                    <a:gd name="T6" fmla="*/ 36 w 38"/>
                    <a:gd name="T7" fmla="*/ 14 h 35"/>
                    <a:gd name="T8" fmla="*/ 37 w 38"/>
                    <a:gd name="T9" fmla="*/ 17 h 35"/>
                    <a:gd name="T10" fmla="*/ 37 w 38"/>
                    <a:gd name="T11" fmla="*/ 19 h 35"/>
                    <a:gd name="T12" fmla="*/ 37 w 38"/>
                    <a:gd name="T13" fmla="*/ 24 h 35"/>
                    <a:gd name="T14" fmla="*/ 37 w 38"/>
                    <a:gd name="T15" fmla="*/ 27 h 35"/>
                    <a:gd name="T16" fmla="*/ 35 w 38"/>
                    <a:gd name="T17" fmla="*/ 30 h 35"/>
                    <a:gd name="T18" fmla="*/ 31 w 38"/>
                    <a:gd name="T19" fmla="*/ 32 h 35"/>
                    <a:gd name="T20" fmla="*/ 29 w 38"/>
                    <a:gd name="T21" fmla="*/ 32 h 35"/>
                    <a:gd name="T22" fmla="*/ 26 w 38"/>
                    <a:gd name="T23" fmla="*/ 34 h 35"/>
                    <a:gd name="T24" fmla="*/ 19 w 38"/>
                    <a:gd name="T25" fmla="*/ 33 h 35"/>
                    <a:gd name="T26" fmla="*/ 18 w 38"/>
                    <a:gd name="T27" fmla="*/ 32 h 35"/>
                    <a:gd name="T28" fmla="*/ 14 w 38"/>
                    <a:gd name="T29" fmla="*/ 30 h 35"/>
                    <a:gd name="T30" fmla="*/ 10 w 38"/>
                    <a:gd name="T31" fmla="*/ 29 h 35"/>
                    <a:gd name="T32" fmla="*/ 8 w 38"/>
                    <a:gd name="T33" fmla="*/ 26 h 35"/>
                    <a:gd name="T34" fmla="*/ 3 w 38"/>
                    <a:gd name="T35" fmla="*/ 22 h 35"/>
                    <a:gd name="T36" fmla="*/ 1 w 38"/>
                    <a:gd name="T37" fmla="*/ 19 h 35"/>
                    <a:gd name="T38" fmla="*/ 0 w 38"/>
                    <a:gd name="T39" fmla="*/ 15 h 35"/>
                    <a:gd name="T40" fmla="*/ 0 w 38"/>
                    <a:gd name="T41" fmla="*/ 12 h 35"/>
                    <a:gd name="T42" fmla="*/ 0 w 38"/>
                    <a:gd name="T43" fmla="*/ 11 h 35"/>
                    <a:gd name="T44" fmla="*/ 0 w 38"/>
                    <a:gd name="T45" fmla="*/ 8 h 35"/>
                    <a:gd name="T46" fmla="*/ 3 w 38"/>
                    <a:gd name="T47" fmla="*/ 7 h 35"/>
                    <a:gd name="T48" fmla="*/ 4 w 38"/>
                    <a:gd name="T49" fmla="*/ 7 h 35"/>
                    <a:gd name="T50" fmla="*/ 14 w 38"/>
                    <a:gd name="T51" fmla="*/ 8 h 35"/>
                    <a:gd name="T52" fmla="*/ 22 w 38"/>
                    <a:gd name="T53" fmla="*/ 9 h 35"/>
                    <a:gd name="T54" fmla="*/ 23 w 38"/>
                    <a:gd name="T55" fmla="*/ 9 h 35"/>
                    <a:gd name="T56" fmla="*/ 26 w 38"/>
                    <a:gd name="T57" fmla="*/ 8 h 35"/>
                    <a:gd name="T58" fmla="*/ 29 w 38"/>
                    <a:gd name="T59" fmla="*/ 5 h 35"/>
                    <a:gd name="T60" fmla="*/ 29 w 38"/>
                    <a:gd name="T61" fmla="*/ 2 h 35"/>
                    <a:gd name="T62" fmla="*/ 29 w 38"/>
                    <a:gd name="T63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8" h="35">
                      <a:moveTo>
                        <a:pt x="29" y="0"/>
                      </a:moveTo>
                      <a:lnTo>
                        <a:pt x="34" y="6"/>
                      </a:lnTo>
                      <a:lnTo>
                        <a:pt x="35" y="9"/>
                      </a:lnTo>
                      <a:lnTo>
                        <a:pt x="36" y="14"/>
                      </a:lnTo>
                      <a:lnTo>
                        <a:pt x="37" y="17"/>
                      </a:lnTo>
                      <a:lnTo>
                        <a:pt x="37" y="19"/>
                      </a:lnTo>
                      <a:lnTo>
                        <a:pt x="37" y="24"/>
                      </a:lnTo>
                      <a:lnTo>
                        <a:pt x="37" y="27"/>
                      </a:lnTo>
                      <a:lnTo>
                        <a:pt x="35" y="30"/>
                      </a:lnTo>
                      <a:lnTo>
                        <a:pt x="31" y="32"/>
                      </a:lnTo>
                      <a:lnTo>
                        <a:pt x="29" y="32"/>
                      </a:lnTo>
                      <a:lnTo>
                        <a:pt x="26" y="34"/>
                      </a:lnTo>
                      <a:lnTo>
                        <a:pt x="19" y="33"/>
                      </a:lnTo>
                      <a:lnTo>
                        <a:pt x="18" y="32"/>
                      </a:lnTo>
                      <a:lnTo>
                        <a:pt x="14" y="30"/>
                      </a:lnTo>
                      <a:lnTo>
                        <a:pt x="10" y="29"/>
                      </a:lnTo>
                      <a:lnTo>
                        <a:pt x="8" y="26"/>
                      </a:lnTo>
                      <a:lnTo>
                        <a:pt x="3" y="22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3" y="7"/>
                      </a:lnTo>
                      <a:lnTo>
                        <a:pt x="4" y="7"/>
                      </a:lnTo>
                      <a:lnTo>
                        <a:pt x="14" y="8"/>
                      </a:lnTo>
                      <a:lnTo>
                        <a:pt x="22" y="9"/>
                      </a:lnTo>
                      <a:lnTo>
                        <a:pt x="23" y="9"/>
                      </a:lnTo>
                      <a:lnTo>
                        <a:pt x="26" y="8"/>
                      </a:lnTo>
                      <a:lnTo>
                        <a:pt x="29" y="5"/>
                      </a:lnTo>
                      <a:lnTo>
                        <a:pt x="29" y="2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  <p:sp>
              <p:nvSpPr>
                <p:cNvPr id="67614" name="Freeform 30">
                  <a:extLst>
                    <a:ext uri="{FF2B5EF4-FFF2-40B4-BE49-F238E27FC236}">
                      <a16:creationId xmlns:a16="http://schemas.microsoft.com/office/drawing/2014/main" id="{DFA44878-A1BA-4C0D-B6A6-208E0AF2B8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5" y="3082"/>
                  <a:ext cx="30" cy="62"/>
                </a:xfrm>
                <a:custGeom>
                  <a:avLst/>
                  <a:gdLst>
                    <a:gd name="T0" fmla="*/ 1 w 30"/>
                    <a:gd name="T1" fmla="*/ 4 h 62"/>
                    <a:gd name="T2" fmla="*/ 1 w 30"/>
                    <a:gd name="T3" fmla="*/ 3 h 62"/>
                    <a:gd name="T4" fmla="*/ 5 w 30"/>
                    <a:gd name="T5" fmla="*/ 0 h 62"/>
                    <a:gd name="T6" fmla="*/ 11 w 30"/>
                    <a:gd name="T7" fmla="*/ 0 h 62"/>
                    <a:gd name="T8" fmla="*/ 12 w 30"/>
                    <a:gd name="T9" fmla="*/ 0 h 62"/>
                    <a:gd name="T10" fmla="*/ 17 w 30"/>
                    <a:gd name="T11" fmla="*/ 0 h 62"/>
                    <a:gd name="T12" fmla="*/ 19 w 30"/>
                    <a:gd name="T13" fmla="*/ 2 h 62"/>
                    <a:gd name="T14" fmla="*/ 22 w 30"/>
                    <a:gd name="T15" fmla="*/ 4 h 62"/>
                    <a:gd name="T16" fmla="*/ 23 w 30"/>
                    <a:gd name="T17" fmla="*/ 6 h 62"/>
                    <a:gd name="T18" fmla="*/ 24 w 30"/>
                    <a:gd name="T19" fmla="*/ 7 h 62"/>
                    <a:gd name="T20" fmla="*/ 25 w 30"/>
                    <a:gd name="T21" fmla="*/ 9 h 62"/>
                    <a:gd name="T22" fmla="*/ 29 w 30"/>
                    <a:gd name="T23" fmla="*/ 16 h 62"/>
                    <a:gd name="T24" fmla="*/ 29 w 30"/>
                    <a:gd name="T25" fmla="*/ 22 h 62"/>
                    <a:gd name="T26" fmla="*/ 29 w 30"/>
                    <a:gd name="T27" fmla="*/ 26 h 62"/>
                    <a:gd name="T28" fmla="*/ 28 w 30"/>
                    <a:gd name="T29" fmla="*/ 30 h 62"/>
                    <a:gd name="T30" fmla="*/ 26 w 30"/>
                    <a:gd name="T31" fmla="*/ 34 h 62"/>
                    <a:gd name="T32" fmla="*/ 24 w 30"/>
                    <a:gd name="T33" fmla="*/ 39 h 62"/>
                    <a:gd name="T34" fmla="*/ 24 w 30"/>
                    <a:gd name="T35" fmla="*/ 47 h 62"/>
                    <a:gd name="T36" fmla="*/ 23 w 30"/>
                    <a:gd name="T37" fmla="*/ 52 h 62"/>
                    <a:gd name="T38" fmla="*/ 22 w 30"/>
                    <a:gd name="T39" fmla="*/ 56 h 62"/>
                    <a:gd name="T40" fmla="*/ 22 w 30"/>
                    <a:gd name="T41" fmla="*/ 58 h 62"/>
                    <a:gd name="T42" fmla="*/ 21 w 30"/>
                    <a:gd name="T43" fmla="*/ 61 h 62"/>
                    <a:gd name="T44" fmla="*/ 15 w 30"/>
                    <a:gd name="T45" fmla="*/ 60 h 62"/>
                    <a:gd name="T46" fmla="*/ 8 w 30"/>
                    <a:gd name="T47" fmla="*/ 54 h 62"/>
                    <a:gd name="T48" fmla="*/ 5 w 30"/>
                    <a:gd name="T49" fmla="*/ 46 h 62"/>
                    <a:gd name="T50" fmla="*/ 5 w 30"/>
                    <a:gd name="T51" fmla="*/ 39 h 62"/>
                    <a:gd name="T52" fmla="*/ 5 w 30"/>
                    <a:gd name="T53" fmla="*/ 34 h 62"/>
                    <a:gd name="T54" fmla="*/ 4 w 30"/>
                    <a:gd name="T55" fmla="*/ 27 h 62"/>
                    <a:gd name="T56" fmla="*/ 3 w 30"/>
                    <a:gd name="T57" fmla="*/ 23 h 62"/>
                    <a:gd name="T58" fmla="*/ 1 w 30"/>
                    <a:gd name="T59" fmla="*/ 11 h 62"/>
                    <a:gd name="T60" fmla="*/ 0 w 30"/>
                    <a:gd name="T61" fmla="*/ 5 h 62"/>
                    <a:gd name="T62" fmla="*/ 1 w 30"/>
                    <a:gd name="T63" fmla="*/ 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0" h="62">
                      <a:moveTo>
                        <a:pt x="1" y="4"/>
                      </a:moveTo>
                      <a:lnTo>
                        <a:pt x="1" y="3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6"/>
                      </a:lnTo>
                      <a:lnTo>
                        <a:pt x="24" y="7"/>
                      </a:lnTo>
                      <a:lnTo>
                        <a:pt x="25" y="9"/>
                      </a:lnTo>
                      <a:lnTo>
                        <a:pt x="29" y="16"/>
                      </a:lnTo>
                      <a:lnTo>
                        <a:pt x="29" y="22"/>
                      </a:lnTo>
                      <a:lnTo>
                        <a:pt x="29" y="26"/>
                      </a:lnTo>
                      <a:lnTo>
                        <a:pt x="28" y="30"/>
                      </a:lnTo>
                      <a:lnTo>
                        <a:pt x="26" y="34"/>
                      </a:lnTo>
                      <a:lnTo>
                        <a:pt x="24" y="39"/>
                      </a:lnTo>
                      <a:lnTo>
                        <a:pt x="24" y="47"/>
                      </a:lnTo>
                      <a:lnTo>
                        <a:pt x="23" y="52"/>
                      </a:lnTo>
                      <a:lnTo>
                        <a:pt x="22" y="56"/>
                      </a:lnTo>
                      <a:lnTo>
                        <a:pt x="22" y="58"/>
                      </a:lnTo>
                      <a:lnTo>
                        <a:pt x="21" y="61"/>
                      </a:lnTo>
                      <a:lnTo>
                        <a:pt x="15" y="60"/>
                      </a:lnTo>
                      <a:lnTo>
                        <a:pt x="8" y="54"/>
                      </a:lnTo>
                      <a:lnTo>
                        <a:pt x="5" y="46"/>
                      </a:lnTo>
                      <a:lnTo>
                        <a:pt x="5" y="39"/>
                      </a:lnTo>
                      <a:lnTo>
                        <a:pt x="5" y="34"/>
                      </a:lnTo>
                      <a:lnTo>
                        <a:pt x="4" y="27"/>
                      </a:lnTo>
                      <a:lnTo>
                        <a:pt x="3" y="23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1" y="4"/>
                      </a:lnTo>
                    </a:path>
                  </a:pathLst>
                </a:custGeom>
                <a:noFill/>
                <a:ln w="0" cap="flat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 sz="1293"/>
                </a:p>
              </p:txBody>
            </p:sp>
          </p:grpSp>
          <p:sp>
            <p:nvSpPr>
              <p:cNvPr id="67615" name="Freeform 31">
                <a:extLst>
                  <a:ext uri="{FF2B5EF4-FFF2-40B4-BE49-F238E27FC236}">
                    <a16:creationId xmlns:a16="http://schemas.microsoft.com/office/drawing/2014/main" id="{17DF03A1-D24E-4369-9556-0D673BB64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" y="1978"/>
                <a:ext cx="967" cy="1013"/>
              </a:xfrm>
              <a:custGeom>
                <a:avLst/>
                <a:gdLst>
                  <a:gd name="T0" fmla="*/ 1591 w 1626"/>
                  <a:gd name="T1" fmla="*/ 1420 h 1428"/>
                  <a:gd name="T2" fmla="*/ 1558 w 1626"/>
                  <a:gd name="T3" fmla="*/ 1413 h 1428"/>
                  <a:gd name="T4" fmla="*/ 1528 w 1626"/>
                  <a:gd name="T5" fmla="*/ 1400 h 1428"/>
                  <a:gd name="T6" fmla="*/ 1505 w 1626"/>
                  <a:gd name="T7" fmla="*/ 1377 h 1428"/>
                  <a:gd name="T8" fmla="*/ 1512 w 1626"/>
                  <a:gd name="T9" fmla="*/ 1334 h 1428"/>
                  <a:gd name="T10" fmla="*/ 1532 w 1626"/>
                  <a:gd name="T11" fmla="*/ 1269 h 1428"/>
                  <a:gd name="T12" fmla="*/ 1542 w 1626"/>
                  <a:gd name="T13" fmla="*/ 1190 h 1428"/>
                  <a:gd name="T14" fmla="*/ 1546 w 1626"/>
                  <a:gd name="T15" fmla="*/ 1112 h 1428"/>
                  <a:gd name="T16" fmla="*/ 1543 w 1626"/>
                  <a:gd name="T17" fmla="*/ 1053 h 1428"/>
                  <a:gd name="T18" fmla="*/ 1527 w 1626"/>
                  <a:gd name="T19" fmla="*/ 1028 h 1428"/>
                  <a:gd name="T20" fmla="*/ 1502 w 1626"/>
                  <a:gd name="T21" fmla="*/ 1020 h 1428"/>
                  <a:gd name="T22" fmla="*/ 1475 w 1626"/>
                  <a:gd name="T23" fmla="*/ 1015 h 1428"/>
                  <a:gd name="T24" fmla="*/ 1454 w 1626"/>
                  <a:gd name="T25" fmla="*/ 1004 h 1428"/>
                  <a:gd name="T26" fmla="*/ 1447 w 1626"/>
                  <a:gd name="T27" fmla="*/ 989 h 1428"/>
                  <a:gd name="T28" fmla="*/ 1452 w 1626"/>
                  <a:gd name="T29" fmla="*/ 979 h 1428"/>
                  <a:gd name="T30" fmla="*/ 1458 w 1626"/>
                  <a:gd name="T31" fmla="*/ 968 h 1428"/>
                  <a:gd name="T32" fmla="*/ 1462 w 1626"/>
                  <a:gd name="T33" fmla="*/ 958 h 1428"/>
                  <a:gd name="T34" fmla="*/ 1444 w 1626"/>
                  <a:gd name="T35" fmla="*/ 935 h 1428"/>
                  <a:gd name="T36" fmla="*/ 1362 w 1626"/>
                  <a:gd name="T37" fmla="*/ 881 h 1428"/>
                  <a:gd name="T38" fmla="*/ 1250 w 1626"/>
                  <a:gd name="T39" fmla="*/ 834 h 1428"/>
                  <a:gd name="T40" fmla="*/ 1130 w 1626"/>
                  <a:gd name="T41" fmla="*/ 795 h 1428"/>
                  <a:gd name="T42" fmla="*/ 1024 w 1626"/>
                  <a:gd name="T43" fmla="*/ 765 h 1428"/>
                  <a:gd name="T44" fmla="*/ 1004 w 1626"/>
                  <a:gd name="T45" fmla="*/ 750 h 1428"/>
                  <a:gd name="T46" fmla="*/ 1011 w 1626"/>
                  <a:gd name="T47" fmla="*/ 741 h 1428"/>
                  <a:gd name="T48" fmla="*/ 1018 w 1626"/>
                  <a:gd name="T49" fmla="*/ 731 h 1428"/>
                  <a:gd name="T50" fmla="*/ 1022 w 1626"/>
                  <a:gd name="T51" fmla="*/ 721 h 1428"/>
                  <a:gd name="T52" fmla="*/ 1020 w 1626"/>
                  <a:gd name="T53" fmla="*/ 699 h 1428"/>
                  <a:gd name="T54" fmla="*/ 999 w 1626"/>
                  <a:gd name="T55" fmla="*/ 673 h 1428"/>
                  <a:gd name="T56" fmla="*/ 966 w 1626"/>
                  <a:gd name="T57" fmla="*/ 655 h 1428"/>
                  <a:gd name="T58" fmla="*/ 929 w 1626"/>
                  <a:gd name="T59" fmla="*/ 643 h 1428"/>
                  <a:gd name="T60" fmla="*/ 896 w 1626"/>
                  <a:gd name="T61" fmla="*/ 635 h 1428"/>
                  <a:gd name="T62" fmla="*/ 809 w 1626"/>
                  <a:gd name="T63" fmla="*/ 604 h 1428"/>
                  <a:gd name="T64" fmla="*/ 732 w 1626"/>
                  <a:gd name="T65" fmla="*/ 567 h 1428"/>
                  <a:gd name="T66" fmla="*/ 663 w 1626"/>
                  <a:gd name="T67" fmla="*/ 521 h 1428"/>
                  <a:gd name="T68" fmla="*/ 603 w 1626"/>
                  <a:gd name="T69" fmla="*/ 466 h 1428"/>
                  <a:gd name="T70" fmla="*/ 560 w 1626"/>
                  <a:gd name="T71" fmla="*/ 412 h 1428"/>
                  <a:gd name="T72" fmla="*/ 538 w 1626"/>
                  <a:gd name="T73" fmla="*/ 389 h 1428"/>
                  <a:gd name="T74" fmla="*/ 518 w 1626"/>
                  <a:gd name="T75" fmla="*/ 374 h 1428"/>
                  <a:gd name="T76" fmla="*/ 495 w 1626"/>
                  <a:gd name="T77" fmla="*/ 363 h 1428"/>
                  <a:gd name="T78" fmla="*/ 468 w 1626"/>
                  <a:gd name="T79" fmla="*/ 351 h 1428"/>
                  <a:gd name="T80" fmla="*/ 434 w 1626"/>
                  <a:gd name="T81" fmla="*/ 325 h 1428"/>
                  <a:gd name="T82" fmla="*/ 424 w 1626"/>
                  <a:gd name="T83" fmla="*/ 298 h 1428"/>
                  <a:gd name="T84" fmla="*/ 418 w 1626"/>
                  <a:gd name="T85" fmla="*/ 264 h 1428"/>
                  <a:gd name="T86" fmla="*/ 406 w 1626"/>
                  <a:gd name="T87" fmla="*/ 223 h 1428"/>
                  <a:gd name="T88" fmla="*/ 384 w 1626"/>
                  <a:gd name="T89" fmla="*/ 192 h 1428"/>
                  <a:gd name="T90" fmla="*/ 346 w 1626"/>
                  <a:gd name="T91" fmla="*/ 161 h 1428"/>
                  <a:gd name="T92" fmla="*/ 298 w 1626"/>
                  <a:gd name="T93" fmla="*/ 125 h 1428"/>
                  <a:gd name="T94" fmla="*/ 258 w 1626"/>
                  <a:gd name="T95" fmla="*/ 97 h 1428"/>
                  <a:gd name="T96" fmla="*/ 240 w 1626"/>
                  <a:gd name="T97" fmla="*/ 100 h 1428"/>
                  <a:gd name="T98" fmla="*/ 234 w 1626"/>
                  <a:gd name="T99" fmla="*/ 132 h 1428"/>
                  <a:gd name="T100" fmla="*/ 232 w 1626"/>
                  <a:gd name="T101" fmla="*/ 163 h 1428"/>
                  <a:gd name="T102" fmla="*/ 225 w 1626"/>
                  <a:gd name="T103" fmla="*/ 192 h 1428"/>
                  <a:gd name="T104" fmla="*/ 205 w 1626"/>
                  <a:gd name="T105" fmla="*/ 219 h 1428"/>
                  <a:gd name="T106" fmla="*/ 152 w 1626"/>
                  <a:gd name="T107" fmla="*/ 184 h 1428"/>
                  <a:gd name="T108" fmla="*/ 84 w 1626"/>
                  <a:gd name="T109" fmla="*/ 153 h 1428"/>
                  <a:gd name="T110" fmla="*/ 25 w 1626"/>
                  <a:gd name="T111" fmla="*/ 121 h 1428"/>
                  <a:gd name="T112" fmla="*/ 0 w 1626"/>
                  <a:gd name="T113" fmla="*/ 66 h 1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26" h="1428">
                    <a:moveTo>
                      <a:pt x="1625" y="1427"/>
                    </a:moveTo>
                    <a:lnTo>
                      <a:pt x="1615" y="1424"/>
                    </a:lnTo>
                    <a:lnTo>
                      <a:pt x="1610" y="1423"/>
                    </a:lnTo>
                    <a:lnTo>
                      <a:pt x="1605" y="1423"/>
                    </a:lnTo>
                    <a:lnTo>
                      <a:pt x="1600" y="1421"/>
                    </a:lnTo>
                    <a:lnTo>
                      <a:pt x="1596" y="1421"/>
                    </a:lnTo>
                    <a:lnTo>
                      <a:pt x="1591" y="1420"/>
                    </a:lnTo>
                    <a:lnTo>
                      <a:pt x="1586" y="1419"/>
                    </a:lnTo>
                    <a:lnTo>
                      <a:pt x="1581" y="1418"/>
                    </a:lnTo>
                    <a:lnTo>
                      <a:pt x="1576" y="1417"/>
                    </a:lnTo>
                    <a:lnTo>
                      <a:pt x="1572" y="1416"/>
                    </a:lnTo>
                    <a:lnTo>
                      <a:pt x="1567" y="1415"/>
                    </a:lnTo>
                    <a:lnTo>
                      <a:pt x="1562" y="1414"/>
                    </a:lnTo>
                    <a:lnTo>
                      <a:pt x="1558" y="1413"/>
                    </a:lnTo>
                    <a:lnTo>
                      <a:pt x="1553" y="1411"/>
                    </a:lnTo>
                    <a:lnTo>
                      <a:pt x="1549" y="1410"/>
                    </a:lnTo>
                    <a:lnTo>
                      <a:pt x="1544" y="1408"/>
                    </a:lnTo>
                    <a:lnTo>
                      <a:pt x="1540" y="1407"/>
                    </a:lnTo>
                    <a:lnTo>
                      <a:pt x="1536" y="1405"/>
                    </a:lnTo>
                    <a:lnTo>
                      <a:pt x="1532" y="1403"/>
                    </a:lnTo>
                    <a:lnTo>
                      <a:pt x="1528" y="1400"/>
                    </a:lnTo>
                    <a:lnTo>
                      <a:pt x="1524" y="1398"/>
                    </a:lnTo>
                    <a:lnTo>
                      <a:pt x="1521" y="1395"/>
                    </a:lnTo>
                    <a:lnTo>
                      <a:pt x="1517" y="1392"/>
                    </a:lnTo>
                    <a:lnTo>
                      <a:pt x="1514" y="1389"/>
                    </a:lnTo>
                    <a:lnTo>
                      <a:pt x="1511" y="1385"/>
                    </a:lnTo>
                    <a:lnTo>
                      <a:pt x="1508" y="1381"/>
                    </a:lnTo>
                    <a:lnTo>
                      <a:pt x="1505" y="1377"/>
                    </a:lnTo>
                    <a:lnTo>
                      <a:pt x="1502" y="1373"/>
                    </a:lnTo>
                    <a:lnTo>
                      <a:pt x="1500" y="1369"/>
                    </a:lnTo>
                    <a:lnTo>
                      <a:pt x="1497" y="1364"/>
                    </a:lnTo>
                    <a:lnTo>
                      <a:pt x="1495" y="1359"/>
                    </a:lnTo>
                    <a:lnTo>
                      <a:pt x="1504" y="1348"/>
                    </a:lnTo>
                    <a:lnTo>
                      <a:pt x="1508" y="1341"/>
                    </a:lnTo>
                    <a:lnTo>
                      <a:pt x="1512" y="1334"/>
                    </a:lnTo>
                    <a:lnTo>
                      <a:pt x="1515" y="1327"/>
                    </a:lnTo>
                    <a:lnTo>
                      <a:pt x="1518" y="1318"/>
                    </a:lnTo>
                    <a:lnTo>
                      <a:pt x="1521" y="1309"/>
                    </a:lnTo>
                    <a:lnTo>
                      <a:pt x="1524" y="1300"/>
                    </a:lnTo>
                    <a:lnTo>
                      <a:pt x="1527" y="1290"/>
                    </a:lnTo>
                    <a:lnTo>
                      <a:pt x="1529" y="1280"/>
                    </a:lnTo>
                    <a:lnTo>
                      <a:pt x="1532" y="1269"/>
                    </a:lnTo>
                    <a:lnTo>
                      <a:pt x="1534" y="1259"/>
                    </a:lnTo>
                    <a:lnTo>
                      <a:pt x="1536" y="1247"/>
                    </a:lnTo>
                    <a:lnTo>
                      <a:pt x="1537" y="1236"/>
                    </a:lnTo>
                    <a:lnTo>
                      <a:pt x="1539" y="1225"/>
                    </a:lnTo>
                    <a:lnTo>
                      <a:pt x="1540" y="1213"/>
                    </a:lnTo>
                    <a:lnTo>
                      <a:pt x="1542" y="1202"/>
                    </a:lnTo>
                    <a:lnTo>
                      <a:pt x="1542" y="1190"/>
                    </a:lnTo>
                    <a:lnTo>
                      <a:pt x="1543" y="1178"/>
                    </a:lnTo>
                    <a:lnTo>
                      <a:pt x="1544" y="1167"/>
                    </a:lnTo>
                    <a:lnTo>
                      <a:pt x="1545" y="1155"/>
                    </a:lnTo>
                    <a:lnTo>
                      <a:pt x="1545" y="1144"/>
                    </a:lnTo>
                    <a:lnTo>
                      <a:pt x="1545" y="1133"/>
                    </a:lnTo>
                    <a:lnTo>
                      <a:pt x="1546" y="1123"/>
                    </a:lnTo>
                    <a:lnTo>
                      <a:pt x="1546" y="1112"/>
                    </a:lnTo>
                    <a:lnTo>
                      <a:pt x="1546" y="1102"/>
                    </a:lnTo>
                    <a:lnTo>
                      <a:pt x="1545" y="1093"/>
                    </a:lnTo>
                    <a:lnTo>
                      <a:pt x="1545" y="1083"/>
                    </a:lnTo>
                    <a:lnTo>
                      <a:pt x="1544" y="1075"/>
                    </a:lnTo>
                    <a:lnTo>
                      <a:pt x="1544" y="1067"/>
                    </a:lnTo>
                    <a:lnTo>
                      <a:pt x="1543" y="1059"/>
                    </a:lnTo>
                    <a:lnTo>
                      <a:pt x="1543" y="1053"/>
                    </a:lnTo>
                    <a:lnTo>
                      <a:pt x="1541" y="1045"/>
                    </a:lnTo>
                    <a:lnTo>
                      <a:pt x="1539" y="1041"/>
                    </a:lnTo>
                    <a:lnTo>
                      <a:pt x="1537" y="1038"/>
                    </a:lnTo>
                    <a:lnTo>
                      <a:pt x="1535" y="1035"/>
                    </a:lnTo>
                    <a:lnTo>
                      <a:pt x="1533" y="1033"/>
                    </a:lnTo>
                    <a:lnTo>
                      <a:pt x="1530" y="1030"/>
                    </a:lnTo>
                    <a:lnTo>
                      <a:pt x="1527" y="1028"/>
                    </a:lnTo>
                    <a:lnTo>
                      <a:pt x="1524" y="1027"/>
                    </a:lnTo>
                    <a:lnTo>
                      <a:pt x="1521" y="1025"/>
                    </a:lnTo>
                    <a:lnTo>
                      <a:pt x="1518" y="1024"/>
                    </a:lnTo>
                    <a:lnTo>
                      <a:pt x="1514" y="1023"/>
                    </a:lnTo>
                    <a:lnTo>
                      <a:pt x="1510" y="1022"/>
                    </a:lnTo>
                    <a:lnTo>
                      <a:pt x="1506" y="1021"/>
                    </a:lnTo>
                    <a:lnTo>
                      <a:pt x="1502" y="1020"/>
                    </a:lnTo>
                    <a:lnTo>
                      <a:pt x="1499" y="1019"/>
                    </a:lnTo>
                    <a:lnTo>
                      <a:pt x="1495" y="1019"/>
                    </a:lnTo>
                    <a:lnTo>
                      <a:pt x="1491" y="1018"/>
                    </a:lnTo>
                    <a:lnTo>
                      <a:pt x="1487" y="1017"/>
                    </a:lnTo>
                    <a:lnTo>
                      <a:pt x="1483" y="1017"/>
                    </a:lnTo>
                    <a:lnTo>
                      <a:pt x="1479" y="1016"/>
                    </a:lnTo>
                    <a:lnTo>
                      <a:pt x="1475" y="1015"/>
                    </a:lnTo>
                    <a:lnTo>
                      <a:pt x="1472" y="1014"/>
                    </a:lnTo>
                    <a:lnTo>
                      <a:pt x="1468" y="1013"/>
                    </a:lnTo>
                    <a:lnTo>
                      <a:pt x="1465" y="1011"/>
                    </a:lnTo>
                    <a:lnTo>
                      <a:pt x="1462" y="1010"/>
                    </a:lnTo>
                    <a:lnTo>
                      <a:pt x="1459" y="1009"/>
                    </a:lnTo>
                    <a:lnTo>
                      <a:pt x="1456" y="1007"/>
                    </a:lnTo>
                    <a:lnTo>
                      <a:pt x="1454" y="1004"/>
                    </a:lnTo>
                    <a:lnTo>
                      <a:pt x="1451" y="1002"/>
                    </a:lnTo>
                    <a:lnTo>
                      <a:pt x="1449" y="999"/>
                    </a:lnTo>
                    <a:lnTo>
                      <a:pt x="1448" y="996"/>
                    </a:lnTo>
                    <a:lnTo>
                      <a:pt x="1447" y="993"/>
                    </a:lnTo>
                    <a:lnTo>
                      <a:pt x="1447" y="992"/>
                    </a:lnTo>
                    <a:lnTo>
                      <a:pt x="1447" y="991"/>
                    </a:lnTo>
                    <a:lnTo>
                      <a:pt x="1447" y="989"/>
                    </a:lnTo>
                    <a:lnTo>
                      <a:pt x="1448" y="988"/>
                    </a:lnTo>
                    <a:lnTo>
                      <a:pt x="1448" y="986"/>
                    </a:lnTo>
                    <a:lnTo>
                      <a:pt x="1448" y="985"/>
                    </a:lnTo>
                    <a:lnTo>
                      <a:pt x="1449" y="983"/>
                    </a:lnTo>
                    <a:lnTo>
                      <a:pt x="1450" y="982"/>
                    </a:lnTo>
                    <a:lnTo>
                      <a:pt x="1451" y="980"/>
                    </a:lnTo>
                    <a:lnTo>
                      <a:pt x="1452" y="979"/>
                    </a:lnTo>
                    <a:lnTo>
                      <a:pt x="1452" y="977"/>
                    </a:lnTo>
                    <a:lnTo>
                      <a:pt x="1454" y="976"/>
                    </a:lnTo>
                    <a:lnTo>
                      <a:pt x="1454" y="974"/>
                    </a:lnTo>
                    <a:lnTo>
                      <a:pt x="1455" y="973"/>
                    </a:lnTo>
                    <a:lnTo>
                      <a:pt x="1456" y="971"/>
                    </a:lnTo>
                    <a:lnTo>
                      <a:pt x="1457" y="970"/>
                    </a:lnTo>
                    <a:lnTo>
                      <a:pt x="1458" y="968"/>
                    </a:lnTo>
                    <a:lnTo>
                      <a:pt x="1459" y="967"/>
                    </a:lnTo>
                    <a:lnTo>
                      <a:pt x="1460" y="965"/>
                    </a:lnTo>
                    <a:lnTo>
                      <a:pt x="1460" y="964"/>
                    </a:lnTo>
                    <a:lnTo>
                      <a:pt x="1461" y="962"/>
                    </a:lnTo>
                    <a:lnTo>
                      <a:pt x="1461" y="961"/>
                    </a:lnTo>
                    <a:lnTo>
                      <a:pt x="1462" y="959"/>
                    </a:lnTo>
                    <a:lnTo>
                      <a:pt x="1462" y="958"/>
                    </a:lnTo>
                    <a:lnTo>
                      <a:pt x="1462" y="957"/>
                    </a:lnTo>
                    <a:lnTo>
                      <a:pt x="1462" y="956"/>
                    </a:lnTo>
                    <a:lnTo>
                      <a:pt x="1462" y="954"/>
                    </a:lnTo>
                    <a:lnTo>
                      <a:pt x="1461" y="953"/>
                    </a:lnTo>
                    <a:lnTo>
                      <a:pt x="1461" y="952"/>
                    </a:lnTo>
                    <a:lnTo>
                      <a:pt x="1460" y="951"/>
                    </a:lnTo>
                    <a:lnTo>
                      <a:pt x="1444" y="935"/>
                    </a:lnTo>
                    <a:lnTo>
                      <a:pt x="1435" y="927"/>
                    </a:lnTo>
                    <a:lnTo>
                      <a:pt x="1425" y="919"/>
                    </a:lnTo>
                    <a:lnTo>
                      <a:pt x="1414" y="911"/>
                    </a:lnTo>
                    <a:lnTo>
                      <a:pt x="1402" y="904"/>
                    </a:lnTo>
                    <a:lnTo>
                      <a:pt x="1389" y="896"/>
                    </a:lnTo>
                    <a:lnTo>
                      <a:pt x="1376" y="889"/>
                    </a:lnTo>
                    <a:lnTo>
                      <a:pt x="1362" y="881"/>
                    </a:lnTo>
                    <a:lnTo>
                      <a:pt x="1347" y="875"/>
                    </a:lnTo>
                    <a:lnTo>
                      <a:pt x="1332" y="867"/>
                    </a:lnTo>
                    <a:lnTo>
                      <a:pt x="1316" y="861"/>
                    </a:lnTo>
                    <a:lnTo>
                      <a:pt x="1300" y="854"/>
                    </a:lnTo>
                    <a:lnTo>
                      <a:pt x="1284" y="847"/>
                    </a:lnTo>
                    <a:lnTo>
                      <a:pt x="1267" y="841"/>
                    </a:lnTo>
                    <a:lnTo>
                      <a:pt x="1250" y="834"/>
                    </a:lnTo>
                    <a:lnTo>
                      <a:pt x="1233" y="828"/>
                    </a:lnTo>
                    <a:lnTo>
                      <a:pt x="1216" y="822"/>
                    </a:lnTo>
                    <a:lnTo>
                      <a:pt x="1198" y="816"/>
                    </a:lnTo>
                    <a:lnTo>
                      <a:pt x="1181" y="811"/>
                    </a:lnTo>
                    <a:lnTo>
                      <a:pt x="1164" y="805"/>
                    </a:lnTo>
                    <a:lnTo>
                      <a:pt x="1147" y="800"/>
                    </a:lnTo>
                    <a:lnTo>
                      <a:pt x="1130" y="795"/>
                    </a:lnTo>
                    <a:lnTo>
                      <a:pt x="1114" y="790"/>
                    </a:lnTo>
                    <a:lnTo>
                      <a:pt x="1098" y="785"/>
                    </a:lnTo>
                    <a:lnTo>
                      <a:pt x="1082" y="781"/>
                    </a:lnTo>
                    <a:lnTo>
                      <a:pt x="1066" y="776"/>
                    </a:lnTo>
                    <a:lnTo>
                      <a:pt x="1052" y="772"/>
                    </a:lnTo>
                    <a:lnTo>
                      <a:pt x="1038" y="768"/>
                    </a:lnTo>
                    <a:lnTo>
                      <a:pt x="1024" y="765"/>
                    </a:lnTo>
                    <a:lnTo>
                      <a:pt x="1011" y="761"/>
                    </a:lnTo>
                    <a:lnTo>
                      <a:pt x="999" y="759"/>
                    </a:lnTo>
                    <a:lnTo>
                      <a:pt x="1000" y="755"/>
                    </a:lnTo>
                    <a:lnTo>
                      <a:pt x="1001" y="754"/>
                    </a:lnTo>
                    <a:lnTo>
                      <a:pt x="1002" y="753"/>
                    </a:lnTo>
                    <a:lnTo>
                      <a:pt x="1003" y="751"/>
                    </a:lnTo>
                    <a:lnTo>
                      <a:pt x="1004" y="750"/>
                    </a:lnTo>
                    <a:lnTo>
                      <a:pt x="1005" y="749"/>
                    </a:lnTo>
                    <a:lnTo>
                      <a:pt x="1006" y="747"/>
                    </a:lnTo>
                    <a:lnTo>
                      <a:pt x="1007" y="746"/>
                    </a:lnTo>
                    <a:lnTo>
                      <a:pt x="1008" y="745"/>
                    </a:lnTo>
                    <a:lnTo>
                      <a:pt x="1009" y="743"/>
                    </a:lnTo>
                    <a:lnTo>
                      <a:pt x="1010" y="742"/>
                    </a:lnTo>
                    <a:lnTo>
                      <a:pt x="1011" y="741"/>
                    </a:lnTo>
                    <a:lnTo>
                      <a:pt x="1012" y="739"/>
                    </a:lnTo>
                    <a:lnTo>
                      <a:pt x="1013" y="738"/>
                    </a:lnTo>
                    <a:lnTo>
                      <a:pt x="1014" y="737"/>
                    </a:lnTo>
                    <a:lnTo>
                      <a:pt x="1015" y="735"/>
                    </a:lnTo>
                    <a:lnTo>
                      <a:pt x="1016" y="734"/>
                    </a:lnTo>
                    <a:lnTo>
                      <a:pt x="1017" y="732"/>
                    </a:lnTo>
                    <a:lnTo>
                      <a:pt x="1018" y="731"/>
                    </a:lnTo>
                    <a:lnTo>
                      <a:pt x="1018" y="729"/>
                    </a:lnTo>
                    <a:lnTo>
                      <a:pt x="1019" y="728"/>
                    </a:lnTo>
                    <a:lnTo>
                      <a:pt x="1020" y="727"/>
                    </a:lnTo>
                    <a:lnTo>
                      <a:pt x="1020" y="725"/>
                    </a:lnTo>
                    <a:lnTo>
                      <a:pt x="1021" y="724"/>
                    </a:lnTo>
                    <a:lnTo>
                      <a:pt x="1022" y="722"/>
                    </a:lnTo>
                    <a:lnTo>
                      <a:pt x="1022" y="721"/>
                    </a:lnTo>
                    <a:lnTo>
                      <a:pt x="1022" y="719"/>
                    </a:lnTo>
                    <a:lnTo>
                      <a:pt x="1022" y="718"/>
                    </a:lnTo>
                    <a:lnTo>
                      <a:pt x="1023" y="716"/>
                    </a:lnTo>
                    <a:lnTo>
                      <a:pt x="1023" y="715"/>
                    </a:lnTo>
                    <a:lnTo>
                      <a:pt x="1023" y="713"/>
                    </a:lnTo>
                    <a:lnTo>
                      <a:pt x="1021" y="703"/>
                    </a:lnTo>
                    <a:lnTo>
                      <a:pt x="1020" y="699"/>
                    </a:lnTo>
                    <a:lnTo>
                      <a:pt x="1018" y="694"/>
                    </a:lnTo>
                    <a:lnTo>
                      <a:pt x="1015" y="690"/>
                    </a:lnTo>
                    <a:lnTo>
                      <a:pt x="1012" y="686"/>
                    </a:lnTo>
                    <a:lnTo>
                      <a:pt x="1010" y="683"/>
                    </a:lnTo>
                    <a:lnTo>
                      <a:pt x="1006" y="679"/>
                    </a:lnTo>
                    <a:lnTo>
                      <a:pt x="1002" y="675"/>
                    </a:lnTo>
                    <a:lnTo>
                      <a:pt x="999" y="673"/>
                    </a:lnTo>
                    <a:lnTo>
                      <a:pt x="994" y="669"/>
                    </a:lnTo>
                    <a:lnTo>
                      <a:pt x="990" y="667"/>
                    </a:lnTo>
                    <a:lnTo>
                      <a:pt x="986" y="664"/>
                    </a:lnTo>
                    <a:lnTo>
                      <a:pt x="981" y="661"/>
                    </a:lnTo>
                    <a:lnTo>
                      <a:pt x="976" y="659"/>
                    </a:lnTo>
                    <a:lnTo>
                      <a:pt x="971" y="657"/>
                    </a:lnTo>
                    <a:lnTo>
                      <a:pt x="966" y="655"/>
                    </a:lnTo>
                    <a:lnTo>
                      <a:pt x="960" y="653"/>
                    </a:lnTo>
                    <a:lnTo>
                      <a:pt x="955" y="651"/>
                    </a:lnTo>
                    <a:lnTo>
                      <a:pt x="950" y="649"/>
                    </a:lnTo>
                    <a:lnTo>
                      <a:pt x="944" y="648"/>
                    </a:lnTo>
                    <a:lnTo>
                      <a:pt x="939" y="646"/>
                    </a:lnTo>
                    <a:lnTo>
                      <a:pt x="934" y="645"/>
                    </a:lnTo>
                    <a:lnTo>
                      <a:pt x="929" y="643"/>
                    </a:lnTo>
                    <a:lnTo>
                      <a:pt x="924" y="642"/>
                    </a:lnTo>
                    <a:lnTo>
                      <a:pt x="919" y="641"/>
                    </a:lnTo>
                    <a:lnTo>
                      <a:pt x="914" y="639"/>
                    </a:lnTo>
                    <a:lnTo>
                      <a:pt x="909" y="638"/>
                    </a:lnTo>
                    <a:lnTo>
                      <a:pt x="905" y="637"/>
                    </a:lnTo>
                    <a:lnTo>
                      <a:pt x="900" y="636"/>
                    </a:lnTo>
                    <a:lnTo>
                      <a:pt x="896" y="635"/>
                    </a:lnTo>
                    <a:lnTo>
                      <a:pt x="893" y="634"/>
                    </a:lnTo>
                    <a:lnTo>
                      <a:pt x="868" y="626"/>
                    </a:lnTo>
                    <a:lnTo>
                      <a:pt x="856" y="622"/>
                    </a:lnTo>
                    <a:lnTo>
                      <a:pt x="844" y="618"/>
                    </a:lnTo>
                    <a:lnTo>
                      <a:pt x="832" y="613"/>
                    </a:lnTo>
                    <a:lnTo>
                      <a:pt x="820" y="609"/>
                    </a:lnTo>
                    <a:lnTo>
                      <a:pt x="809" y="604"/>
                    </a:lnTo>
                    <a:lnTo>
                      <a:pt x="798" y="599"/>
                    </a:lnTo>
                    <a:lnTo>
                      <a:pt x="786" y="594"/>
                    </a:lnTo>
                    <a:lnTo>
                      <a:pt x="775" y="589"/>
                    </a:lnTo>
                    <a:lnTo>
                      <a:pt x="764" y="584"/>
                    </a:lnTo>
                    <a:lnTo>
                      <a:pt x="753" y="578"/>
                    </a:lnTo>
                    <a:lnTo>
                      <a:pt x="742" y="573"/>
                    </a:lnTo>
                    <a:lnTo>
                      <a:pt x="732" y="567"/>
                    </a:lnTo>
                    <a:lnTo>
                      <a:pt x="722" y="561"/>
                    </a:lnTo>
                    <a:lnTo>
                      <a:pt x="712" y="554"/>
                    </a:lnTo>
                    <a:lnTo>
                      <a:pt x="701" y="548"/>
                    </a:lnTo>
                    <a:lnTo>
                      <a:pt x="692" y="541"/>
                    </a:lnTo>
                    <a:lnTo>
                      <a:pt x="682" y="535"/>
                    </a:lnTo>
                    <a:lnTo>
                      <a:pt x="672" y="528"/>
                    </a:lnTo>
                    <a:lnTo>
                      <a:pt x="663" y="521"/>
                    </a:lnTo>
                    <a:lnTo>
                      <a:pt x="654" y="513"/>
                    </a:lnTo>
                    <a:lnTo>
                      <a:pt x="645" y="506"/>
                    </a:lnTo>
                    <a:lnTo>
                      <a:pt x="636" y="498"/>
                    </a:lnTo>
                    <a:lnTo>
                      <a:pt x="628" y="490"/>
                    </a:lnTo>
                    <a:lnTo>
                      <a:pt x="619" y="482"/>
                    </a:lnTo>
                    <a:lnTo>
                      <a:pt x="611" y="474"/>
                    </a:lnTo>
                    <a:lnTo>
                      <a:pt x="603" y="466"/>
                    </a:lnTo>
                    <a:lnTo>
                      <a:pt x="596" y="457"/>
                    </a:lnTo>
                    <a:lnTo>
                      <a:pt x="588" y="448"/>
                    </a:lnTo>
                    <a:lnTo>
                      <a:pt x="581" y="439"/>
                    </a:lnTo>
                    <a:lnTo>
                      <a:pt x="574" y="430"/>
                    </a:lnTo>
                    <a:lnTo>
                      <a:pt x="566" y="420"/>
                    </a:lnTo>
                    <a:lnTo>
                      <a:pt x="563" y="416"/>
                    </a:lnTo>
                    <a:lnTo>
                      <a:pt x="560" y="412"/>
                    </a:lnTo>
                    <a:lnTo>
                      <a:pt x="556" y="408"/>
                    </a:lnTo>
                    <a:lnTo>
                      <a:pt x="553" y="404"/>
                    </a:lnTo>
                    <a:lnTo>
                      <a:pt x="550" y="401"/>
                    </a:lnTo>
                    <a:lnTo>
                      <a:pt x="547" y="398"/>
                    </a:lnTo>
                    <a:lnTo>
                      <a:pt x="544" y="395"/>
                    </a:lnTo>
                    <a:lnTo>
                      <a:pt x="541" y="392"/>
                    </a:lnTo>
                    <a:lnTo>
                      <a:pt x="538" y="389"/>
                    </a:lnTo>
                    <a:lnTo>
                      <a:pt x="535" y="387"/>
                    </a:lnTo>
                    <a:lnTo>
                      <a:pt x="532" y="384"/>
                    </a:lnTo>
                    <a:lnTo>
                      <a:pt x="530" y="382"/>
                    </a:lnTo>
                    <a:lnTo>
                      <a:pt x="527" y="380"/>
                    </a:lnTo>
                    <a:lnTo>
                      <a:pt x="524" y="378"/>
                    </a:lnTo>
                    <a:lnTo>
                      <a:pt x="521" y="376"/>
                    </a:lnTo>
                    <a:lnTo>
                      <a:pt x="518" y="374"/>
                    </a:lnTo>
                    <a:lnTo>
                      <a:pt x="515" y="373"/>
                    </a:lnTo>
                    <a:lnTo>
                      <a:pt x="512" y="371"/>
                    </a:lnTo>
                    <a:lnTo>
                      <a:pt x="509" y="369"/>
                    </a:lnTo>
                    <a:lnTo>
                      <a:pt x="506" y="367"/>
                    </a:lnTo>
                    <a:lnTo>
                      <a:pt x="502" y="366"/>
                    </a:lnTo>
                    <a:lnTo>
                      <a:pt x="499" y="364"/>
                    </a:lnTo>
                    <a:lnTo>
                      <a:pt x="495" y="363"/>
                    </a:lnTo>
                    <a:lnTo>
                      <a:pt x="492" y="361"/>
                    </a:lnTo>
                    <a:lnTo>
                      <a:pt x="488" y="359"/>
                    </a:lnTo>
                    <a:lnTo>
                      <a:pt x="484" y="358"/>
                    </a:lnTo>
                    <a:lnTo>
                      <a:pt x="480" y="356"/>
                    </a:lnTo>
                    <a:lnTo>
                      <a:pt x="476" y="354"/>
                    </a:lnTo>
                    <a:lnTo>
                      <a:pt x="472" y="352"/>
                    </a:lnTo>
                    <a:lnTo>
                      <a:pt x="468" y="351"/>
                    </a:lnTo>
                    <a:lnTo>
                      <a:pt x="456" y="345"/>
                    </a:lnTo>
                    <a:lnTo>
                      <a:pt x="451" y="342"/>
                    </a:lnTo>
                    <a:lnTo>
                      <a:pt x="447" y="339"/>
                    </a:lnTo>
                    <a:lnTo>
                      <a:pt x="443" y="335"/>
                    </a:lnTo>
                    <a:lnTo>
                      <a:pt x="440" y="332"/>
                    </a:lnTo>
                    <a:lnTo>
                      <a:pt x="437" y="329"/>
                    </a:lnTo>
                    <a:lnTo>
                      <a:pt x="434" y="325"/>
                    </a:lnTo>
                    <a:lnTo>
                      <a:pt x="432" y="322"/>
                    </a:lnTo>
                    <a:lnTo>
                      <a:pt x="430" y="318"/>
                    </a:lnTo>
                    <a:lnTo>
                      <a:pt x="428" y="314"/>
                    </a:lnTo>
                    <a:lnTo>
                      <a:pt x="427" y="310"/>
                    </a:lnTo>
                    <a:lnTo>
                      <a:pt x="426" y="306"/>
                    </a:lnTo>
                    <a:lnTo>
                      <a:pt x="424" y="302"/>
                    </a:lnTo>
                    <a:lnTo>
                      <a:pt x="424" y="298"/>
                    </a:lnTo>
                    <a:lnTo>
                      <a:pt x="423" y="293"/>
                    </a:lnTo>
                    <a:lnTo>
                      <a:pt x="422" y="289"/>
                    </a:lnTo>
                    <a:lnTo>
                      <a:pt x="421" y="284"/>
                    </a:lnTo>
                    <a:lnTo>
                      <a:pt x="420" y="279"/>
                    </a:lnTo>
                    <a:lnTo>
                      <a:pt x="420" y="274"/>
                    </a:lnTo>
                    <a:lnTo>
                      <a:pt x="419" y="269"/>
                    </a:lnTo>
                    <a:lnTo>
                      <a:pt x="418" y="264"/>
                    </a:lnTo>
                    <a:lnTo>
                      <a:pt x="417" y="259"/>
                    </a:lnTo>
                    <a:lnTo>
                      <a:pt x="416" y="253"/>
                    </a:lnTo>
                    <a:lnTo>
                      <a:pt x="414" y="247"/>
                    </a:lnTo>
                    <a:lnTo>
                      <a:pt x="413" y="242"/>
                    </a:lnTo>
                    <a:lnTo>
                      <a:pt x="411" y="236"/>
                    </a:lnTo>
                    <a:lnTo>
                      <a:pt x="409" y="230"/>
                    </a:lnTo>
                    <a:lnTo>
                      <a:pt x="406" y="223"/>
                    </a:lnTo>
                    <a:lnTo>
                      <a:pt x="404" y="217"/>
                    </a:lnTo>
                    <a:lnTo>
                      <a:pt x="400" y="210"/>
                    </a:lnTo>
                    <a:lnTo>
                      <a:pt x="397" y="204"/>
                    </a:lnTo>
                    <a:lnTo>
                      <a:pt x="394" y="200"/>
                    </a:lnTo>
                    <a:lnTo>
                      <a:pt x="391" y="198"/>
                    </a:lnTo>
                    <a:lnTo>
                      <a:pt x="388" y="195"/>
                    </a:lnTo>
                    <a:lnTo>
                      <a:pt x="384" y="192"/>
                    </a:lnTo>
                    <a:lnTo>
                      <a:pt x="380" y="188"/>
                    </a:lnTo>
                    <a:lnTo>
                      <a:pt x="375" y="184"/>
                    </a:lnTo>
                    <a:lnTo>
                      <a:pt x="370" y="180"/>
                    </a:lnTo>
                    <a:lnTo>
                      <a:pt x="364" y="175"/>
                    </a:lnTo>
                    <a:lnTo>
                      <a:pt x="358" y="171"/>
                    </a:lnTo>
                    <a:lnTo>
                      <a:pt x="352" y="166"/>
                    </a:lnTo>
                    <a:lnTo>
                      <a:pt x="346" y="161"/>
                    </a:lnTo>
                    <a:lnTo>
                      <a:pt x="339" y="155"/>
                    </a:lnTo>
                    <a:lnTo>
                      <a:pt x="332" y="150"/>
                    </a:lnTo>
                    <a:lnTo>
                      <a:pt x="325" y="145"/>
                    </a:lnTo>
                    <a:lnTo>
                      <a:pt x="318" y="140"/>
                    </a:lnTo>
                    <a:lnTo>
                      <a:pt x="311" y="135"/>
                    </a:lnTo>
                    <a:lnTo>
                      <a:pt x="304" y="130"/>
                    </a:lnTo>
                    <a:lnTo>
                      <a:pt x="298" y="125"/>
                    </a:lnTo>
                    <a:lnTo>
                      <a:pt x="291" y="120"/>
                    </a:lnTo>
                    <a:lnTo>
                      <a:pt x="284" y="115"/>
                    </a:lnTo>
                    <a:lnTo>
                      <a:pt x="278" y="111"/>
                    </a:lnTo>
                    <a:lnTo>
                      <a:pt x="272" y="107"/>
                    </a:lnTo>
                    <a:lnTo>
                      <a:pt x="267" y="103"/>
                    </a:lnTo>
                    <a:lnTo>
                      <a:pt x="262" y="100"/>
                    </a:lnTo>
                    <a:lnTo>
                      <a:pt x="258" y="97"/>
                    </a:lnTo>
                    <a:lnTo>
                      <a:pt x="254" y="95"/>
                    </a:lnTo>
                    <a:lnTo>
                      <a:pt x="250" y="93"/>
                    </a:lnTo>
                    <a:lnTo>
                      <a:pt x="247" y="91"/>
                    </a:lnTo>
                    <a:lnTo>
                      <a:pt x="245" y="90"/>
                    </a:lnTo>
                    <a:lnTo>
                      <a:pt x="244" y="90"/>
                    </a:lnTo>
                    <a:lnTo>
                      <a:pt x="243" y="91"/>
                    </a:lnTo>
                    <a:lnTo>
                      <a:pt x="240" y="100"/>
                    </a:lnTo>
                    <a:lnTo>
                      <a:pt x="238" y="105"/>
                    </a:lnTo>
                    <a:lnTo>
                      <a:pt x="237" y="109"/>
                    </a:lnTo>
                    <a:lnTo>
                      <a:pt x="236" y="114"/>
                    </a:lnTo>
                    <a:lnTo>
                      <a:pt x="236" y="119"/>
                    </a:lnTo>
                    <a:lnTo>
                      <a:pt x="235" y="123"/>
                    </a:lnTo>
                    <a:lnTo>
                      <a:pt x="234" y="128"/>
                    </a:lnTo>
                    <a:lnTo>
                      <a:pt x="234" y="132"/>
                    </a:lnTo>
                    <a:lnTo>
                      <a:pt x="234" y="137"/>
                    </a:lnTo>
                    <a:lnTo>
                      <a:pt x="234" y="141"/>
                    </a:lnTo>
                    <a:lnTo>
                      <a:pt x="233" y="146"/>
                    </a:lnTo>
                    <a:lnTo>
                      <a:pt x="233" y="150"/>
                    </a:lnTo>
                    <a:lnTo>
                      <a:pt x="233" y="155"/>
                    </a:lnTo>
                    <a:lnTo>
                      <a:pt x="232" y="159"/>
                    </a:lnTo>
                    <a:lnTo>
                      <a:pt x="232" y="163"/>
                    </a:lnTo>
                    <a:lnTo>
                      <a:pt x="231" y="167"/>
                    </a:lnTo>
                    <a:lnTo>
                      <a:pt x="231" y="171"/>
                    </a:lnTo>
                    <a:lnTo>
                      <a:pt x="230" y="176"/>
                    </a:lnTo>
                    <a:lnTo>
                      <a:pt x="229" y="180"/>
                    </a:lnTo>
                    <a:lnTo>
                      <a:pt x="228" y="184"/>
                    </a:lnTo>
                    <a:lnTo>
                      <a:pt x="226" y="188"/>
                    </a:lnTo>
                    <a:lnTo>
                      <a:pt x="225" y="192"/>
                    </a:lnTo>
                    <a:lnTo>
                      <a:pt x="223" y="196"/>
                    </a:lnTo>
                    <a:lnTo>
                      <a:pt x="221" y="200"/>
                    </a:lnTo>
                    <a:lnTo>
                      <a:pt x="218" y="204"/>
                    </a:lnTo>
                    <a:lnTo>
                      <a:pt x="216" y="207"/>
                    </a:lnTo>
                    <a:lnTo>
                      <a:pt x="212" y="211"/>
                    </a:lnTo>
                    <a:lnTo>
                      <a:pt x="209" y="215"/>
                    </a:lnTo>
                    <a:lnTo>
                      <a:pt x="205" y="219"/>
                    </a:lnTo>
                    <a:lnTo>
                      <a:pt x="200" y="222"/>
                    </a:lnTo>
                    <a:lnTo>
                      <a:pt x="196" y="226"/>
                    </a:lnTo>
                    <a:lnTo>
                      <a:pt x="184" y="209"/>
                    </a:lnTo>
                    <a:lnTo>
                      <a:pt x="177" y="202"/>
                    </a:lnTo>
                    <a:lnTo>
                      <a:pt x="169" y="195"/>
                    </a:lnTo>
                    <a:lnTo>
                      <a:pt x="161" y="189"/>
                    </a:lnTo>
                    <a:lnTo>
                      <a:pt x="152" y="184"/>
                    </a:lnTo>
                    <a:lnTo>
                      <a:pt x="143" y="179"/>
                    </a:lnTo>
                    <a:lnTo>
                      <a:pt x="134" y="174"/>
                    </a:lnTo>
                    <a:lnTo>
                      <a:pt x="124" y="169"/>
                    </a:lnTo>
                    <a:lnTo>
                      <a:pt x="114" y="165"/>
                    </a:lnTo>
                    <a:lnTo>
                      <a:pt x="104" y="161"/>
                    </a:lnTo>
                    <a:lnTo>
                      <a:pt x="94" y="157"/>
                    </a:lnTo>
                    <a:lnTo>
                      <a:pt x="84" y="153"/>
                    </a:lnTo>
                    <a:lnTo>
                      <a:pt x="75" y="149"/>
                    </a:lnTo>
                    <a:lnTo>
                      <a:pt x="66" y="145"/>
                    </a:lnTo>
                    <a:lnTo>
                      <a:pt x="56" y="141"/>
                    </a:lnTo>
                    <a:lnTo>
                      <a:pt x="48" y="137"/>
                    </a:lnTo>
                    <a:lnTo>
                      <a:pt x="40" y="132"/>
                    </a:lnTo>
                    <a:lnTo>
                      <a:pt x="32" y="127"/>
                    </a:lnTo>
                    <a:lnTo>
                      <a:pt x="25" y="121"/>
                    </a:lnTo>
                    <a:lnTo>
                      <a:pt x="19" y="115"/>
                    </a:lnTo>
                    <a:lnTo>
                      <a:pt x="13" y="109"/>
                    </a:lnTo>
                    <a:lnTo>
                      <a:pt x="8" y="102"/>
                    </a:lnTo>
                    <a:lnTo>
                      <a:pt x="5" y="94"/>
                    </a:lnTo>
                    <a:lnTo>
                      <a:pt x="2" y="86"/>
                    </a:lnTo>
                    <a:lnTo>
                      <a:pt x="1" y="76"/>
                    </a:lnTo>
                    <a:lnTo>
                      <a:pt x="0" y="66"/>
                    </a:lnTo>
                    <a:lnTo>
                      <a:pt x="1" y="55"/>
                    </a:lnTo>
                    <a:lnTo>
                      <a:pt x="3" y="43"/>
                    </a:lnTo>
                    <a:lnTo>
                      <a:pt x="7" y="29"/>
                    </a:lnTo>
                    <a:lnTo>
                      <a:pt x="12" y="15"/>
                    </a:lnTo>
                    <a:lnTo>
                      <a:pt x="19" y="0"/>
                    </a:lnTo>
                  </a:path>
                </a:pathLst>
              </a:custGeom>
              <a:no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67616" name="Freeform 32">
                <a:extLst>
                  <a:ext uri="{FF2B5EF4-FFF2-40B4-BE49-F238E27FC236}">
                    <a16:creationId xmlns:a16="http://schemas.microsoft.com/office/drawing/2014/main" id="{D1775E4F-7FD8-4195-8AFC-9B5776722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8" y="2099"/>
                <a:ext cx="46" cy="59"/>
              </a:xfrm>
              <a:custGeom>
                <a:avLst/>
                <a:gdLst>
                  <a:gd name="T0" fmla="*/ 1 w 78"/>
                  <a:gd name="T1" fmla="*/ 12 h 83"/>
                  <a:gd name="T2" fmla="*/ 0 w 78"/>
                  <a:gd name="T3" fmla="*/ 18 h 83"/>
                  <a:gd name="T4" fmla="*/ 0 w 78"/>
                  <a:gd name="T5" fmla="*/ 22 h 83"/>
                  <a:gd name="T6" fmla="*/ 0 w 78"/>
                  <a:gd name="T7" fmla="*/ 25 h 83"/>
                  <a:gd name="T8" fmla="*/ 1 w 78"/>
                  <a:gd name="T9" fmla="*/ 28 h 83"/>
                  <a:gd name="T10" fmla="*/ 1 w 78"/>
                  <a:gd name="T11" fmla="*/ 32 h 83"/>
                  <a:gd name="T12" fmla="*/ 2 w 78"/>
                  <a:gd name="T13" fmla="*/ 35 h 83"/>
                  <a:gd name="T14" fmla="*/ 3 w 78"/>
                  <a:gd name="T15" fmla="*/ 38 h 83"/>
                  <a:gd name="T16" fmla="*/ 4 w 78"/>
                  <a:gd name="T17" fmla="*/ 42 h 83"/>
                  <a:gd name="T18" fmla="*/ 6 w 78"/>
                  <a:gd name="T19" fmla="*/ 45 h 83"/>
                  <a:gd name="T20" fmla="*/ 7 w 78"/>
                  <a:gd name="T21" fmla="*/ 48 h 83"/>
                  <a:gd name="T22" fmla="*/ 9 w 78"/>
                  <a:gd name="T23" fmla="*/ 51 h 83"/>
                  <a:gd name="T24" fmla="*/ 11 w 78"/>
                  <a:gd name="T25" fmla="*/ 54 h 83"/>
                  <a:gd name="T26" fmla="*/ 13 w 78"/>
                  <a:gd name="T27" fmla="*/ 57 h 83"/>
                  <a:gd name="T28" fmla="*/ 15 w 78"/>
                  <a:gd name="T29" fmla="*/ 60 h 83"/>
                  <a:gd name="T30" fmla="*/ 18 w 78"/>
                  <a:gd name="T31" fmla="*/ 63 h 83"/>
                  <a:gd name="T32" fmla="*/ 20 w 78"/>
                  <a:gd name="T33" fmla="*/ 66 h 83"/>
                  <a:gd name="T34" fmla="*/ 23 w 78"/>
                  <a:gd name="T35" fmla="*/ 68 h 83"/>
                  <a:gd name="T36" fmla="*/ 26 w 78"/>
                  <a:gd name="T37" fmla="*/ 70 h 83"/>
                  <a:gd name="T38" fmla="*/ 29 w 78"/>
                  <a:gd name="T39" fmla="*/ 72 h 83"/>
                  <a:gd name="T40" fmla="*/ 32 w 78"/>
                  <a:gd name="T41" fmla="*/ 74 h 83"/>
                  <a:gd name="T42" fmla="*/ 35 w 78"/>
                  <a:gd name="T43" fmla="*/ 76 h 83"/>
                  <a:gd name="T44" fmla="*/ 39 w 78"/>
                  <a:gd name="T45" fmla="*/ 78 h 83"/>
                  <a:gd name="T46" fmla="*/ 42 w 78"/>
                  <a:gd name="T47" fmla="*/ 79 h 83"/>
                  <a:gd name="T48" fmla="*/ 45 w 78"/>
                  <a:gd name="T49" fmla="*/ 80 h 83"/>
                  <a:gd name="T50" fmla="*/ 49 w 78"/>
                  <a:gd name="T51" fmla="*/ 81 h 83"/>
                  <a:gd name="T52" fmla="*/ 53 w 78"/>
                  <a:gd name="T53" fmla="*/ 82 h 83"/>
                  <a:gd name="T54" fmla="*/ 57 w 78"/>
                  <a:gd name="T55" fmla="*/ 82 h 83"/>
                  <a:gd name="T56" fmla="*/ 61 w 78"/>
                  <a:gd name="T57" fmla="*/ 82 h 83"/>
                  <a:gd name="T58" fmla="*/ 64 w 78"/>
                  <a:gd name="T59" fmla="*/ 82 h 83"/>
                  <a:gd name="T60" fmla="*/ 68 w 78"/>
                  <a:gd name="T61" fmla="*/ 82 h 83"/>
                  <a:gd name="T62" fmla="*/ 73 w 78"/>
                  <a:gd name="T63" fmla="*/ 81 h 83"/>
                  <a:gd name="T64" fmla="*/ 75 w 78"/>
                  <a:gd name="T65" fmla="*/ 74 h 83"/>
                  <a:gd name="T66" fmla="*/ 76 w 78"/>
                  <a:gd name="T67" fmla="*/ 70 h 83"/>
                  <a:gd name="T68" fmla="*/ 76 w 78"/>
                  <a:gd name="T69" fmla="*/ 66 h 83"/>
                  <a:gd name="T70" fmla="*/ 77 w 78"/>
                  <a:gd name="T71" fmla="*/ 62 h 83"/>
                  <a:gd name="T72" fmla="*/ 77 w 78"/>
                  <a:gd name="T73" fmla="*/ 58 h 83"/>
                  <a:gd name="T74" fmla="*/ 76 w 78"/>
                  <a:gd name="T75" fmla="*/ 54 h 83"/>
                  <a:gd name="T76" fmla="*/ 76 w 78"/>
                  <a:gd name="T77" fmla="*/ 50 h 83"/>
                  <a:gd name="T78" fmla="*/ 75 w 78"/>
                  <a:gd name="T79" fmla="*/ 46 h 83"/>
                  <a:gd name="T80" fmla="*/ 74 w 78"/>
                  <a:gd name="T81" fmla="*/ 42 h 83"/>
                  <a:gd name="T82" fmla="*/ 73 w 78"/>
                  <a:gd name="T83" fmla="*/ 38 h 83"/>
                  <a:gd name="T84" fmla="*/ 71 w 78"/>
                  <a:gd name="T85" fmla="*/ 34 h 83"/>
                  <a:gd name="T86" fmla="*/ 70 w 78"/>
                  <a:gd name="T87" fmla="*/ 31 h 83"/>
                  <a:gd name="T88" fmla="*/ 68 w 78"/>
                  <a:gd name="T89" fmla="*/ 27 h 83"/>
                  <a:gd name="T90" fmla="*/ 66 w 78"/>
                  <a:gd name="T91" fmla="*/ 24 h 83"/>
                  <a:gd name="T92" fmla="*/ 63 w 78"/>
                  <a:gd name="T93" fmla="*/ 20 h 83"/>
                  <a:gd name="T94" fmla="*/ 61 w 78"/>
                  <a:gd name="T95" fmla="*/ 17 h 83"/>
                  <a:gd name="T96" fmla="*/ 59 w 78"/>
                  <a:gd name="T97" fmla="*/ 14 h 83"/>
                  <a:gd name="T98" fmla="*/ 55 w 78"/>
                  <a:gd name="T99" fmla="*/ 11 h 83"/>
                  <a:gd name="T100" fmla="*/ 53 w 78"/>
                  <a:gd name="T101" fmla="*/ 8 h 83"/>
                  <a:gd name="T102" fmla="*/ 49 w 78"/>
                  <a:gd name="T103" fmla="*/ 6 h 83"/>
                  <a:gd name="T104" fmla="*/ 46 w 78"/>
                  <a:gd name="T105" fmla="*/ 4 h 83"/>
                  <a:gd name="T106" fmla="*/ 43 w 78"/>
                  <a:gd name="T107" fmla="*/ 3 h 83"/>
                  <a:gd name="T108" fmla="*/ 39 w 78"/>
                  <a:gd name="T109" fmla="*/ 2 h 83"/>
                  <a:gd name="T110" fmla="*/ 36 w 78"/>
                  <a:gd name="T111" fmla="*/ 1 h 83"/>
                  <a:gd name="T112" fmla="*/ 32 w 78"/>
                  <a:gd name="T113" fmla="*/ 0 h 83"/>
                  <a:gd name="T114" fmla="*/ 28 w 78"/>
                  <a:gd name="T115" fmla="*/ 0 h 83"/>
                  <a:gd name="T116" fmla="*/ 24 w 78"/>
                  <a:gd name="T117" fmla="*/ 0 h 83"/>
                  <a:gd name="T118" fmla="*/ 20 w 78"/>
                  <a:gd name="T119" fmla="*/ 1 h 83"/>
                  <a:gd name="T120" fmla="*/ 16 w 78"/>
                  <a:gd name="T121" fmla="*/ 2 h 83"/>
                  <a:gd name="T122" fmla="*/ 11 w 78"/>
                  <a:gd name="T123" fmla="*/ 4 h 83"/>
                  <a:gd name="T124" fmla="*/ 7 w 78"/>
                  <a:gd name="T125" fmla="*/ 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" h="83">
                    <a:moveTo>
                      <a:pt x="1" y="12"/>
                    </a:moveTo>
                    <a:lnTo>
                      <a:pt x="0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1" y="28"/>
                    </a:lnTo>
                    <a:lnTo>
                      <a:pt x="1" y="32"/>
                    </a:lnTo>
                    <a:lnTo>
                      <a:pt x="2" y="35"/>
                    </a:lnTo>
                    <a:lnTo>
                      <a:pt x="3" y="38"/>
                    </a:lnTo>
                    <a:lnTo>
                      <a:pt x="4" y="42"/>
                    </a:lnTo>
                    <a:lnTo>
                      <a:pt x="6" y="45"/>
                    </a:lnTo>
                    <a:lnTo>
                      <a:pt x="7" y="48"/>
                    </a:lnTo>
                    <a:lnTo>
                      <a:pt x="9" y="51"/>
                    </a:lnTo>
                    <a:lnTo>
                      <a:pt x="11" y="54"/>
                    </a:lnTo>
                    <a:lnTo>
                      <a:pt x="13" y="57"/>
                    </a:lnTo>
                    <a:lnTo>
                      <a:pt x="15" y="60"/>
                    </a:lnTo>
                    <a:lnTo>
                      <a:pt x="18" y="63"/>
                    </a:lnTo>
                    <a:lnTo>
                      <a:pt x="20" y="66"/>
                    </a:lnTo>
                    <a:lnTo>
                      <a:pt x="23" y="68"/>
                    </a:lnTo>
                    <a:lnTo>
                      <a:pt x="26" y="70"/>
                    </a:lnTo>
                    <a:lnTo>
                      <a:pt x="29" y="72"/>
                    </a:lnTo>
                    <a:lnTo>
                      <a:pt x="32" y="74"/>
                    </a:lnTo>
                    <a:lnTo>
                      <a:pt x="35" y="76"/>
                    </a:lnTo>
                    <a:lnTo>
                      <a:pt x="39" y="78"/>
                    </a:lnTo>
                    <a:lnTo>
                      <a:pt x="42" y="79"/>
                    </a:lnTo>
                    <a:lnTo>
                      <a:pt x="45" y="80"/>
                    </a:lnTo>
                    <a:lnTo>
                      <a:pt x="49" y="81"/>
                    </a:lnTo>
                    <a:lnTo>
                      <a:pt x="53" y="82"/>
                    </a:lnTo>
                    <a:lnTo>
                      <a:pt x="57" y="82"/>
                    </a:lnTo>
                    <a:lnTo>
                      <a:pt x="61" y="82"/>
                    </a:lnTo>
                    <a:lnTo>
                      <a:pt x="64" y="82"/>
                    </a:lnTo>
                    <a:lnTo>
                      <a:pt x="68" y="82"/>
                    </a:lnTo>
                    <a:lnTo>
                      <a:pt x="73" y="81"/>
                    </a:lnTo>
                    <a:lnTo>
                      <a:pt x="75" y="74"/>
                    </a:lnTo>
                    <a:lnTo>
                      <a:pt x="76" y="70"/>
                    </a:lnTo>
                    <a:lnTo>
                      <a:pt x="76" y="66"/>
                    </a:lnTo>
                    <a:lnTo>
                      <a:pt x="77" y="62"/>
                    </a:lnTo>
                    <a:lnTo>
                      <a:pt x="77" y="58"/>
                    </a:lnTo>
                    <a:lnTo>
                      <a:pt x="76" y="54"/>
                    </a:lnTo>
                    <a:lnTo>
                      <a:pt x="76" y="50"/>
                    </a:lnTo>
                    <a:lnTo>
                      <a:pt x="75" y="46"/>
                    </a:lnTo>
                    <a:lnTo>
                      <a:pt x="74" y="42"/>
                    </a:lnTo>
                    <a:lnTo>
                      <a:pt x="73" y="38"/>
                    </a:lnTo>
                    <a:lnTo>
                      <a:pt x="71" y="34"/>
                    </a:lnTo>
                    <a:lnTo>
                      <a:pt x="70" y="31"/>
                    </a:lnTo>
                    <a:lnTo>
                      <a:pt x="68" y="27"/>
                    </a:lnTo>
                    <a:lnTo>
                      <a:pt x="66" y="24"/>
                    </a:lnTo>
                    <a:lnTo>
                      <a:pt x="63" y="20"/>
                    </a:lnTo>
                    <a:lnTo>
                      <a:pt x="61" y="17"/>
                    </a:lnTo>
                    <a:lnTo>
                      <a:pt x="59" y="14"/>
                    </a:lnTo>
                    <a:lnTo>
                      <a:pt x="55" y="11"/>
                    </a:lnTo>
                    <a:lnTo>
                      <a:pt x="53" y="8"/>
                    </a:lnTo>
                    <a:lnTo>
                      <a:pt x="49" y="6"/>
                    </a:lnTo>
                    <a:lnTo>
                      <a:pt x="46" y="4"/>
                    </a:lnTo>
                    <a:lnTo>
                      <a:pt x="43" y="3"/>
                    </a:lnTo>
                    <a:lnTo>
                      <a:pt x="39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7" y="7"/>
                    </a:lnTo>
                  </a:path>
                </a:pathLst>
              </a:custGeom>
              <a:no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67617" name="Freeform 33">
                <a:extLst>
                  <a:ext uri="{FF2B5EF4-FFF2-40B4-BE49-F238E27FC236}">
                    <a16:creationId xmlns:a16="http://schemas.microsoft.com/office/drawing/2014/main" id="{73F1A047-E1B3-495E-A90E-9963699A6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3" y="2181"/>
                <a:ext cx="23" cy="36"/>
              </a:xfrm>
              <a:custGeom>
                <a:avLst/>
                <a:gdLst>
                  <a:gd name="T0" fmla="*/ 13 w 39"/>
                  <a:gd name="T1" fmla="*/ 0 h 52"/>
                  <a:gd name="T2" fmla="*/ 11 w 39"/>
                  <a:gd name="T3" fmla="*/ 2 h 52"/>
                  <a:gd name="T4" fmla="*/ 10 w 39"/>
                  <a:gd name="T5" fmla="*/ 3 h 52"/>
                  <a:gd name="T6" fmla="*/ 9 w 39"/>
                  <a:gd name="T7" fmla="*/ 5 h 52"/>
                  <a:gd name="T8" fmla="*/ 8 w 39"/>
                  <a:gd name="T9" fmla="*/ 6 h 52"/>
                  <a:gd name="T10" fmla="*/ 8 w 39"/>
                  <a:gd name="T11" fmla="*/ 7 h 52"/>
                  <a:gd name="T12" fmla="*/ 7 w 39"/>
                  <a:gd name="T13" fmla="*/ 9 h 52"/>
                  <a:gd name="T14" fmla="*/ 6 w 39"/>
                  <a:gd name="T15" fmla="*/ 10 h 52"/>
                  <a:gd name="T16" fmla="*/ 5 w 39"/>
                  <a:gd name="T17" fmla="*/ 11 h 52"/>
                  <a:gd name="T18" fmla="*/ 5 w 39"/>
                  <a:gd name="T19" fmla="*/ 13 h 52"/>
                  <a:gd name="T20" fmla="*/ 4 w 39"/>
                  <a:gd name="T21" fmla="*/ 14 h 52"/>
                  <a:gd name="T22" fmla="*/ 4 w 39"/>
                  <a:gd name="T23" fmla="*/ 15 h 52"/>
                  <a:gd name="T24" fmla="*/ 3 w 39"/>
                  <a:gd name="T25" fmla="*/ 17 h 52"/>
                  <a:gd name="T26" fmla="*/ 2 w 39"/>
                  <a:gd name="T27" fmla="*/ 18 h 52"/>
                  <a:gd name="T28" fmla="*/ 2 w 39"/>
                  <a:gd name="T29" fmla="*/ 19 h 52"/>
                  <a:gd name="T30" fmla="*/ 2 w 39"/>
                  <a:gd name="T31" fmla="*/ 21 h 52"/>
                  <a:gd name="T32" fmla="*/ 1 w 39"/>
                  <a:gd name="T33" fmla="*/ 22 h 52"/>
                  <a:gd name="T34" fmla="*/ 1 w 39"/>
                  <a:gd name="T35" fmla="*/ 24 h 52"/>
                  <a:gd name="T36" fmla="*/ 1 w 39"/>
                  <a:gd name="T37" fmla="*/ 25 h 52"/>
                  <a:gd name="T38" fmla="*/ 0 w 39"/>
                  <a:gd name="T39" fmla="*/ 27 h 52"/>
                  <a:gd name="T40" fmla="*/ 0 w 39"/>
                  <a:gd name="T41" fmla="*/ 28 h 52"/>
                  <a:gd name="T42" fmla="*/ 0 w 39"/>
                  <a:gd name="T43" fmla="*/ 29 h 52"/>
                  <a:gd name="T44" fmla="*/ 0 w 39"/>
                  <a:gd name="T45" fmla="*/ 31 h 52"/>
                  <a:gd name="T46" fmla="*/ 0 w 39"/>
                  <a:gd name="T47" fmla="*/ 33 h 52"/>
                  <a:gd name="T48" fmla="*/ 0 w 39"/>
                  <a:gd name="T49" fmla="*/ 34 h 52"/>
                  <a:gd name="T50" fmla="*/ 0 w 39"/>
                  <a:gd name="T51" fmla="*/ 35 h 52"/>
                  <a:gd name="T52" fmla="*/ 0 w 39"/>
                  <a:gd name="T53" fmla="*/ 37 h 52"/>
                  <a:gd name="T54" fmla="*/ 0 w 39"/>
                  <a:gd name="T55" fmla="*/ 39 h 52"/>
                  <a:gd name="T56" fmla="*/ 0 w 39"/>
                  <a:gd name="T57" fmla="*/ 40 h 52"/>
                  <a:gd name="T58" fmla="*/ 1 w 39"/>
                  <a:gd name="T59" fmla="*/ 42 h 52"/>
                  <a:gd name="T60" fmla="*/ 1 w 39"/>
                  <a:gd name="T61" fmla="*/ 43 h 52"/>
                  <a:gd name="T62" fmla="*/ 2 w 39"/>
                  <a:gd name="T63" fmla="*/ 45 h 52"/>
                  <a:gd name="T64" fmla="*/ 7 w 39"/>
                  <a:gd name="T65" fmla="*/ 48 h 52"/>
                  <a:gd name="T66" fmla="*/ 10 w 39"/>
                  <a:gd name="T67" fmla="*/ 49 h 52"/>
                  <a:gd name="T68" fmla="*/ 12 w 39"/>
                  <a:gd name="T69" fmla="*/ 50 h 52"/>
                  <a:gd name="T70" fmla="*/ 15 w 39"/>
                  <a:gd name="T71" fmla="*/ 50 h 52"/>
                  <a:gd name="T72" fmla="*/ 17 w 39"/>
                  <a:gd name="T73" fmla="*/ 51 h 52"/>
                  <a:gd name="T74" fmla="*/ 19 w 39"/>
                  <a:gd name="T75" fmla="*/ 50 h 52"/>
                  <a:gd name="T76" fmla="*/ 22 w 39"/>
                  <a:gd name="T77" fmla="*/ 50 h 52"/>
                  <a:gd name="T78" fmla="*/ 23 w 39"/>
                  <a:gd name="T79" fmla="*/ 49 h 52"/>
                  <a:gd name="T80" fmla="*/ 25 w 39"/>
                  <a:gd name="T81" fmla="*/ 49 h 52"/>
                  <a:gd name="T82" fmla="*/ 27 w 39"/>
                  <a:gd name="T83" fmla="*/ 48 h 52"/>
                  <a:gd name="T84" fmla="*/ 28 w 39"/>
                  <a:gd name="T85" fmla="*/ 47 h 52"/>
                  <a:gd name="T86" fmla="*/ 30 w 39"/>
                  <a:gd name="T87" fmla="*/ 45 h 52"/>
                  <a:gd name="T88" fmla="*/ 31 w 39"/>
                  <a:gd name="T89" fmla="*/ 44 h 52"/>
                  <a:gd name="T90" fmla="*/ 32 w 39"/>
                  <a:gd name="T91" fmla="*/ 43 h 52"/>
                  <a:gd name="T92" fmla="*/ 33 w 39"/>
                  <a:gd name="T93" fmla="*/ 41 h 52"/>
                  <a:gd name="T94" fmla="*/ 34 w 39"/>
                  <a:gd name="T95" fmla="*/ 39 h 52"/>
                  <a:gd name="T96" fmla="*/ 35 w 39"/>
                  <a:gd name="T97" fmla="*/ 37 h 52"/>
                  <a:gd name="T98" fmla="*/ 36 w 39"/>
                  <a:gd name="T99" fmla="*/ 35 h 52"/>
                  <a:gd name="T100" fmla="*/ 36 w 39"/>
                  <a:gd name="T101" fmla="*/ 33 h 52"/>
                  <a:gd name="T102" fmla="*/ 37 w 39"/>
                  <a:gd name="T103" fmla="*/ 31 h 52"/>
                  <a:gd name="T104" fmla="*/ 37 w 39"/>
                  <a:gd name="T105" fmla="*/ 28 h 52"/>
                  <a:gd name="T106" fmla="*/ 38 w 39"/>
                  <a:gd name="T107" fmla="*/ 26 h 52"/>
                  <a:gd name="T108" fmla="*/ 38 w 39"/>
                  <a:gd name="T109" fmla="*/ 23 h 52"/>
                  <a:gd name="T110" fmla="*/ 38 w 39"/>
                  <a:gd name="T111" fmla="*/ 21 h 52"/>
                  <a:gd name="T112" fmla="*/ 38 w 39"/>
                  <a:gd name="T113" fmla="*/ 19 h 52"/>
                  <a:gd name="T114" fmla="*/ 38 w 39"/>
                  <a:gd name="T115" fmla="*/ 16 h 52"/>
                  <a:gd name="T116" fmla="*/ 38 w 39"/>
                  <a:gd name="T117" fmla="*/ 14 h 52"/>
                  <a:gd name="T118" fmla="*/ 38 w 39"/>
                  <a:gd name="T119" fmla="*/ 12 h 52"/>
                  <a:gd name="T120" fmla="*/ 38 w 39"/>
                  <a:gd name="T121" fmla="*/ 9 h 52"/>
                  <a:gd name="T122" fmla="*/ 37 w 39"/>
                  <a:gd name="T123" fmla="*/ 7 h 52"/>
                  <a:gd name="T124" fmla="*/ 37 w 39"/>
                  <a:gd name="T125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" h="52">
                    <a:moveTo>
                      <a:pt x="13" y="0"/>
                    </a:moveTo>
                    <a:lnTo>
                      <a:pt x="11" y="2"/>
                    </a:lnTo>
                    <a:lnTo>
                      <a:pt x="10" y="3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4" y="14"/>
                    </a:lnTo>
                    <a:lnTo>
                      <a:pt x="4" y="15"/>
                    </a:lnTo>
                    <a:lnTo>
                      <a:pt x="3" y="17"/>
                    </a:lnTo>
                    <a:lnTo>
                      <a:pt x="2" y="18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2" y="45"/>
                    </a:lnTo>
                    <a:lnTo>
                      <a:pt x="7" y="48"/>
                    </a:lnTo>
                    <a:lnTo>
                      <a:pt x="10" y="49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7" y="51"/>
                    </a:lnTo>
                    <a:lnTo>
                      <a:pt x="19" y="50"/>
                    </a:lnTo>
                    <a:lnTo>
                      <a:pt x="22" y="50"/>
                    </a:lnTo>
                    <a:lnTo>
                      <a:pt x="23" y="49"/>
                    </a:lnTo>
                    <a:lnTo>
                      <a:pt x="25" y="49"/>
                    </a:lnTo>
                    <a:lnTo>
                      <a:pt x="27" y="48"/>
                    </a:lnTo>
                    <a:lnTo>
                      <a:pt x="28" y="47"/>
                    </a:lnTo>
                    <a:lnTo>
                      <a:pt x="30" y="45"/>
                    </a:lnTo>
                    <a:lnTo>
                      <a:pt x="31" y="44"/>
                    </a:lnTo>
                    <a:lnTo>
                      <a:pt x="32" y="43"/>
                    </a:lnTo>
                    <a:lnTo>
                      <a:pt x="33" y="41"/>
                    </a:lnTo>
                    <a:lnTo>
                      <a:pt x="34" y="39"/>
                    </a:lnTo>
                    <a:lnTo>
                      <a:pt x="35" y="37"/>
                    </a:lnTo>
                    <a:lnTo>
                      <a:pt x="36" y="35"/>
                    </a:lnTo>
                    <a:lnTo>
                      <a:pt x="36" y="33"/>
                    </a:lnTo>
                    <a:lnTo>
                      <a:pt x="37" y="31"/>
                    </a:lnTo>
                    <a:lnTo>
                      <a:pt x="37" y="28"/>
                    </a:lnTo>
                    <a:lnTo>
                      <a:pt x="38" y="26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19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8" y="9"/>
                    </a:lnTo>
                    <a:lnTo>
                      <a:pt x="37" y="7"/>
                    </a:lnTo>
                    <a:lnTo>
                      <a:pt x="37" y="5"/>
                    </a:lnTo>
                  </a:path>
                </a:pathLst>
              </a:custGeom>
              <a:no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67618" name="Line 34">
                <a:extLst>
                  <a:ext uri="{FF2B5EF4-FFF2-40B4-BE49-F238E27FC236}">
                    <a16:creationId xmlns:a16="http://schemas.microsoft.com/office/drawing/2014/main" id="{2BA87E27-D8BF-42C6-A230-4B2B05BE1E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74" y="2184"/>
                <a:ext cx="14" cy="0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19" name="Freeform 35">
                <a:extLst>
                  <a:ext uri="{FF2B5EF4-FFF2-40B4-BE49-F238E27FC236}">
                    <a16:creationId xmlns:a16="http://schemas.microsoft.com/office/drawing/2014/main" id="{CBE05A43-7D15-4739-A27E-A36349539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8" y="2116"/>
                <a:ext cx="28" cy="42"/>
              </a:xfrm>
              <a:custGeom>
                <a:avLst/>
                <a:gdLst>
                  <a:gd name="T0" fmla="*/ 5 w 47"/>
                  <a:gd name="T1" fmla="*/ 14 h 59"/>
                  <a:gd name="T2" fmla="*/ 6 w 47"/>
                  <a:gd name="T3" fmla="*/ 17 h 59"/>
                  <a:gd name="T4" fmla="*/ 6 w 47"/>
                  <a:gd name="T5" fmla="*/ 20 h 59"/>
                  <a:gd name="T6" fmla="*/ 6 w 47"/>
                  <a:gd name="T7" fmla="*/ 23 h 59"/>
                  <a:gd name="T8" fmla="*/ 6 w 47"/>
                  <a:gd name="T9" fmla="*/ 26 h 59"/>
                  <a:gd name="T10" fmla="*/ 6 w 47"/>
                  <a:gd name="T11" fmla="*/ 28 h 59"/>
                  <a:gd name="T12" fmla="*/ 5 w 47"/>
                  <a:gd name="T13" fmla="*/ 31 h 59"/>
                  <a:gd name="T14" fmla="*/ 5 w 47"/>
                  <a:gd name="T15" fmla="*/ 34 h 59"/>
                  <a:gd name="T16" fmla="*/ 5 w 47"/>
                  <a:gd name="T17" fmla="*/ 37 h 59"/>
                  <a:gd name="T18" fmla="*/ 4 w 47"/>
                  <a:gd name="T19" fmla="*/ 40 h 59"/>
                  <a:gd name="T20" fmla="*/ 4 w 47"/>
                  <a:gd name="T21" fmla="*/ 42 h 59"/>
                  <a:gd name="T22" fmla="*/ 3 w 47"/>
                  <a:gd name="T23" fmla="*/ 46 h 59"/>
                  <a:gd name="T24" fmla="*/ 2 w 47"/>
                  <a:gd name="T25" fmla="*/ 48 h 59"/>
                  <a:gd name="T26" fmla="*/ 1 w 47"/>
                  <a:gd name="T27" fmla="*/ 51 h 59"/>
                  <a:gd name="T28" fmla="*/ 0 w 47"/>
                  <a:gd name="T29" fmla="*/ 54 h 59"/>
                  <a:gd name="T30" fmla="*/ 0 w 47"/>
                  <a:gd name="T31" fmla="*/ 57 h 59"/>
                  <a:gd name="T32" fmla="*/ 4 w 47"/>
                  <a:gd name="T33" fmla="*/ 57 h 59"/>
                  <a:gd name="T34" fmla="*/ 7 w 47"/>
                  <a:gd name="T35" fmla="*/ 58 h 59"/>
                  <a:gd name="T36" fmla="*/ 10 w 47"/>
                  <a:gd name="T37" fmla="*/ 58 h 59"/>
                  <a:gd name="T38" fmla="*/ 14 w 47"/>
                  <a:gd name="T39" fmla="*/ 58 h 59"/>
                  <a:gd name="T40" fmla="*/ 17 w 47"/>
                  <a:gd name="T41" fmla="*/ 57 h 59"/>
                  <a:gd name="T42" fmla="*/ 20 w 47"/>
                  <a:gd name="T43" fmla="*/ 57 h 59"/>
                  <a:gd name="T44" fmla="*/ 23 w 47"/>
                  <a:gd name="T45" fmla="*/ 56 h 59"/>
                  <a:gd name="T46" fmla="*/ 26 w 47"/>
                  <a:gd name="T47" fmla="*/ 56 h 59"/>
                  <a:gd name="T48" fmla="*/ 28 w 47"/>
                  <a:gd name="T49" fmla="*/ 55 h 59"/>
                  <a:gd name="T50" fmla="*/ 31 w 47"/>
                  <a:gd name="T51" fmla="*/ 54 h 59"/>
                  <a:gd name="T52" fmla="*/ 34 w 47"/>
                  <a:gd name="T53" fmla="*/ 52 h 59"/>
                  <a:gd name="T54" fmla="*/ 37 w 47"/>
                  <a:gd name="T55" fmla="*/ 51 h 59"/>
                  <a:gd name="T56" fmla="*/ 40 w 47"/>
                  <a:gd name="T57" fmla="*/ 50 h 59"/>
                  <a:gd name="T58" fmla="*/ 42 w 47"/>
                  <a:gd name="T59" fmla="*/ 48 h 59"/>
                  <a:gd name="T60" fmla="*/ 45 w 47"/>
                  <a:gd name="T61" fmla="*/ 46 h 59"/>
                  <a:gd name="T62" fmla="*/ 45 w 47"/>
                  <a:gd name="T63" fmla="*/ 42 h 59"/>
                  <a:gd name="T64" fmla="*/ 44 w 47"/>
                  <a:gd name="T65" fmla="*/ 38 h 59"/>
                  <a:gd name="T66" fmla="*/ 42 w 47"/>
                  <a:gd name="T67" fmla="*/ 35 h 59"/>
                  <a:gd name="T68" fmla="*/ 40 w 47"/>
                  <a:gd name="T69" fmla="*/ 32 h 59"/>
                  <a:gd name="T70" fmla="*/ 38 w 47"/>
                  <a:gd name="T71" fmla="*/ 28 h 59"/>
                  <a:gd name="T72" fmla="*/ 37 w 47"/>
                  <a:gd name="T73" fmla="*/ 26 h 59"/>
                  <a:gd name="T74" fmla="*/ 35 w 47"/>
                  <a:gd name="T75" fmla="*/ 22 h 59"/>
                  <a:gd name="T76" fmla="*/ 32 w 47"/>
                  <a:gd name="T77" fmla="*/ 20 h 59"/>
                  <a:gd name="T78" fmla="*/ 30 w 47"/>
                  <a:gd name="T79" fmla="*/ 17 h 59"/>
                  <a:gd name="T80" fmla="*/ 28 w 47"/>
                  <a:gd name="T81" fmla="*/ 14 h 59"/>
                  <a:gd name="T82" fmla="*/ 25 w 47"/>
                  <a:gd name="T83" fmla="*/ 12 h 59"/>
                  <a:gd name="T84" fmla="*/ 23 w 47"/>
                  <a:gd name="T85" fmla="*/ 9 h 59"/>
                  <a:gd name="T86" fmla="*/ 20 w 47"/>
                  <a:gd name="T87" fmla="*/ 6 h 59"/>
                  <a:gd name="T88" fmla="*/ 17 w 47"/>
                  <a:gd name="T89" fmla="*/ 4 h 59"/>
                  <a:gd name="T90" fmla="*/ 14 w 47"/>
                  <a:gd name="T91" fmla="*/ 2 h 59"/>
                  <a:gd name="T92" fmla="*/ 11 w 47"/>
                  <a:gd name="T9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" h="59">
                    <a:moveTo>
                      <a:pt x="5" y="11"/>
                    </a:moveTo>
                    <a:lnTo>
                      <a:pt x="5" y="14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6" y="23"/>
                    </a:lnTo>
                    <a:lnTo>
                      <a:pt x="6" y="24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5" y="36"/>
                    </a:lnTo>
                    <a:lnTo>
                      <a:pt x="5" y="37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2" y="47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1" y="51"/>
                    </a:lnTo>
                    <a:lnTo>
                      <a:pt x="1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6" y="58"/>
                    </a:lnTo>
                    <a:lnTo>
                      <a:pt x="7" y="58"/>
                    </a:lnTo>
                    <a:lnTo>
                      <a:pt x="9" y="58"/>
                    </a:lnTo>
                    <a:lnTo>
                      <a:pt x="10" y="58"/>
                    </a:lnTo>
                    <a:lnTo>
                      <a:pt x="12" y="58"/>
                    </a:lnTo>
                    <a:lnTo>
                      <a:pt x="14" y="58"/>
                    </a:lnTo>
                    <a:lnTo>
                      <a:pt x="15" y="58"/>
                    </a:lnTo>
                    <a:lnTo>
                      <a:pt x="17" y="57"/>
                    </a:lnTo>
                    <a:lnTo>
                      <a:pt x="18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3" y="56"/>
                    </a:lnTo>
                    <a:lnTo>
                      <a:pt x="24" y="56"/>
                    </a:lnTo>
                    <a:lnTo>
                      <a:pt x="26" y="56"/>
                    </a:lnTo>
                    <a:lnTo>
                      <a:pt x="27" y="55"/>
                    </a:lnTo>
                    <a:lnTo>
                      <a:pt x="28" y="55"/>
                    </a:lnTo>
                    <a:lnTo>
                      <a:pt x="30" y="54"/>
                    </a:lnTo>
                    <a:lnTo>
                      <a:pt x="31" y="54"/>
                    </a:lnTo>
                    <a:lnTo>
                      <a:pt x="33" y="53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7" y="51"/>
                    </a:lnTo>
                    <a:lnTo>
                      <a:pt x="38" y="50"/>
                    </a:lnTo>
                    <a:lnTo>
                      <a:pt x="40" y="50"/>
                    </a:lnTo>
                    <a:lnTo>
                      <a:pt x="41" y="49"/>
                    </a:lnTo>
                    <a:lnTo>
                      <a:pt x="42" y="48"/>
                    </a:lnTo>
                    <a:lnTo>
                      <a:pt x="44" y="47"/>
                    </a:lnTo>
                    <a:lnTo>
                      <a:pt x="45" y="46"/>
                    </a:lnTo>
                    <a:lnTo>
                      <a:pt x="46" y="45"/>
                    </a:lnTo>
                    <a:lnTo>
                      <a:pt x="45" y="42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3" y="36"/>
                    </a:lnTo>
                    <a:lnTo>
                      <a:pt x="42" y="35"/>
                    </a:lnTo>
                    <a:lnTo>
                      <a:pt x="41" y="33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38" y="28"/>
                    </a:lnTo>
                    <a:lnTo>
                      <a:pt x="38" y="27"/>
                    </a:lnTo>
                    <a:lnTo>
                      <a:pt x="37" y="26"/>
                    </a:lnTo>
                    <a:lnTo>
                      <a:pt x="36" y="24"/>
                    </a:lnTo>
                    <a:lnTo>
                      <a:pt x="35" y="22"/>
                    </a:lnTo>
                    <a:lnTo>
                      <a:pt x="34" y="21"/>
                    </a:lnTo>
                    <a:lnTo>
                      <a:pt x="32" y="20"/>
                    </a:lnTo>
                    <a:lnTo>
                      <a:pt x="31" y="18"/>
                    </a:lnTo>
                    <a:lnTo>
                      <a:pt x="30" y="17"/>
                    </a:lnTo>
                    <a:lnTo>
                      <a:pt x="29" y="16"/>
                    </a:lnTo>
                    <a:lnTo>
                      <a:pt x="28" y="14"/>
                    </a:lnTo>
                    <a:lnTo>
                      <a:pt x="26" y="13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</a:path>
                </a:pathLst>
              </a:custGeom>
              <a:no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67620" name="Freeform 36">
                <a:extLst>
                  <a:ext uri="{FF2B5EF4-FFF2-40B4-BE49-F238E27FC236}">
                    <a16:creationId xmlns:a16="http://schemas.microsoft.com/office/drawing/2014/main" id="{B64F1EC2-F3AD-4F95-9351-BDBAD310B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3" y="2427"/>
                <a:ext cx="57" cy="30"/>
              </a:xfrm>
              <a:custGeom>
                <a:avLst/>
                <a:gdLst>
                  <a:gd name="T0" fmla="*/ 6 w 96"/>
                  <a:gd name="T1" fmla="*/ 10 h 43"/>
                  <a:gd name="T2" fmla="*/ 12 w 96"/>
                  <a:gd name="T3" fmla="*/ 8 h 43"/>
                  <a:gd name="T4" fmla="*/ 15 w 96"/>
                  <a:gd name="T5" fmla="*/ 7 h 43"/>
                  <a:gd name="T6" fmla="*/ 18 w 96"/>
                  <a:gd name="T7" fmla="*/ 6 h 43"/>
                  <a:gd name="T8" fmla="*/ 21 w 96"/>
                  <a:gd name="T9" fmla="*/ 6 h 43"/>
                  <a:gd name="T10" fmla="*/ 24 w 96"/>
                  <a:gd name="T11" fmla="*/ 5 h 43"/>
                  <a:gd name="T12" fmla="*/ 27 w 96"/>
                  <a:gd name="T13" fmla="*/ 4 h 43"/>
                  <a:gd name="T14" fmla="*/ 30 w 96"/>
                  <a:gd name="T15" fmla="*/ 3 h 43"/>
                  <a:gd name="T16" fmla="*/ 33 w 96"/>
                  <a:gd name="T17" fmla="*/ 2 h 43"/>
                  <a:gd name="T18" fmla="*/ 37 w 96"/>
                  <a:gd name="T19" fmla="*/ 2 h 43"/>
                  <a:gd name="T20" fmla="*/ 40 w 96"/>
                  <a:gd name="T21" fmla="*/ 1 h 43"/>
                  <a:gd name="T22" fmla="*/ 43 w 96"/>
                  <a:gd name="T23" fmla="*/ 0 h 43"/>
                  <a:gd name="T24" fmla="*/ 47 w 96"/>
                  <a:gd name="T25" fmla="*/ 0 h 43"/>
                  <a:gd name="T26" fmla="*/ 50 w 96"/>
                  <a:gd name="T27" fmla="*/ 0 h 43"/>
                  <a:gd name="T28" fmla="*/ 53 w 96"/>
                  <a:gd name="T29" fmla="*/ 0 h 43"/>
                  <a:gd name="T30" fmla="*/ 56 w 96"/>
                  <a:gd name="T31" fmla="*/ 0 h 43"/>
                  <a:gd name="T32" fmla="*/ 59 w 96"/>
                  <a:gd name="T33" fmla="*/ 0 h 43"/>
                  <a:gd name="T34" fmla="*/ 63 w 96"/>
                  <a:gd name="T35" fmla="*/ 0 h 43"/>
                  <a:gd name="T36" fmla="*/ 65 w 96"/>
                  <a:gd name="T37" fmla="*/ 0 h 43"/>
                  <a:gd name="T38" fmla="*/ 69 w 96"/>
                  <a:gd name="T39" fmla="*/ 1 h 43"/>
                  <a:gd name="T40" fmla="*/ 71 w 96"/>
                  <a:gd name="T41" fmla="*/ 2 h 43"/>
                  <a:gd name="T42" fmla="*/ 74 w 96"/>
                  <a:gd name="T43" fmla="*/ 3 h 43"/>
                  <a:gd name="T44" fmla="*/ 77 w 96"/>
                  <a:gd name="T45" fmla="*/ 4 h 43"/>
                  <a:gd name="T46" fmla="*/ 79 w 96"/>
                  <a:gd name="T47" fmla="*/ 6 h 43"/>
                  <a:gd name="T48" fmla="*/ 82 w 96"/>
                  <a:gd name="T49" fmla="*/ 7 h 43"/>
                  <a:gd name="T50" fmla="*/ 84 w 96"/>
                  <a:gd name="T51" fmla="*/ 9 h 43"/>
                  <a:gd name="T52" fmla="*/ 86 w 96"/>
                  <a:gd name="T53" fmla="*/ 11 h 43"/>
                  <a:gd name="T54" fmla="*/ 88 w 96"/>
                  <a:gd name="T55" fmla="*/ 14 h 43"/>
                  <a:gd name="T56" fmla="*/ 90 w 96"/>
                  <a:gd name="T57" fmla="*/ 17 h 43"/>
                  <a:gd name="T58" fmla="*/ 92 w 96"/>
                  <a:gd name="T59" fmla="*/ 20 h 43"/>
                  <a:gd name="T60" fmla="*/ 93 w 96"/>
                  <a:gd name="T61" fmla="*/ 23 h 43"/>
                  <a:gd name="T62" fmla="*/ 95 w 96"/>
                  <a:gd name="T63" fmla="*/ 27 h 43"/>
                  <a:gd name="T64" fmla="*/ 89 w 96"/>
                  <a:gd name="T65" fmla="*/ 29 h 43"/>
                  <a:gd name="T66" fmla="*/ 87 w 96"/>
                  <a:gd name="T67" fmla="*/ 30 h 43"/>
                  <a:gd name="T68" fmla="*/ 83 w 96"/>
                  <a:gd name="T69" fmla="*/ 31 h 43"/>
                  <a:gd name="T70" fmla="*/ 80 w 96"/>
                  <a:gd name="T71" fmla="*/ 32 h 43"/>
                  <a:gd name="T72" fmla="*/ 77 w 96"/>
                  <a:gd name="T73" fmla="*/ 34 h 43"/>
                  <a:gd name="T74" fmla="*/ 73 w 96"/>
                  <a:gd name="T75" fmla="*/ 35 h 43"/>
                  <a:gd name="T76" fmla="*/ 70 w 96"/>
                  <a:gd name="T77" fmla="*/ 36 h 43"/>
                  <a:gd name="T78" fmla="*/ 66 w 96"/>
                  <a:gd name="T79" fmla="*/ 37 h 43"/>
                  <a:gd name="T80" fmla="*/ 63 w 96"/>
                  <a:gd name="T81" fmla="*/ 38 h 43"/>
                  <a:gd name="T82" fmla="*/ 59 w 96"/>
                  <a:gd name="T83" fmla="*/ 39 h 43"/>
                  <a:gd name="T84" fmla="*/ 55 w 96"/>
                  <a:gd name="T85" fmla="*/ 40 h 43"/>
                  <a:gd name="T86" fmla="*/ 51 w 96"/>
                  <a:gd name="T87" fmla="*/ 40 h 43"/>
                  <a:gd name="T88" fmla="*/ 47 w 96"/>
                  <a:gd name="T89" fmla="*/ 41 h 43"/>
                  <a:gd name="T90" fmla="*/ 43 w 96"/>
                  <a:gd name="T91" fmla="*/ 42 h 43"/>
                  <a:gd name="T92" fmla="*/ 40 w 96"/>
                  <a:gd name="T93" fmla="*/ 42 h 43"/>
                  <a:gd name="T94" fmla="*/ 36 w 96"/>
                  <a:gd name="T95" fmla="*/ 42 h 43"/>
                  <a:gd name="T96" fmla="*/ 33 w 96"/>
                  <a:gd name="T97" fmla="*/ 42 h 43"/>
                  <a:gd name="T98" fmla="*/ 29 w 96"/>
                  <a:gd name="T99" fmla="*/ 42 h 43"/>
                  <a:gd name="T100" fmla="*/ 25 w 96"/>
                  <a:gd name="T101" fmla="*/ 41 h 43"/>
                  <a:gd name="T102" fmla="*/ 22 w 96"/>
                  <a:gd name="T103" fmla="*/ 40 h 43"/>
                  <a:gd name="T104" fmla="*/ 19 w 96"/>
                  <a:gd name="T105" fmla="*/ 40 h 43"/>
                  <a:gd name="T106" fmla="*/ 16 w 96"/>
                  <a:gd name="T107" fmla="*/ 39 h 43"/>
                  <a:gd name="T108" fmla="*/ 13 w 96"/>
                  <a:gd name="T109" fmla="*/ 37 h 43"/>
                  <a:gd name="T110" fmla="*/ 11 w 96"/>
                  <a:gd name="T111" fmla="*/ 36 h 43"/>
                  <a:gd name="T112" fmla="*/ 8 w 96"/>
                  <a:gd name="T113" fmla="*/ 34 h 43"/>
                  <a:gd name="T114" fmla="*/ 6 w 96"/>
                  <a:gd name="T115" fmla="*/ 32 h 43"/>
                  <a:gd name="T116" fmla="*/ 5 w 96"/>
                  <a:gd name="T117" fmla="*/ 29 h 43"/>
                  <a:gd name="T118" fmla="*/ 3 w 96"/>
                  <a:gd name="T119" fmla="*/ 26 h 43"/>
                  <a:gd name="T120" fmla="*/ 1 w 96"/>
                  <a:gd name="T121" fmla="*/ 23 h 43"/>
                  <a:gd name="T122" fmla="*/ 1 w 96"/>
                  <a:gd name="T123" fmla="*/ 19 h 43"/>
                  <a:gd name="T124" fmla="*/ 0 w 96"/>
                  <a:gd name="T125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6" h="43">
                    <a:moveTo>
                      <a:pt x="6" y="10"/>
                    </a:moveTo>
                    <a:lnTo>
                      <a:pt x="12" y="8"/>
                    </a:lnTo>
                    <a:lnTo>
                      <a:pt x="15" y="7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4" y="5"/>
                    </a:lnTo>
                    <a:lnTo>
                      <a:pt x="27" y="4"/>
                    </a:lnTo>
                    <a:lnTo>
                      <a:pt x="30" y="3"/>
                    </a:lnTo>
                    <a:lnTo>
                      <a:pt x="33" y="2"/>
                    </a:lnTo>
                    <a:lnTo>
                      <a:pt x="37" y="2"/>
                    </a:lnTo>
                    <a:lnTo>
                      <a:pt x="40" y="1"/>
                    </a:lnTo>
                    <a:lnTo>
                      <a:pt x="43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9" y="1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77" y="4"/>
                    </a:lnTo>
                    <a:lnTo>
                      <a:pt x="79" y="6"/>
                    </a:lnTo>
                    <a:lnTo>
                      <a:pt x="82" y="7"/>
                    </a:lnTo>
                    <a:lnTo>
                      <a:pt x="84" y="9"/>
                    </a:lnTo>
                    <a:lnTo>
                      <a:pt x="86" y="11"/>
                    </a:lnTo>
                    <a:lnTo>
                      <a:pt x="88" y="14"/>
                    </a:lnTo>
                    <a:lnTo>
                      <a:pt x="90" y="17"/>
                    </a:lnTo>
                    <a:lnTo>
                      <a:pt x="92" y="20"/>
                    </a:lnTo>
                    <a:lnTo>
                      <a:pt x="93" y="23"/>
                    </a:lnTo>
                    <a:lnTo>
                      <a:pt x="95" y="27"/>
                    </a:lnTo>
                    <a:lnTo>
                      <a:pt x="89" y="29"/>
                    </a:lnTo>
                    <a:lnTo>
                      <a:pt x="87" y="30"/>
                    </a:lnTo>
                    <a:lnTo>
                      <a:pt x="83" y="31"/>
                    </a:lnTo>
                    <a:lnTo>
                      <a:pt x="80" y="32"/>
                    </a:lnTo>
                    <a:lnTo>
                      <a:pt x="77" y="34"/>
                    </a:lnTo>
                    <a:lnTo>
                      <a:pt x="73" y="35"/>
                    </a:lnTo>
                    <a:lnTo>
                      <a:pt x="70" y="36"/>
                    </a:lnTo>
                    <a:lnTo>
                      <a:pt x="66" y="37"/>
                    </a:lnTo>
                    <a:lnTo>
                      <a:pt x="63" y="38"/>
                    </a:lnTo>
                    <a:lnTo>
                      <a:pt x="59" y="39"/>
                    </a:lnTo>
                    <a:lnTo>
                      <a:pt x="55" y="40"/>
                    </a:lnTo>
                    <a:lnTo>
                      <a:pt x="51" y="40"/>
                    </a:lnTo>
                    <a:lnTo>
                      <a:pt x="47" y="41"/>
                    </a:lnTo>
                    <a:lnTo>
                      <a:pt x="43" y="42"/>
                    </a:lnTo>
                    <a:lnTo>
                      <a:pt x="40" y="42"/>
                    </a:lnTo>
                    <a:lnTo>
                      <a:pt x="36" y="42"/>
                    </a:lnTo>
                    <a:lnTo>
                      <a:pt x="33" y="42"/>
                    </a:lnTo>
                    <a:lnTo>
                      <a:pt x="29" y="42"/>
                    </a:lnTo>
                    <a:lnTo>
                      <a:pt x="25" y="41"/>
                    </a:lnTo>
                    <a:lnTo>
                      <a:pt x="22" y="40"/>
                    </a:lnTo>
                    <a:lnTo>
                      <a:pt x="19" y="40"/>
                    </a:lnTo>
                    <a:lnTo>
                      <a:pt x="16" y="39"/>
                    </a:lnTo>
                    <a:lnTo>
                      <a:pt x="13" y="37"/>
                    </a:lnTo>
                    <a:lnTo>
                      <a:pt x="11" y="36"/>
                    </a:lnTo>
                    <a:lnTo>
                      <a:pt x="8" y="34"/>
                    </a:lnTo>
                    <a:lnTo>
                      <a:pt x="6" y="32"/>
                    </a:lnTo>
                    <a:lnTo>
                      <a:pt x="5" y="29"/>
                    </a:lnTo>
                    <a:lnTo>
                      <a:pt x="3" y="26"/>
                    </a:lnTo>
                    <a:lnTo>
                      <a:pt x="1" y="23"/>
                    </a:lnTo>
                    <a:lnTo>
                      <a:pt x="1" y="19"/>
                    </a:lnTo>
                    <a:lnTo>
                      <a:pt x="0" y="16"/>
                    </a:lnTo>
                  </a:path>
                </a:pathLst>
              </a:custGeom>
              <a:no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67621" name="Freeform 37">
                <a:extLst>
                  <a:ext uri="{FF2B5EF4-FFF2-40B4-BE49-F238E27FC236}">
                    <a16:creationId xmlns:a16="http://schemas.microsoft.com/office/drawing/2014/main" id="{122319B3-CE83-4FF2-AB72-22C1A7E07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2472"/>
                <a:ext cx="85" cy="28"/>
              </a:xfrm>
              <a:custGeom>
                <a:avLst/>
                <a:gdLst>
                  <a:gd name="T0" fmla="*/ 15 w 143"/>
                  <a:gd name="T1" fmla="*/ 4 h 39"/>
                  <a:gd name="T2" fmla="*/ 23 w 143"/>
                  <a:gd name="T3" fmla="*/ 5 h 39"/>
                  <a:gd name="T4" fmla="*/ 33 w 143"/>
                  <a:gd name="T5" fmla="*/ 5 h 39"/>
                  <a:gd name="T6" fmla="*/ 42 w 143"/>
                  <a:gd name="T7" fmla="*/ 5 h 39"/>
                  <a:gd name="T8" fmla="*/ 52 w 143"/>
                  <a:gd name="T9" fmla="*/ 4 h 39"/>
                  <a:gd name="T10" fmla="*/ 61 w 143"/>
                  <a:gd name="T11" fmla="*/ 3 h 39"/>
                  <a:gd name="T12" fmla="*/ 71 w 143"/>
                  <a:gd name="T13" fmla="*/ 2 h 39"/>
                  <a:gd name="T14" fmla="*/ 81 w 143"/>
                  <a:gd name="T15" fmla="*/ 1 h 39"/>
                  <a:gd name="T16" fmla="*/ 90 w 143"/>
                  <a:gd name="T17" fmla="*/ 0 h 39"/>
                  <a:gd name="T18" fmla="*/ 99 w 143"/>
                  <a:gd name="T19" fmla="*/ 0 h 39"/>
                  <a:gd name="T20" fmla="*/ 108 w 143"/>
                  <a:gd name="T21" fmla="*/ 2 h 39"/>
                  <a:gd name="T22" fmla="*/ 116 w 143"/>
                  <a:gd name="T23" fmla="*/ 4 h 39"/>
                  <a:gd name="T24" fmla="*/ 123 w 143"/>
                  <a:gd name="T25" fmla="*/ 7 h 39"/>
                  <a:gd name="T26" fmla="*/ 130 w 143"/>
                  <a:gd name="T27" fmla="*/ 11 h 39"/>
                  <a:gd name="T28" fmla="*/ 137 w 143"/>
                  <a:gd name="T29" fmla="*/ 18 h 39"/>
                  <a:gd name="T30" fmla="*/ 142 w 143"/>
                  <a:gd name="T31" fmla="*/ 26 h 39"/>
                  <a:gd name="T32" fmla="*/ 127 w 143"/>
                  <a:gd name="T33" fmla="*/ 29 h 39"/>
                  <a:gd name="T34" fmla="*/ 118 w 143"/>
                  <a:gd name="T35" fmla="*/ 32 h 39"/>
                  <a:gd name="T36" fmla="*/ 109 w 143"/>
                  <a:gd name="T37" fmla="*/ 34 h 39"/>
                  <a:gd name="T38" fmla="*/ 101 w 143"/>
                  <a:gd name="T39" fmla="*/ 35 h 39"/>
                  <a:gd name="T40" fmla="*/ 92 w 143"/>
                  <a:gd name="T41" fmla="*/ 36 h 39"/>
                  <a:gd name="T42" fmla="*/ 83 w 143"/>
                  <a:gd name="T43" fmla="*/ 37 h 39"/>
                  <a:gd name="T44" fmla="*/ 75 w 143"/>
                  <a:gd name="T45" fmla="*/ 38 h 39"/>
                  <a:gd name="T46" fmla="*/ 67 w 143"/>
                  <a:gd name="T47" fmla="*/ 38 h 39"/>
                  <a:gd name="T48" fmla="*/ 58 w 143"/>
                  <a:gd name="T49" fmla="*/ 37 h 39"/>
                  <a:gd name="T50" fmla="*/ 49 w 143"/>
                  <a:gd name="T51" fmla="*/ 36 h 39"/>
                  <a:gd name="T52" fmla="*/ 41 w 143"/>
                  <a:gd name="T53" fmla="*/ 35 h 39"/>
                  <a:gd name="T54" fmla="*/ 32 w 143"/>
                  <a:gd name="T55" fmla="*/ 33 h 39"/>
                  <a:gd name="T56" fmla="*/ 23 w 143"/>
                  <a:gd name="T57" fmla="*/ 30 h 39"/>
                  <a:gd name="T58" fmla="*/ 14 w 143"/>
                  <a:gd name="T59" fmla="*/ 26 h 39"/>
                  <a:gd name="T60" fmla="*/ 5 w 143"/>
                  <a:gd name="T61" fmla="*/ 22 h 39"/>
                  <a:gd name="T62" fmla="*/ 1 w 143"/>
                  <a:gd name="T63" fmla="*/ 19 h 39"/>
                  <a:gd name="T64" fmla="*/ 3 w 143"/>
                  <a:gd name="T65" fmla="*/ 18 h 39"/>
                  <a:gd name="T66" fmla="*/ 5 w 143"/>
                  <a:gd name="T67" fmla="*/ 18 h 39"/>
                  <a:gd name="T68" fmla="*/ 6 w 143"/>
                  <a:gd name="T69" fmla="*/ 17 h 39"/>
                  <a:gd name="T70" fmla="*/ 7 w 143"/>
                  <a:gd name="T71" fmla="*/ 16 h 39"/>
                  <a:gd name="T72" fmla="*/ 9 w 143"/>
                  <a:gd name="T73" fmla="*/ 15 h 39"/>
                  <a:gd name="T74" fmla="*/ 10 w 143"/>
                  <a:gd name="T75" fmla="*/ 14 h 39"/>
                  <a:gd name="T76" fmla="*/ 12 w 143"/>
                  <a:gd name="T77" fmla="*/ 14 h 39"/>
                  <a:gd name="T78" fmla="*/ 13 w 143"/>
                  <a:gd name="T79" fmla="*/ 13 h 39"/>
                  <a:gd name="T80" fmla="*/ 15 w 143"/>
                  <a:gd name="T81" fmla="*/ 12 h 39"/>
                  <a:gd name="T82" fmla="*/ 16 w 143"/>
                  <a:gd name="T83" fmla="*/ 11 h 39"/>
                  <a:gd name="T84" fmla="*/ 18 w 143"/>
                  <a:gd name="T85" fmla="*/ 10 h 39"/>
                  <a:gd name="T86" fmla="*/ 19 w 143"/>
                  <a:gd name="T87" fmla="*/ 10 h 39"/>
                  <a:gd name="T88" fmla="*/ 21 w 143"/>
                  <a:gd name="T89" fmla="*/ 9 h 39"/>
                  <a:gd name="T90" fmla="*/ 23 w 143"/>
                  <a:gd name="T91" fmla="*/ 9 h 39"/>
                  <a:gd name="T92" fmla="*/ 24 w 143"/>
                  <a:gd name="T93" fmla="*/ 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3" h="39">
                    <a:moveTo>
                      <a:pt x="6" y="3"/>
                    </a:moveTo>
                    <a:lnTo>
                      <a:pt x="15" y="4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5"/>
                    </a:lnTo>
                    <a:lnTo>
                      <a:pt x="33" y="5"/>
                    </a:lnTo>
                    <a:lnTo>
                      <a:pt x="37" y="5"/>
                    </a:lnTo>
                    <a:lnTo>
                      <a:pt x="42" y="5"/>
                    </a:lnTo>
                    <a:lnTo>
                      <a:pt x="47" y="4"/>
                    </a:lnTo>
                    <a:lnTo>
                      <a:pt x="52" y="4"/>
                    </a:lnTo>
                    <a:lnTo>
                      <a:pt x="57" y="3"/>
                    </a:lnTo>
                    <a:lnTo>
                      <a:pt x="61" y="3"/>
                    </a:lnTo>
                    <a:lnTo>
                      <a:pt x="66" y="2"/>
                    </a:lnTo>
                    <a:lnTo>
                      <a:pt x="71" y="2"/>
                    </a:lnTo>
                    <a:lnTo>
                      <a:pt x="76" y="1"/>
                    </a:lnTo>
                    <a:lnTo>
                      <a:pt x="81" y="1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5" y="0"/>
                    </a:lnTo>
                    <a:lnTo>
                      <a:pt x="99" y="0"/>
                    </a:lnTo>
                    <a:lnTo>
                      <a:pt x="103" y="1"/>
                    </a:lnTo>
                    <a:lnTo>
                      <a:pt x="108" y="2"/>
                    </a:lnTo>
                    <a:lnTo>
                      <a:pt x="112" y="2"/>
                    </a:lnTo>
                    <a:lnTo>
                      <a:pt x="116" y="4"/>
                    </a:lnTo>
                    <a:lnTo>
                      <a:pt x="120" y="5"/>
                    </a:lnTo>
                    <a:lnTo>
                      <a:pt x="123" y="7"/>
                    </a:lnTo>
                    <a:lnTo>
                      <a:pt x="127" y="9"/>
                    </a:lnTo>
                    <a:lnTo>
                      <a:pt x="130" y="11"/>
                    </a:lnTo>
                    <a:lnTo>
                      <a:pt x="133" y="14"/>
                    </a:lnTo>
                    <a:lnTo>
                      <a:pt x="137" y="18"/>
                    </a:lnTo>
                    <a:lnTo>
                      <a:pt x="139" y="21"/>
                    </a:lnTo>
                    <a:lnTo>
                      <a:pt x="142" y="26"/>
                    </a:lnTo>
                    <a:lnTo>
                      <a:pt x="132" y="28"/>
                    </a:lnTo>
                    <a:lnTo>
                      <a:pt x="127" y="29"/>
                    </a:lnTo>
                    <a:lnTo>
                      <a:pt x="123" y="30"/>
                    </a:lnTo>
                    <a:lnTo>
                      <a:pt x="118" y="32"/>
                    </a:lnTo>
                    <a:lnTo>
                      <a:pt x="114" y="32"/>
                    </a:lnTo>
                    <a:lnTo>
                      <a:pt x="109" y="34"/>
                    </a:lnTo>
                    <a:lnTo>
                      <a:pt x="105" y="34"/>
                    </a:lnTo>
                    <a:lnTo>
                      <a:pt x="101" y="35"/>
                    </a:lnTo>
                    <a:lnTo>
                      <a:pt x="96" y="36"/>
                    </a:lnTo>
                    <a:lnTo>
                      <a:pt x="92" y="36"/>
                    </a:lnTo>
                    <a:lnTo>
                      <a:pt x="87" y="37"/>
                    </a:lnTo>
                    <a:lnTo>
                      <a:pt x="83" y="37"/>
                    </a:lnTo>
                    <a:lnTo>
                      <a:pt x="79" y="38"/>
                    </a:lnTo>
                    <a:lnTo>
                      <a:pt x="75" y="38"/>
                    </a:lnTo>
                    <a:lnTo>
                      <a:pt x="71" y="38"/>
                    </a:lnTo>
                    <a:lnTo>
                      <a:pt x="67" y="38"/>
                    </a:lnTo>
                    <a:lnTo>
                      <a:pt x="62" y="38"/>
                    </a:lnTo>
                    <a:lnTo>
                      <a:pt x="58" y="37"/>
                    </a:lnTo>
                    <a:lnTo>
                      <a:pt x="54" y="37"/>
                    </a:lnTo>
                    <a:lnTo>
                      <a:pt x="49" y="36"/>
                    </a:lnTo>
                    <a:lnTo>
                      <a:pt x="45" y="36"/>
                    </a:lnTo>
                    <a:lnTo>
                      <a:pt x="41" y="35"/>
                    </a:lnTo>
                    <a:lnTo>
                      <a:pt x="37" y="34"/>
                    </a:lnTo>
                    <a:lnTo>
                      <a:pt x="32" y="33"/>
                    </a:lnTo>
                    <a:lnTo>
                      <a:pt x="28" y="31"/>
                    </a:lnTo>
                    <a:lnTo>
                      <a:pt x="23" y="30"/>
                    </a:lnTo>
                    <a:lnTo>
                      <a:pt x="19" y="28"/>
                    </a:lnTo>
                    <a:lnTo>
                      <a:pt x="14" y="26"/>
                    </a:lnTo>
                    <a:lnTo>
                      <a:pt x="9" y="24"/>
                    </a:lnTo>
                    <a:lnTo>
                      <a:pt x="5" y="22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9" y="15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2" y="14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20" y="10"/>
                    </a:lnTo>
                    <a:lnTo>
                      <a:pt x="21" y="9"/>
                    </a:lnTo>
                    <a:lnTo>
                      <a:pt x="22" y="9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8"/>
                    </a:lnTo>
                  </a:path>
                </a:pathLst>
              </a:custGeom>
              <a:no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67622" name="Freeform 38">
                <a:extLst>
                  <a:ext uri="{FF2B5EF4-FFF2-40B4-BE49-F238E27FC236}">
                    <a16:creationId xmlns:a16="http://schemas.microsoft.com/office/drawing/2014/main" id="{B0D3218A-C99E-48C3-8F23-020E25054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2457"/>
                <a:ext cx="50" cy="62"/>
              </a:xfrm>
              <a:custGeom>
                <a:avLst/>
                <a:gdLst>
                  <a:gd name="T0" fmla="*/ 18 w 84"/>
                  <a:gd name="T1" fmla="*/ 1 h 88"/>
                  <a:gd name="T2" fmla="*/ 25 w 84"/>
                  <a:gd name="T3" fmla="*/ 0 h 88"/>
                  <a:gd name="T4" fmla="*/ 31 w 84"/>
                  <a:gd name="T5" fmla="*/ 0 h 88"/>
                  <a:gd name="T6" fmla="*/ 37 w 84"/>
                  <a:gd name="T7" fmla="*/ 0 h 88"/>
                  <a:gd name="T8" fmla="*/ 43 w 84"/>
                  <a:gd name="T9" fmla="*/ 0 h 88"/>
                  <a:gd name="T10" fmla="*/ 49 w 84"/>
                  <a:gd name="T11" fmla="*/ 2 h 88"/>
                  <a:gd name="T12" fmla="*/ 55 w 84"/>
                  <a:gd name="T13" fmla="*/ 4 h 88"/>
                  <a:gd name="T14" fmla="*/ 60 w 84"/>
                  <a:gd name="T15" fmla="*/ 6 h 88"/>
                  <a:gd name="T16" fmla="*/ 65 w 84"/>
                  <a:gd name="T17" fmla="*/ 10 h 88"/>
                  <a:gd name="T18" fmla="*/ 69 w 84"/>
                  <a:gd name="T19" fmla="*/ 13 h 88"/>
                  <a:gd name="T20" fmla="*/ 73 w 84"/>
                  <a:gd name="T21" fmla="*/ 18 h 88"/>
                  <a:gd name="T22" fmla="*/ 77 w 84"/>
                  <a:gd name="T23" fmla="*/ 22 h 88"/>
                  <a:gd name="T24" fmla="*/ 79 w 84"/>
                  <a:gd name="T25" fmla="*/ 28 h 88"/>
                  <a:gd name="T26" fmla="*/ 81 w 84"/>
                  <a:gd name="T27" fmla="*/ 34 h 88"/>
                  <a:gd name="T28" fmla="*/ 82 w 84"/>
                  <a:gd name="T29" fmla="*/ 40 h 88"/>
                  <a:gd name="T30" fmla="*/ 83 w 84"/>
                  <a:gd name="T31" fmla="*/ 48 h 88"/>
                  <a:gd name="T32" fmla="*/ 82 w 84"/>
                  <a:gd name="T33" fmla="*/ 53 h 88"/>
                  <a:gd name="T34" fmla="*/ 82 w 84"/>
                  <a:gd name="T35" fmla="*/ 56 h 88"/>
                  <a:gd name="T36" fmla="*/ 81 w 84"/>
                  <a:gd name="T37" fmla="*/ 59 h 88"/>
                  <a:gd name="T38" fmla="*/ 80 w 84"/>
                  <a:gd name="T39" fmla="*/ 62 h 88"/>
                  <a:gd name="T40" fmla="*/ 79 w 84"/>
                  <a:gd name="T41" fmla="*/ 65 h 88"/>
                  <a:gd name="T42" fmla="*/ 77 w 84"/>
                  <a:gd name="T43" fmla="*/ 68 h 88"/>
                  <a:gd name="T44" fmla="*/ 76 w 84"/>
                  <a:gd name="T45" fmla="*/ 70 h 88"/>
                  <a:gd name="T46" fmla="*/ 74 w 84"/>
                  <a:gd name="T47" fmla="*/ 73 h 88"/>
                  <a:gd name="T48" fmla="*/ 72 w 84"/>
                  <a:gd name="T49" fmla="*/ 75 h 88"/>
                  <a:gd name="T50" fmla="*/ 70 w 84"/>
                  <a:gd name="T51" fmla="*/ 78 h 88"/>
                  <a:gd name="T52" fmla="*/ 67 w 84"/>
                  <a:gd name="T53" fmla="*/ 80 h 88"/>
                  <a:gd name="T54" fmla="*/ 65 w 84"/>
                  <a:gd name="T55" fmla="*/ 82 h 88"/>
                  <a:gd name="T56" fmla="*/ 61 w 84"/>
                  <a:gd name="T57" fmla="*/ 83 h 88"/>
                  <a:gd name="T58" fmla="*/ 58 w 84"/>
                  <a:gd name="T59" fmla="*/ 85 h 88"/>
                  <a:gd name="T60" fmla="*/ 55 w 84"/>
                  <a:gd name="T61" fmla="*/ 86 h 88"/>
                  <a:gd name="T62" fmla="*/ 55 w 84"/>
                  <a:gd name="T63" fmla="*/ 79 h 88"/>
                  <a:gd name="T64" fmla="*/ 55 w 84"/>
                  <a:gd name="T65" fmla="*/ 72 h 88"/>
                  <a:gd name="T66" fmla="*/ 54 w 84"/>
                  <a:gd name="T67" fmla="*/ 66 h 88"/>
                  <a:gd name="T68" fmla="*/ 52 w 84"/>
                  <a:gd name="T69" fmla="*/ 60 h 88"/>
                  <a:gd name="T70" fmla="*/ 49 w 84"/>
                  <a:gd name="T71" fmla="*/ 54 h 88"/>
                  <a:gd name="T72" fmla="*/ 46 w 84"/>
                  <a:gd name="T73" fmla="*/ 49 h 88"/>
                  <a:gd name="T74" fmla="*/ 41 w 84"/>
                  <a:gd name="T75" fmla="*/ 44 h 88"/>
                  <a:gd name="T76" fmla="*/ 37 w 84"/>
                  <a:gd name="T77" fmla="*/ 40 h 88"/>
                  <a:gd name="T78" fmla="*/ 32 w 84"/>
                  <a:gd name="T79" fmla="*/ 36 h 88"/>
                  <a:gd name="T80" fmla="*/ 27 w 84"/>
                  <a:gd name="T81" fmla="*/ 31 h 88"/>
                  <a:gd name="T82" fmla="*/ 21 w 84"/>
                  <a:gd name="T83" fmla="*/ 27 h 88"/>
                  <a:gd name="T84" fmla="*/ 16 w 84"/>
                  <a:gd name="T85" fmla="*/ 22 h 88"/>
                  <a:gd name="T86" fmla="*/ 11 w 84"/>
                  <a:gd name="T87" fmla="*/ 18 h 88"/>
                  <a:gd name="T88" fmla="*/ 7 w 84"/>
                  <a:gd name="T89" fmla="*/ 13 h 88"/>
                  <a:gd name="T90" fmla="*/ 3 w 84"/>
                  <a:gd name="T91" fmla="*/ 8 h 88"/>
                  <a:gd name="T92" fmla="*/ 0 w 84"/>
                  <a:gd name="T93" fmla="*/ 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4" h="88">
                    <a:moveTo>
                      <a:pt x="12" y="2"/>
                    </a:moveTo>
                    <a:lnTo>
                      <a:pt x="18" y="1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49" y="2"/>
                    </a:lnTo>
                    <a:lnTo>
                      <a:pt x="52" y="3"/>
                    </a:lnTo>
                    <a:lnTo>
                      <a:pt x="55" y="4"/>
                    </a:lnTo>
                    <a:lnTo>
                      <a:pt x="58" y="5"/>
                    </a:lnTo>
                    <a:lnTo>
                      <a:pt x="60" y="6"/>
                    </a:lnTo>
                    <a:lnTo>
                      <a:pt x="63" y="8"/>
                    </a:lnTo>
                    <a:lnTo>
                      <a:pt x="65" y="10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1" y="15"/>
                    </a:lnTo>
                    <a:lnTo>
                      <a:pt x="73" y="18"/>
                    </a:lnTo>
                    <a:lnTo>
                      <a:pt x="75" y="20"/>
                    </a:lnTo>
                    <a:lnTo>
                      <a:pt x="77" y="22"/>
                    </a:lnTo>
                    <a:lnTo>
                      <a:pt x="78" y="25"/>
                    </a:lnTo>
                    <a:lnTo>
                      <a:pt x="79" y="28"/>
                    </a:lnTo>
                    <a:lnTo>
                      <a:pt x="80" y="31"/>
                    </a:lnTo>
                    <a:lnTo>
                      <a:pt x="81" y="34"/>
                    </a:lnTo>
                    <a:lnTo>
                      <a:pt x="81" y="37"/>
                    </a:lnTo>
                    <a:lnTo>
                      <a:pt x="82" y="40"/>
                    </a:lnTo>
                    <a:lnTo>
                      <a:pt x="82" y="44"/>
                    </a:lnTo>
                    <a:lnTo>
                      <a:pt x="83" y="48"/>
                    </a:lnTo>
                    <a:lnTo>
                      <a:pt x="82" y="51"/>
                    </a:lnTo>
                    <a:lnTo>
                      <a:pt x="82" y="53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81" y="58"/>
                    </a:lnTo>
                    <a:lnTo>
                      <a:pt x="81" y="59"/>
                    </a:lnTo>
                    <a:lnTo>
                      <a:pt x="81" y="61"/>
                    </a:lnTo>
                    <a:lnTo>
                      <a:pt x="80" y="62"/>
                    </a:lnTo>
                    <a:lnTo>
                      <a:pt x="79" y="64"/>
                    </a:lnTo>
                    <a:lnTo>
                      <a:pt x="79" y="65"/>
                    </a:lnTo>
                    <a:lnTo>
                      <a:pt x="78" y="66"/>
                    </a:lnTo>
                    <a:lnTo>
                      <a:pt x="77" y="68"/>
                    </a:lnTo>
                    <a:lnTo>
                      <a:pt x="77" y="69"/>
                    </a:lnTo>
                    <a:lnTo>
                      <a:pt x="76" y="70"/>
                    </a:lnTo>
                    <a:lnTo>
                      <a:pt x="75" y="72"/>
                    </a:lnTo>
                    <a:lnTo>
                      <a:pt x="74" y="73"/>
                    </a:lnTo>
                    <a:lnTo>
                      <a:pt x="73" y="74"/>
                    </a:lnTo>
                    <a:lnTo>
                      <a:pt x="72" y="75"/>
                    </a:lnTo>
                    <a:lnTo>
                      <a:pt x="71" y="76"/>
                    </a:lnTo>
                    <a:lnTo>
                      <a:pt x="70" y="78"/>
                    </a:lnTo>
                    <a:lnTo>
                      <a:pt x="69" y="79"/>
                    </a:lnTo>
                    <a:lnTo>
                      <a:pt x="67" y="80"/>
                    </a:lnTo>
                    <a:lnTo>
                      <a:pt x="66" y="81"/>
                    </a:lnTo>
                    <a:lnTo>
                      <a:pt x="65" y="82"/>
                    </a:lnTo>
                    <a:lnTo>
                      <a:pt x="63" y="82"/>
                    </a:lnTo>
                    <a:lnTo>
                      <a:pt x="61" y="83"/>
                    </a:lnTo>
                    <a:lnTo>
                      <a:pt x="60" y="84"/>
                    </a:lnTo>
                    <a:lnTo>
                      <a:pt x="58" y="85"/>
                    </a:lnTo>
                    <a:lnTo>
                      <a:pt x="57" y="86"/>
                    </a:lnTo>
                    <a:lnTo>
                      <a:pt x="55" y="86"/>
                    </a:lnTo>
                    <a:lnTo>
                      <a:pt x="53" y="87"/>
                    </a:lnTo>
                    <a:lnTo>
                      <a:pt x="55" y="79"/>
                    </a:lnTo>
                    <a:lnTo>
                      <a:pt x="55" y="76"/>
                    </a:lnTo>
                    <a:lnTo>
                      <a:pt x="55" y="72"/>
                    </a:lnTo>
                    <a:lnTo>
                      <a:pt x="55" y="69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2" y="60"/>
                    </a:lnTo>
                    <a:lnTo>
                      <a:pt x="51" y="57"/>
                    </a:lnTo>
                    <a:lnTo>
                      <a:pt x="49" y="54"/>
                    </a:lnTo>
                    <a:lnTo>
                      <a:pt x="48" y="52"/>
                    </a:lnTo>
                    <a:lnTo>
                      <a:pt x="46" y="49"/>
                    </a:lnTo>
                    <a:lnTo>
                      <a:pt x="44" y="47"/>
                    </a:lnTo>
                    <a:lnTo>
                      <a:pt x="41" y="44"/>
                    </a:lnTo>
                    <a:lnTo>
                      <a:pt x="39" y="42"/>
                    </a:lnTo>
                    <a:lnTo>
                      <a:pt x="37" y="40"/>
                    </a:lnTo>
                    <a:lnTo>
                      <a:pt x="34" y="38"/>
                    </a:lnTo>
                    <a:lnTo>
                      <a:pt x="32" y="36"/>
                    </a:lnTo>
                    <a:lnTo>
                      <a:pt x="29" y="33"/>
                    </a:lnTo>
                    <a:lnTo>
                      <a:pt x="27" y="31"/>
                    </a:lnTo>
                    <a:lnTo>
                      <a:pt x="24" y="29"/>
                    </a:lnTo>
                    <a:lnTo>
                      <a:pt x="21" y="27"/>
                    </a:lnTo>
                    <a:lnTo>
                      <a:pt x="19" y="24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1" y="18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5" y="10"/>
                    </a:lnTo>
                    <a:lnTo>
                      <a:pt x="3" y="8"/>
                    </a:lnTo>
                    <a:lnTo>
                      <a:pt x="1" y="5"/>
                    </a:lnTo>
                    <a:lnTo>
                      <a:pt x="0" y="2"/>
                    </a:lnTo>
                  </a:path>
                </a:pathLst>
              </a:custGeom>
              <a:no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67623" name="Freeform 39">
                <a:extLst>
                  <a:ext uri="{FF2B5EF4-FFF2-40B4-BE49-F238E27FC236}">
                    <a16:creationId xmlns:a16="http://schemas.microsoft.com/office/drawing/2014/main" id="{724E8421-A808-4DA6-A7B8-80C234AC9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" y="2513"/>
                <a:ext cx="60" cy="35"/>
              </a:xfrm>
              <a:custGeom>
                <a:avLst/>
                <a:gdLst>
                  <a:gd name="T0" fmla="*/ 49 w 101"/>
                  <a:gd name="T1" fmla="*/ 2 h 49"/>
                  <a:gd name="T2" fmla="*/ 44 w 101"/>
                  <a:gd name="T3" fmla="*/ 2 h 49"/>
                  <a:gd name="T4" fmla="*/ 40 w 101"/>
                  <a:gd name="T5" fmla="*/ 1 h 49"/>
                  <a:gd name="T6" fmla="*/ 35 w 101"/>
                  <a:gd name="T7" fmla="*/ 1 h 49"/>
                  <a:gd name="T8" fmla="*/ 30 w 101"/>
                  <a:gd name="T9" fmla="*/ 1 h 49"/>
                  <a:gd name="T10" fmla="*/ 26 w 101"/>
                  <a:gd name="T11" fmla="*/ 0 h 49"/>
                  <a:gd name="T12" fmla="*/ 22 w 101"/>
                  <a:gd name="T13" fmla="*/ 0 h 49"/>
                  <a:gd name="T14" fmla="*/ 17 w 101"/>
                  <a:gd name="T15" fmla="*/ 1 h 49"/>
                  <a:gd name="T16" fmla="*/ 13 w 101"/>
                  <a:gd name="T17" fmla="*/ 1 h 49"/>
                  <a:gd name="T18" fmla="*/ 10 w 101"/>
                  <a:gd name="T19" fmla="*/ 2 h 49"/>
                  <a:gd name="T20" fmla="*/ 6 w 101"/>
                  <a:gd name="T21" fmla="*/ 4 h 49"/>
                  <a:gd name="T22" fmla="*/ 4 w 101"/>
                  <a:gd name="T23" fmla="*/ 7 h 49"/>
                  <a:gd name="T24" fmla="*/ 2 w 101"/>
                  <a:gd name="T25" fmla="*/ 10 h 49"/>
                  <a:gd name="T26" fmla="*/ 1 w 101"/>
                  <a:gd name="T27" fmla="*/ 14 h 49"/>
                  <a:gd name="T28" fmla="*/ 0 w 101"/>
                  <a:gd name="T29" fmla="*/ 19 h 49"/>
                  <a:gd name="T30" fmla="*/ 0 w 101"/>
                  <a:gd name="T31" fmla="*/ 25 h 49"/>
                  <a:gd name="T32" fmla="*/ 9 w 101"/>
                  <a:gd name="T33" fmla="*/ 28 h 49"/>
                  <a:gd name="T34" fmla="*/ 14 w 101"/>
                  <a:gd name="T35" fmla="*/ 31 h 49"/>
                  <a:gd name="T36" fmla="*/ 20 w 101"/>
                  <a:gd name="T37" fmla="*/ 33 h 49"/>
                  <a:gd name="T38" fmla="*/ 26 w 101"/>
                  <a:gd name="T39" fmla="*/ 35 h 49"/>
                  <a:gd name="T40" fmla="*/ 32 w 101"/>
                  <a:gd name="T41" fmla="*/ 37 h 49"/>
                  <a:gd name="T42" fmla="*/ 38 w 101"/>
                  <a:gd name="T43" fmla="*/ 39 h 49"/>
                  <a:gd name="T44" fmla="*/ 43 w 101"/>
                  <a:gd name="T45" fmla="*/ 41 h 49"/>
                  <a:gd name="T46" fmla="*/ 49 w 101"/>
                  <a:gd name="T47" fmla="*/ 43 h 49"/>
                  <a:gd name="T48" fmla="*/ 55 w 101"/>
                  <a:gd name="T49" fmla="*/ 45 h 49"/>
                  <a:gd name="T50" fmla="*/ 61 w 101"/>
                  <a:gd name="T51" fmla="*/ 46 h 49"/>
                  <a:gd name="T52" fmla="*/ 67 w 101"/>
                  <a:gd name="T53" fmla="*/ 47 h 49"/>
                  <a:gd name="T54" fmla="*/ 73 w 101"/>
                  <a:gd name="T55" fmla="*/ 48 h 49"/>
                  <a:gd name="T56" fmla="*/ 80 w 101"/>
                  <a:gd name="T57" fmla="*/ 48 h 49"/>
                  <a:gd name="T58" fmla="*/ 86 w 101"/>
                  <a:gd name="T59" fmla="*/ 48 h 49"/>
                  <a:gd name="T60" fmla="*/ 92 w 101"/>
                  <a:gd name="T61" fmla="*/ 48 h 49"/>
                  <a:gd name="T62" fmla="*/ 98 w 101"/>
                  <a:gd name="T63" fmla="*/ 43 h 49"/>
                  <a:gd name="T64" fmla="*/ 99 w 101"/>
                  <a:gd name="T65" fmla="*/ 38 h 49"/>
                  <a:gd name="T66" fmla="*/ 100 w 101"/>
                  <a:gd name="T67" fmla="*/ 33 h 49"/>
                  <a:gd name="T68" fmla="*/ 100 w 101"/>
                  <a:gd name="T69" fmla="*/ 29 h 49"/>
                  <a:gd name="T70" fmla="*/ 100 w 101"/>
                  <a:gd name="T71" fmla="*/ 24 h 49"/>
                  <a:gd name="T72" fmla="*/ 98 w 101"/>
                  <a:gd name="T73" fmla="*/ 20 h 49"/>
                  <a:gd name="T74" fmla="*/ 97 w 101"/>
                  <a:gd name="T75" fmla="*/ 16 h 49"/>
                  <a:gd name="T76" fmla="*/ 94 w 101"/>
                  <a:gd name="T77" fmla="*/ 12 h 49"/>
                  <a:gd name="T78" fmla="*/ 91 w 101"/>
                  <a:gd name="T79" fmla="*/ 9 h 49"/>
                  <a:gd name="T80" fmla="*/ 88 w 101"/>
                  <a:gd name="T81" fmla="*/ 6 h 49"/>
                  <a:gd name="T82" fmla="*/ 84 w 101"/>
                  <a:gd name="T83" fmla="*/ 4 h 49"/>
                  <a:gd name="T84" fmla="*/ 80 w 101"/>
                  <a:gd name="T85" fmla="*/ 2 h 49"/>
                  <a:gd name="T86" fmla="*/ 75 w 101"/>
                  <a:gd name="T87" fmla="*/ 1 h 49"/>
                  <a:gd name="T88" fmla="*/ 70 w 101"/>
                  <a:gd name="T89" fmla="*/ 1 h 49"/>
                  <a:gd name="T90" fmla="*/ 65 w 101"/>
                  <a:gd name="T91" fmla="*/ 1 h 49"/>
                  <a:gd name="T92" fmla="*/ 60 w 101"/>
                  <a:gd name="T93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1" h="49">
                    <a:moveTo>
                      <a:pt x="54" y="3"/>
                    </a:moveTo>
                    <a:lnTo>
                      <a:pt x="49" y="2"/>
                    </a:lnTo>
                    <a:lnTo>
                      <a:pt x="47" y="2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1"/>
                    </a:lnTo>
                    <a:lnTo>
                      <a:pt x="38" y="1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6" y="27"/>
                    </a:lnTo>
                    <a:lnTo>
                      <a:pt x="9" y="28"/>
                    </a:lnTo>
                    <a:lnTo>
                      <a:pt x="12" y="29"/>
                    </a:lnTo>
                    <a:lnTo>
                      <a:pt x="14" y="31"/>
                    </a:lnTo>
                    <a:lnTo>
                      <a:pt x="17" y="32"/>
                    </a:lnTo>
                    <a:lnTo>
                      <a:pt x="20" y="33"/>
                    </a:lnTo>
                    <a:lnTo>
                      <a:pt x="23" y="34"/>
                    </a:lnTo>
                    <a:lnTo>
                      <a:pt x="26" y="35"/>
                    </a:lnTo>
                    <a:lnTo>
                      <a:pt x="29" y="36"/>
                    </a:lnTo>
                    <a:lnTo>
                      <a:pt x="32" y="37"/>
                    </a:lnTo>
                    <a:lnTo>
                      <a:pt x="34" y="39"/>
                    </a:lnTo>
                    <a:lnTo>
                      <a:pt x="38" y="39"/>
                    </a:lnTo>
                    <a:lnTo>
                      <a:pt x="40" y="41"/>
                    </a:lnTo>
                    <a:lnTo>
                      <a:pt x="43" y="41"/>
                    </a:lnTo>
                    <a:lnTo>
                      <a:pt x="46" y="42"/>
                    </a:lnTo>
                    <a:lnTo>
                      <a:pt x="49" y="43"/>
                    </a:lnTo>
                    <a:lnTo>
                      <a:pt x="52" y="44"/>
                    </a:lnTo>
                    <a:lnTo>
                      <a:pt x="55" y="45"/>
                    </a:lnTo>
                    <a:lnTo>
                      <a:pt x="58" y="45"/>
                    </a:lnTo>
                    <a:lnTo>
                      <a:pt x="61" y="46"/>
                    </a:lnTo>
                    <a:lnTo>
                      <a:pt x="64" y="47"/>
                    </a:lnTo>
                    <a:lnTo>
                      <a:pt x="67" y="47"/>
                    </a:lnTo>
                    <a:lnTo>
                      <a:pt x="70" y="47"/>
                    </a:lnTo>
                    <a:lnTo>
                      <a:pt x="73" y="48"/>
                    </a:lnTo>
                    <a:lnTo>
                      <a:pt x="76" y="48"/>
                    </a:lnTo>
                    <a:lnTo>
                      <a:pt x="80" y="48"/>
                    </a:lnTo>
                    <a:lnTo>
                      <a:pt x="82" y="48"/>
                    </a:lnTo>
                    <a:lnTo>
                      <a:pt x="86" y="48"/>
                    </a:lnTo>
                    <a:lnTo>
                      <a:pt x="89" y="48"/>
                    </a:lnTo>
                    <a:lnTo>
                      <a:pt x="92" y="48"/>
                    </a:lnTo>
                    <a:lnTo>
                      <a:pt x="95" y="48"/>
                    </a:lnTo>
                    <a:lnTo>
                      <a:pt x="98" y="43"/>
                    </a:lnTo>
                    <a:lnTo>
                      <a:pt x="98" y="41"/>
                    </a:lnTo>
                    <a:lnTo>
                      <a:pt x="99" y="38"/>
                    </a:lnTo>
                    <a:lnTo>
                      <a:pt x="100" y="36"/>
                    </a:lnTo>
                    <a:lnTo>
                      <a:pt x="100" y="33"/>
                    </a:lnTo>
                    <a:lnTo>
                      <a:pt x="100" y="31"/>
                    </a:lnTo>
                    <a:lnTo>
                      <a:pt x="100" y="29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99" y="22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7" y="16"/>
                    </a:lnTo>
                    <a:lnTo>
                      <a:pt x="96" y="14"/>
                    </a:lnTo>
                    <a:lnTo>
                      <a:pt x="94" y="12"/>
                    </a:lnTo>
                    <a:lnTo>
                      <a:pt x="93" y="10"/>
                    </a:lnTo>
                    <a:lnTo>
                      <a:pt x="91" y="9"/>
                    </a:lnTo>
                    <a:lnTo>
                      <a:pt x="90" y="7"/>
                    </a:lnTo>
                    <a:lnTo>
                      <a:pt x="88" y="6"/>
                    </a:lnTo>
                    <a:lnTo>
                      <a:pt x="86" y="5"/>
                    </a:lnTo>
                    <a:lnTo>
                      <a:pt x="84" y="4"/>
                    </a:lnTo>
                    <a:lnTo>
                      <a:pt x="82" y="3"/>
                    </a:lnTo>
                    <a:lnTo>
                      <a:pt x="80" y="2"/>
                    </a:lnTo>
                    <a:lnTo>
                      <a:pt x="78" y="1"/>
                    </a:lnTo>
                    <a:lnTo>
                      <a:pt x="75" y="1"/>
                    </a:lnTo>
                    <a:lnTo>
                      <a:pt x="73" y="1"/>
                    </a:lnTo>
                    <a:lnTo>
                      <a:pt x="70" y="1"/>
                    </a:lnTo>
                    <a:lnTo>
                      <a:pt x="68" y="1"/>
                    </a:lnTo>
                    <a:lnTo>
                      <a:pt x="65" y="1"/>
                    </a:lnTo>
                    <a:lnTo>
                      <a:pt x="62" y="2"/>
                    </a:lnTo>
                    <a:lnTo>
                      <a:pt x="60" y="3"/>
                    </a:lnTo>
                  </a:path>
                </a:pathLst>
              </a:custGeom>
              <a:no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grpSp>
            <p:nvGrpSpPr>
              <p:cNvPr id="67624" name="Group 40">
                <a:extLst>
                  <a:ext uri="{FF2B5EF4-FFF2-40B4-BE49-F238E27FC236}">
                    <a16:creationId xmlns:a16="http://schemas.microsoft.com/office/drawing/2014/main" id="{400CD4C5-DC4E-425B-A9A0-388CFAB0D1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6" y="3578"/>
                <a:ext cx="2116" cy="47"/>
                <a:chOff x="1409" y="3727"/>
                <a:chExt cx="3555" cy="67"/>
              </a:xfrm>
            </p:grpSpPr>
            <p:sp>
              <p:nvSpPr>
                <p:cNvPr id="67625" name="Line 41">
                  <a:extLst>
                    <a:ext uri="{FF2B5EF4-FFF2-40B4-BE49-F238E27FC236}">
                      <a16:creationId xmlns:a16="http://schemas.microsoft.com/office/drawing/2014/main" id="{B272FEB0-59EA-4D4B-81E8-71825C434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09" y="3727"/>
                  <a:ext cx="3555" cy="0"/>
                </a:xfrm>
                <a:prstGeom prst="line">
                  <a:avLst/>
                </a:prstGeom>
                <a:noFill/>
                <a:ln w="0">
                  <a:solidFill>
                    <a:srgbClr val="8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67626" name="Line 42">
                  <a:extLst>
                    <a:ext uri="{FF2B5EF4-FFF2-40B4-BE49-F238E27FC236}">
                      <a16:creationId xmlns:a16="http://schemas.microsoft.com/office/drawing/2014/main" id="{BDFF8980-156B-41DA-B82D-F5FD0954F8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09" y="3794"/>
                  <a:ext cx="3555" cy="0"/>
                </a:xfrm>
                <a:prstGeom prst="line">
                  <a:avLst/>
                </a:prstGeom>
                <a:noFill/>
                <a:ln w="0">
                  <a:solidFill>
                    <a:srgbClr val="8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</p:grpSp>
          <p:grpSp>
            <p:nvGrpSpPr>
              <p:cNvPr id="67627" name="Group 43">
                <a:extLst>
                  <a:ext uri="{FF2B5EF4-FFF2-40B4-BE49-F238E27FC236}">
                    <a16:creationId xmlns:a16="http://schemas.microsoft.com/office/drawing/2014/main" id="{4E21FC5F-55E5-40E6-88CD-6082CCC903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2" y="1579"/>
                <a:ext cx="1973" cy="53"/>
                <a:chOff x="1202" y="912"/>
                <a:chExt cx="3313" cy="74"/>
              </a:xfrm>
            </p:grpSpPr>
            <p:sp>
              <p:nvSpPr>
                <p:cNvPr id="67628" name="Line 44">
                  <a:extLst>
                    <a:ext uri="{FF2B5EF4-FFF2-40B4-BE49-F238E27FC236}">
                      <a16:creationId xmlns:a16="http://schemas.microsoft.com/office/drawing/2014/main" id="{35877EE9-9989-4557-9F6C-3BC5D8A8B3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2" y="912"/>
                  <a:ext cx="3313" cy="0"/>
                </a:xfrm>
                <a:prstGeom prst="line">
                  <a:avLst/>
                </a:prstGeom>
                <a:noFill/>
                <a:ln w="0">
                  <a:solidFill>
                    <a:srgbClr val="8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  <p:sp>
              <p:nvSpPr>
                <p:cNvPr id="67629" name="Line 45">
                  <a:extLst>
                    <a:ext uri="{FF2B5EF4-FFF2-40B4-BE49-F238E27FC236}">
                      <a16:creationId xmlns:a16="http://schemas.microsoft.com/office/drawing/2014/main" id="{CF0D8155-5D32-45F0-AB76-A7C805809A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2" y="986"/>
                  <a:ext cx="3313" cy="0"/>
                </a:xfrm>
                <a:prstGeom prst="line">
                  <a:avLst/>
                </a:prstGeom>
                <a:noFill/>
                <a:ln w="0">
                  <a:solidFill>
                    <a:srgbClr val="808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 sz="1293"/>
                </a:p>
              </p:txBody>
            </p:sp>
          </p:grpSp>
          <p:sp>
            <p:nvSpPr>
              <p:cNvPr id="67630" name="Line 46">
                <a:extLst>
                  <a:ext uri="{FF2B5EF4-FFF2-40B4-BE49-F238E27FC236}">
                    <a16:creationId xmlns:a16="http://schemas.microsoft.com/office/drawing/2014/main" id="{07FC6C00-F5DA-4697-BB97-B08B1F2F6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6" y="1471"/>
                <a:ext cx="169" cy="2371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31" name="Line 47">
                <a:extLst>
                  <a:ext uri="{FF2B5EF4-FFF2-40B4-BE49-F238E27FC236}">
                    <a16:creationId xmlns:a16="http://schemas.microsoft.com/office/drawing/2014/main" id="{E10EFEAC-7D65-4818-A02C-2043CC1C33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71" y="1503"/>
                <a:ext cx="42" cy="2122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32" name="Line 48">
                <a:extLst>
                  <a:ext uri="{FF2B5EF4-FFF2-40B4-BE49-F238E27FC236}">
                    <a16:creationId xmlns:a16="http://schemas.microsoft.com/office/drawing/2014/main" id="{2AF0449A-D6A3-4153-B28E-551BA3D94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1471"/>
                <a:ext cx="0" cy="2380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33" name="Line 49">
                <a:extLst>
                  <a:ext uri="{FF2B5EF4-FFF2-40B4-BE49-F238E27FC236}">
                    <a16:creationId xmlns:a16="http://schemas.microsoft.com/office/drawing/2014/main" id="{30120083-5F07-4C86-9088-4C9F91F56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5" y="1503"/>
                <a:ext cx="56" cy="2122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34" name="Line 50">
                <a:extLst>
                  <a:ext uri="{FF2B5EF4-FFF2-40B4-BE49-F238E27FC236}">
                    <a16:creationId xmlns:a16="http://schemas.microsoft.com/office/drawing/2014/main" id="{FEAFBA44-919C-407C-A8D7-C38E31909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6" y="1487"/>
                <a:ext cx="113" cy="2388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35" name="Rectangle 51">
                <a:extLst>
                  <a:ext uri="{FF2B5EF4-FFF2-40B4-BE49-F238E27FC236}">
                    <a16:creationId xmlns:a16="http://schemas.microsoft.com/office/drawing/2014/main" id="{648FD293-41FF-4BE7-BCD1-A3F1740B8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025" y="1584"/>
                <a:ext cx="91" cy="4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36" name="Rectangle 52">
                <a:extLst>
                  <a:ext uri="{FF2B5EF4-FFF2-40B4-BE49-F238E27FC236}">
                    <a16:creationId xmlns:a16="http://schemas.microsoft.com/office/drawing/2014/main" id="{7EBED444-99F4-44ED-9A51-72158CD669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222" y="1584"/>
                <a:ext cx="91" cy="4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37" name="Rectangle 53">
                <a:extLst>
                  <a:ext uri="{FF2B5EF4-FFF2-40B4-BE49-F238E27FC236}">
                    <a16:creationId xmlns:a16="http://schemas.microsoft.com/office/drawing/2014/main" id="{87800AFE-6FA8-4726-8CF9-4D7690C35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419" y="1584"/>
                <a:ext cx="99" cy="4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38" name="Rectangle 54">
                <a:extLst>
                  <a:ext uri="{FF2B5EF4-FFF2-40B4-BE49-F238E27FC236}">
                    <a16:creationId xmlns:a16="http://schemas.microsoft.com/office/drawing/2014/main" id="{70A5A527-B01B-46C7-9A7C-4C6A8D6D4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16" y="1584"/>
                <a:ext cx="98" cy="48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39" name="Rectangle 55">
                <a:extLst>
                  <a:ext uri="{FF2B5EF4-FFF2-40B4-BE49-F238E27FC236}">
                    <a16:creationId xmlns:a16="http://schemas.microsoft.com/office/drawing/2014/main" id="{1EA870A0-5355-4252-9E56-90AB26C5A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19" y="1584"/>
                <a:ext cx="106" cy="4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40" name="Rectangle 56">
                <a:extLst>
                  <a:ext uri="{FF2B5EF4-FFF2-40B4-BE49-F238E27FC236}">
                    <a16:creationId xmlns:a16="http://schemas.microsoft.com/office/drawing/2014/main" id="{46BF337E-CC42-42F1-A2EF-FE8354C5C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044" y="1584"/>
                <a:ext cx="113" cy="4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41" name="Rectangle 57">
                <a:extLst>
                  <a:ext uri="{FF2B5EF4-FFF2-40B4-BE49-F238E27FC236}">
                    <a16:creationId xmlns:a16="http://schemas.microsoft.com/office/drawing/2014/main" id="{FC0A47A7-0372-414D-8418-DE18237FA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277" y="1584"/>
                <a:ext cx="105" cy="4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42" name="Rectangle 58">
                <a:extLst>
                  <a:ext uri="{FF2B5EF4-FFF2-40B4-BE49-F238E27FC236}">
                    <a16:creationId xmlns:a16="http://schemas.microsoft.com/office/drawing/2014/main" id="{BDEBBEF2-FA91-4C19-B8DD-DB606219A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877" y="3577"/>
                <a:ext cx="120" cy="4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43" name="Rectangle 59">
                <a:extLst>
                  <a:ext uri="{FF2B5EF4-FFF2-40B4-BE49-F238E27FC236}">
                    <a16:creationId xmlns:a16="http://schemas.microsoft.com/office/drawing/2014/main" id="{1C1B5E48-6E43-4251-9B42-2C48DE5D2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138" y="3577"/>
                <a:ext cx="133" cy="4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44" name="Rectangle 60">
                <a:extLst>
                  <a:ext uri="{FF2B5EF4-FFF2-40B4-BE49-F238E27FC236}">
                    <a16:creationId xmlns:a16="http://schemas.microsoft.com/office/drawing/2014/main" id="{557765DD-B5E7-424A-BF98-3B2855624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391" y="3577"/>
                <a:ext cx="119" cy="4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45" name="Rectangle 61">
                <a:extLst>
                  <a:ext uri="{FF2B5EF4-FFF2-40B4-BE49-F238E27FC236}">
                    <a16:creationId xmlns:a16="http://schemas.microsoft.com/office/drawing/2014/main" id="{189152D1-0EB4-44F6-B38F-5D6FA8790E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16" y="3577"/>
                <a:ext cx="119" cy="4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46" name="Rectangle 62">
                <a:extLst>
                  <a:ext uri="{FF2B5EF4-FFF2-40B4-BE49-F238E27FC236}">
                    <a16:creationId xmlns:a16="http://schemas.microsoft.com/office/drawing/2014/main" id="{74284A9F-286F-42E0-B799-38A47BD4A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62" y="3577"/>
                <a:ext cx="119" cy="4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47" name="Rectangle 63">
                <a:extLst>
                  <a:ext uri="{FF2B5EF4-FFF2-40B4-BE49-F238E27FC236}">
                    <a16:creationId xmlns:a16="http://schemas.microsoft.com/office/drawing/2014/main" id="{96406171-6F20-41D7-9AA5-69FADC49C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115" y="3577"/>
                <a:ext cx="119" cy="4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48" name="Rectangle 64">
                <a:extLst>
                  <a:ext uri="{FF2B5EF4-FFF2-40B4-BE49-F238E27FC236}">
                    <a16:creationId xmlns:a16="http://schemas.microsoft.com/office/drawing/2014/main" id="{0328E2A4-FC29-4A4E-84AF-0D02E36E2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361" y="3585"/>
                <a:ext cx="113" cy="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49" name="Rectangle 65">
                <a:extLst>
                  <a:ext uri="{FF2B5EF4-FFF2-40B4-BE49-F238E27FC236}">
                    <a16:creationId xmlns:a16="http://schemas.microsoft.com/office/drawing/2014/main" id="{0497580C-0753-422F-930A-54F192611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0" y="3577"/>
                <a:ext cx="113" cy="4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50" name="Text Box 66">
                <a:extLst>
                  <a:ext uri="{FF2B5EF4-FFF2-40B4-BE49-F238E27FC236}">
                    <a16:creationId xmlns:a16="http://schemas.microsoft.com/office/drawing/2014/main" id="{3FA3EBEC-AFBE-4612-A320-A07438B6B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" y="3752"/>
                <a:ext cx="932" cy="25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it-IT" altLang="it-IT" sz="1847" b="1" i="1">
                    <a:solidFill>
                      <a:schemeClr val="bg1"/>
                    </a:solidFill>
                    <a:latin typeface="Arial" panose="020B0604020202020204" pitchFamily="34" charset="0"/>
                  </a:rPr>
                  <a:t>fuso ovest</a:t>
                </a:r>
                <a:endParaRPr lang="it-IT" altLang="it-IT" sz="2216">
                  <a:solidFill>
                    <a:schemeClr val="bg1"/>
                  </a:solidFill>
                </a:endParaRPr>
              </a:p>
            </p:txBody>
          </p:sp>
          <p:sp>
            <p:nvSpPr>
              <p:cNvPr id="67651" name="Text Box 67">
                <a:extLst>
                  <a:ext uri="{FF2B5EF4-FFF2-40B4-BE49-F238E27FC236}">
                    <a16:creationId xmlns:a16="http://schemas.microsoft.com/office/drawing/2014/main" id="{C3824F76-7517-44CA-AF93-01F91DCA8C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" y="3696"/>
                <a:ext cx="744" cy="25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it-IT" altLang="it-IT" sz="1847" b="1" i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fuso est</a:t>
                </a:r>
                <a:endParaRPr lang="it-IT" altLang="it-IT" sz="2216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652" name="Freeform 68">
                <a:extLst>
                  <a:ext uri="{FF2B5EF4-FFF2-40B4-BE49-F238E27FC236}">
                    <a16:creationId xmlns:a16="http://schemas.microsoft.com/office/drawing/2014/main" id="{28A32065-893B-46EC-BBC6-C56047BDD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8" y="2275"/>
                <a:ext cx="388" cy="138"/>
              </a:xfrm>
              <a:custGeom>
                <a:avLst/>
                <a:gdLst>
                  <a:gd name="T0" fmla="*/ 638 w 651"/>
                  <a:gd name="T1" fmla="*/ 10 h 194"/>
                  <a:gd name="T2" fmla="*/ 624 w 651"/>
                  <a:gd name="T3" fmla="*/ 22 h 194"/>
                  <a:gd name="T4" fmla="*/ 608 w 651"/>
                  <a:gd name="T5" fmla="*/ 37 h 194"/>
                  <a:gd name="T6" fmla="*/ 590 w 651"/>
                  <a:gd name="T7" fmla="*/ 52 h 194"/>
                  <a:gd name="T8" fmla="*/ 570 w 651"/>
                  <a:gd name="T9" fmla="*/ 69 h 194"/>
                  <a:gd name="T10" fmla="*/ 549 w 651"/>
                  <a:gd name="T11" fmla="*/ 86 h 194"/>
                  <a:gd name="T12" fmla="*/ 527 w 651"/>
                  <a:gd name="T13" fmla="*/ 103 h 194"/>
                  <a:gd name="T14" fmla="*/ 503 w 651"/>
                  <a:gd name="T15" fmla="*/ 120 h 194"/>
                  <a:gd name="T16" fmla="*/ 479 w 651"/>
                  <a:gd name="T17" fmla="*/ 136 h 194"/>
                  <a:gd name="T18" fmla="*/ 455 w 651"/>
                  <a:gd name="T19" fmla="*/ 151 h 194"/>
                  <a:gd name="T20" fmla="*/ 430 w 651"/>
                  <a:gd name="T21" fmla="*/ 164 h 194"/>
                  <a:gd name="T22" fmla="*/ 406 w 651"/>
                  <a:gd name="T23" fmla="*/ 176 h 194"/>
                  <a:gd name="T24" fmla="*/ 383 w 651"/>
                  <a:gd name="T25" fmla="*/ 184 h 194"/>
                  <a:gd name="T26" fmla="*/ 360 w 651"/>
                  <a:gd name="T27" fmla="*/ 190 h 194"/>
                  <a:gd name="T28" fmla="*/ 338 w 651"/>
                  <a:gd name="T29" fmla="*/ 193 h 194"/>
                  <a:gd name="T30" fmla="*/ 318 w 651"/>
                  <a:gd name="T31" fmla="*/ 192 h 194"/>
                  <a:gd name="T32" fmla="*/ 309 w 651"/>
                  <a:gd name="T33" fmla="*/ 190 h 194"/>
                  <a:gd name="T34" fmla="*/ 304 w 651"/>
                  <a:gd name="T35" fmla="*/ 187 h 194"/>
                  <a:gd name="T36" fmla="*/ 298 w 651"/>
                  <a:gd name="T37" fmla="*/ 184 h 194"/>
                  <a:gd name="T38" fmla="*/ 293 w 651"/>
                  <a:gd name="T39" fmla="*/ 180 h 194"/>
                  <a:gd name="T40" fmla="*/ 288 w 651"/>
                  <a:gd name="T41" fmla="*/ 176 h 194"/>
                  <a:gd name="T42" fmla="*/ 284 w 651"/>
                  <a:gd name="T43" fmla="*/ 172 h 194"/>
                  <a:gd name="T44" fmla="*/ 279 w 651"/>
                  <a:gd name="T45" fmla="*/ 167 h 194"/>
                  <a:gd name="T46" fmla="*/ 274 w 651"/>
                  <a:gd name="T47" fmla="*/ 162 h 194"/>
                  <a:gd name="T48" fmla="*/ 270 w 651"/>
                  <a:gd name="T49" fmla="*/ 158 h 194"/>
                  <a:gd name="T50" fmla="*/ 265 w 651"/>
                  <a:gd name="T51" fmla="*/ 153 h 194"/>
                  <a:gd name="T52" fmla="*/ 260 w 651"/>
                  <a:gd name="T53" fmla="*/ 149 h 194"/>
                  <a:gd name="T54" fmla="*/ 255 w 651"/>
                  <a:gd name="T55" fmla="*/ 145 h 194"/>
                  <a:gd name="T56" fmla="*/ 250 w 651"/>
                  <a:gd name="T57" fmla="*/ 142 h 194"/>
                  <a:gd name="T58" fmla="*/ 244 w 651"/>
                  <a:gd name="T59" fmla="*/ 138 h 194"/>
                  <a:gd name="T60" fmla="*/ 239 w 651"/>
                  <a:gd name="T61" fmla="*/ 136 h 194"/>
                  <a:gd name="T62" fmla="*/ 228 w 651"/>
                  <a:gd name="T63" fmla="*/ 134 h 194"/>
                  <a:gd name="T64" fmla="*/ 220 w 651"/>
                  <a:gd name="T65" fmla="*/ 133 h 194"/>
                  <a:gd name="T66" fmla="*/ 212 w 651"/>
                  <a:gd name="T67" fmla="*/ 133 h 194"/>
                  <a:gd name="T68" fmla="*/ 204 w 651"/>
                  <a:gd name="T69" fmla="*/ 133 h 194"/>
                  <a:gd name="T70" fmla="*/ 196 w 651"/>
                  <a:gd name="T71" fmla="*/ 133 h 194"/>
                  <a:gd name="T72" fmla="*/ 188 w 651"/>
                  <a:gd name="T73" fmla="*/ 134 h 194"/>
                  <a:gd name="T74" fmla="*/ 179 w 651"/>
                  <a:gd name="T75" fmla="*/ 134 h 194"/>
                  <a:gd name="T76" fmla="*/ 170 w 651"/>
                  <a:gd name="T77" fmla="*/ 134 h 194"/>
                  <a:gd name="T78" fmla="*/ 162 w 651"/>
                  <a:gd name="T79" fmla="*/ 134 h 194"/>
                  <a:gd name="T80" fmla="*/ 152 w 651"/>
                  <a:gd name="T81" fmla="*/ 133 h 194"/>
                  <a:gd name="T82" fmla="*/ 143 w 651"/>
                  <a:gd name="T83" fmla="*/ 132 h 194"/>
                  <a:gd name="T84" fmla="*/ 134 w 651"/>
                  <a:gd name="T85" fmla="*/ 130 h 194"/>
                  <a:gd name="T86" fmla="*/ 124 w 651"/>
                  <a:gd name="T87" fmla="*/ 128 h 194"/>
                  <a:gd name="T88" fmla="*/ 114 w 651"/>
                  <a:gd name="T89" fmla="*/ 124 h 194"/>
                  <a:gd name="T90" fmla="*/ 104 w 651"/>
                  <a:gd name="T91" fmla="*/ 119 h 194"/>
                  <a:gd name="T92" fmla="*/ 94 w 651"/>
                  <a:gd name="T93" fmla="*/ 113 h 194"/>
                  <a:gd name="T94" fmla="*/ 82 w 651"/>
                  <a:gd name="T95" fmla="*/ 104 h 194"/>
                  <a:gd name="T96" fmla="*/ 75 w 651"/>
                  <a:gd name="T97" fmla="*/ 100 h 194"/>
                  <a:gd name="T98" fmla="*/ 69 w 651"/>
                  <a:gd name="T99" fmla="*/ 95 h 194"/>
                  <a:gd name="T100" fmla="*/ 64 w 651"/>
                  <a:gd name="T101" fmla="*/ 91 h 194"/>
                  <a:gd name="T102" fmla="*/ 59 w 651"/>
                  <a:gd name="T103" fmla="*/ 88 h 194"/>
                  <a:gd name="T104" fmla="*/ 54 w 651"/>
                  <a:gd name="T105" fmla="*/ 84 h 194"/>
                  <a:gd name="T106" fmla="*/ 50 w 651"/>
                  <a:gd name="T107" fmla="*/ 82 h 194"/>
                  <a:gd name="T108" fmla="*/ 46 w 651"/>
                  <a:gd name="T109" fmla="*/ 79 h 194"/>
                  <a:gd name="T110" fmla="*/ 42 w 651"/>
                  <a:gd name="T111" fmla="*/ 76 h 194"/>
                  <a:gd name="T112" fmla="*/ 38 w 651"/>
                  <a:gd name="T113" fmla="*/ 73 h 194"/>
                  <a:gd name="T114" fmla="*/ 33 w 651"/>
                  <a:gd name="T115" fmla="*/ 70 h 194"/>
                  <a:gd name="T116" fmla="*/ 27 w 651"/>
                  <a:gd name="T117" fmla="*/ 68 h 194"/>
                  <a:gd name="T118" fmla="*/ 20 w 651"/>
                  <a:gd name="T119" fmla="*/ 65 h 194"/>
                  <a:gd name="T120" fmla="*/ 13 w 651"/>
                  <a:gd name="T121" fmla="*/ 62 h 194"/>
                  <a:gd name="T122" fmla="*/ 4 w 651"/>
                  <a:gd name="T123" fmla="*/ 5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1" h="194">
                    <a:moveTo>
                      <a:pt x="650" y="0"/>
                    </a:moveTo>
                    <a:lnTo>
                      <a:pt x="638" y="10"/>
                    </a:lnTo>
                    <a:lnTo>
                      <a:pt x="632" y="16"/>
                    </a:lnTo>
                    <a:lnTo>
                      <a:pt x="624" y="22"/>
                    </a:lnTo>
                    <a:lnTo>
                      <a:pt x="617" y="29"/>
                    </a:lnTo>
                    <a:lnTo>
                      <a:pt x="608" y="37"/>
                    </a:lnTo>
                    <a:lnTo>
                      <a:pt x="600" y="44"/>
                    </a:lnTo>
                    <a:lnTo>
                      <a:pt x="590" y="52"/>
                    </a:lnTo>
                    <a:lnTo>
                      <a:pt x="581" y="60"/>
                    </a:lnTo>
                    <a:lnTo>
                      <a:pt x="570" y="69"/>
                    </a:lnTo>
                    <a:lnTo>
                      <a:pt x="560" y="77"/>
                    </a:lnTo>
                    <a:lnTo>
                      <a:pt x="549" y="86"/>
                    </a:lnTo>
                    <a:lnTo>
                      <a:pt x="538" y="94"/>
                    </a:lnTo>
                    <a:lnTo>
                      <a:pt x="527" y="103"/>
                    </a:lnTo>
                    <a:lnTo>
                      <a:pt x="515" y="112"/>
                    </a:lnTo>
                    <a:lnTo>
                      <a:pt x="503" y="120"/>
                    </a:lnTo>
                    <a:lnTo>
                      <a:pt x="491" y="128"/>
                    </a:lnTo>
                    <a:lnTo>
                      <a:pt x="479" y="136"/>
                    </a:lnTo>
                    <a:lnTo>
                      <a:pt x="467" y="144"/>
                    </a:lnTo>
                    <a:lnTo>
                      <a:pt x="455" y="151"/>
                    </a:lnTo>
                    <a:lnTo>
                      <a:pt x="443" y="158"/>
                    </a:lnTo>
                    <a:lnTo>
                      <a:pt x="430" y="164"/>
                    </a:lnTo>
                    <a:lnTo>
                      <a:pt x="418" y="170"/>
                    </a:lnTo>
                    <a:lnTo>
                      <a:pt x="406" y="176"/>
                    </a:lnTo>
                    <a:lnTo>
                      <a:pt x="394" y="180"/>
                    </a:lnTo>
                    <a:lnTo>
                      <a:pt x="383" y="184"/>
                    </a:lnTo>
                    <a:lnTo>
                      <a:pt x="371" y="188"/>
                    </a:lnTo>
                    <a:lnTo>
                      <a:pt x="360" y="190"/>
                    </a:lnTo>
                    <a:lnTo>
                      <a:pt x="349" y="192"/>
                    </a:lnTo>
                    <a:lnTo>
                      <a:pt x="338" y="193"/>
                    </a:lnTo>
                    <a:lnTo>
                      <a:pt x="328" y="193"/>
                    </a:lnTo>
                    <a:lnTo>
                      <a:pt x="318" y="192"/>
                    </a:lnTo>
                    <a:lnTo>
                      <a:pt x="312" y="191"/>
                    </a:lnTo>
                    <a:lnTo>
                      <a:pt x="309" y="190"/>
                    </a:lnTo>
                    <a:lnTo>
                      <a:pt x="306" y="188"/>
                    </a:lnTo>
                    <a:lnTo>
                      <a:pt x="304" y="187"/>
                    </a:lnTo>
                    <a:lnTo>
                      <a:pt x="301" y="186"/>
                    </a:lnTo>
                    <a:lnTo>
                      <a:pt x="298" y="184"/>
                    </a:lnTo>
                    <a:lnTo>
                      <a:pt x="296" y="182"/>
                    </a:lnTo>
                    <a:lnTo>
                      <a:pt x="293" y="180"/>
                    </a:lnTo>
                    <a:lnTo>
                      <a:pt x="291" y="178"/>
                    </a:lnTo>
                    <a:lnTo>
                      <a:pt x="288" y="176"/>
                    </a:lnTo>
                    <a:lnTo>
                      <a:pt x="286" y="174"/>
                    </a:lnTo>
                    <a:lnTo>
                      <a:pt x="284" y="172"/>
                    </a:lnTo>
                    <a:lnTo>
                      <a:pt x="281" y="170"/>
                    </a:lnTo>
                    <a:lnTo>
                      <a:pt x="279" y="167"/>
                    </a:lnTo>
                    <a:lnTo>
                      <a:pt x="277" y="165"/>
                    </a:lnTo>
                    <a:lnTo>
                      <a:pt x="274" y="162"/>
                    </a:lnTo>
                    <a:lnTo>
                      <a:pt x="272" y="160"/>
                    </a:lnTo>
                    <a:lnTo>
                      <a:pt x="270" y="158"/>
                    </a:lnTo>
                    <a:lnTo>
                      <a:pt x="267" y="156"/>
                    </a:lnTo>
                    <a:lnTo>
                      <a:pt x="265" y="153"/>
                    </a:lnTo>
                    <a:lnTo>
                      <a:pt x="262" y="151"/>
                    </a:lnTo>
                    <a:lnTo>
                      <a:pt x="260" y="149"/>
                    </a:lnTo>
                    <a:lnTo>
                      <a:pt x="258" y="147"/>
                    </a:lnTo>
                    <a:lnTo>
                      <a:pt x="255" y="145"/>
                    </a:lnTo>
                    <a:lnTo>
                      <a:pt x="252" y="143"/>
                    </a:lnTo>
                    <a:lnTo>
                      <a:pt x="250" y="142"/>
                    </a:lnTo>
                    <a:lnTo>
                      <a:pt x="247" y="140"/>
                    </a:lnTo>
                    <a:lnTo>
                      <a:pt x="244" y="138"/>
                    </a:lnTo>
                    <a:lnTo>
                      <a:pt x="242" y="137"/>
                    </a:lnTo>
                    <a:lnTo>
                      <a:pt x="239" y="136"/>
                    </a:lnTo>
                    <a:lnTo>
                      <a:pt x="236" y="136"/>
                    </a:lnTo>
                    <a:lnTo>
                      <a:pt x="228" y="134"/>
                    </a:lnTo>
                    <a:lnTo>
                      <a:pt x="224" y="134"/>
                    </a:lnTo>
                    <a:lnTo>
                      <a:pt x="220" y="133"/>
                    </a:lnTo>
                    <a:lnTo>
                      <a:pt x="216" y="133"/>
                    </a:lnTo>
                    <a:lnTo>
                      <a:pt x="212" y="133"/>
                    </a:lnTo>
                    <a:lnTo>
                      <a:pt x="208" y="133"/>
                    </a:lnTo>
                    <a:lnTo>
                      <a:pt x="204" y="133"/>
                    </a:lnTo>
                    <a:lnTo>
                      <a:pt x="200" y="133"/>
                    </a:lnTo>
                    <a:lnTo>
                      <a:pt x="196" y="133"/>
                    </a:lnTo>
                    <a:lnTo>
                      <a:pt x="192" y="133"/>
                    </a:lnTo>
                    <a:lnTo>
                      <a:pt x="188" y="134"/>
                    </a:lnTo>
                    <a:lnTo>
                      <a:pt x="184" y="134"/>
                    </a:lnTo>
                    <a:lnTo>
                      <a:pt x="179" y="134"/>
                    </a:lnTo>
                    <a:lnTo>
                      <a:pt x="175" y="134"/>
                    </a:lnTo>
                    <a:lnTo>
                      <a:pt x="170" y="134"/>
                    </a:lnTo>
                    <a:lnTo>
                      <a:pt x="166" y="134"/>
                    </a:lnTo>
                    <a:lnTo>
                      <a:pt x="162" y="134"/>
                    </a:lnTo>
                    <a:lnTo>
                      <a:pt x="157" y="134"/>
                    </a:lnTo>
                    <a:lnTo>
                      <a:pt x="152" y="133"/>
                    </a:lnTo>
                    <a:lnTo>
                      <a:pt x="148" y="133"/>
                    </a:lnTo>
                    <a:lnTo>
                      <a:pt x="143" y="132"/>
                    </a:lnTo>
                    <a:lnTo>
                      <a:pt x="138" y="131"/>
                    </a:lnTo>
                    <a:lnTo>
                      <a:pt x="134" y="130"/>
                    </a:lnTo>
                    <a:lnTo>
                      <a:pt x="129" y="129"/>
                    </a:lnTo>
                    <a:lnTo>
                      <a:pt x="124" y="128"/>
                    </a:lnTo>
                    <a:lnTo>
                      <a:pt x="119" y="126"/>
                    </a:lnTo>
                    <a:lnTo>
                      <a:pt x="114" y="124"/>
                    </a:lnTo>
                    <a:lnTo>
                      <a:pt x="109" y="122"/>
                    </a:lnTo>
                    <a:lnTo>
                      <a:pt x="104" y="119"/>
                    </a:lnTo>
                    <a:lnTo>
                      <a:pt x="99" y="116"/>
                    </a:lnTo>
                    <a:lnTo>
                      <a:pt x="94" y="113"/>
                    </a:lnTo>
                    <a:lnTo>
                      <a:pt x="86" y="107"/>
                    </a:lnTo>
                    <a:lnTo>
                      <a:pt x="82" y="104"/>
                    </a:lnTo>
                    <a:lnTo>
                      <a:pt x="78" y="102"/>
                    </a:lnTo>
                    <a:lnTo>
                      <a:pt x="75" y="100"/>
                    </a:lnTo>
                    <a:lnTo>
                      <a:pt x="72" y="97"/>
                    </a:lnTo>
                    <a:lnTo>
                      <a:pt x="69" y="95"/>
                    </a:lnTo>
                    <a:lnTo>
                      <a:pt x="66" y="93"/>
                    </a:lnTo>
                    <a:lnTo>
                      <a:pt x="64" y="91"/>
                    </a:lnTo>
                    <a:lnTo>
                      <a:pt x="61" y="90"/>
                    </a:lnTo>
                    <a:lnTo>
                      <a:pt x="59" y="88"/>
                    </a:lnTo>
                    <a:lnTo>
                      <a:pt x="57" y="86"/>
                    </a:lnTo>
                    <a:lnTo>
                      <a:pt x="54" y="84"/>
                    </a:lnTo>
                    <a:lnTo>
                      <a:pt x="52" y="83"/>
                    </a:lnTo>
                    <a:lnTo>
                      <a:pt x="50" y="82"/>
                    </a:lnTo>
                    <a:lnTo>
                      <a:pt x="48" y="80"/>
                    </a:lnTo>
                    <a:lnTo>
                      <a:pt x="46" y="79"/>
                    </a:lnTo>
                    <a:lnTo>
                      <a:pt x="44" y="77"/>
                    </a:lnTo>
                    <a:lnTo>
                      <a:pt x="42" y="76"/>
                    </a:lnTo>
                    <a:lnTo>
                      <a:pt x="40" y="75"/>
                    </a:lnTo>
                    <a:lnTo>
                      <a:pt x="38" y="73"/>
                    </a:lnTo>
                    <a:lnTo>
                      <a:pt x="35" y="72"/>
                    </a:lnTo>
                    <a:lnTo>
                      <a:pt x="33" y="70"/>
                    </a:lnTo>
                    <a:lnTo>
                      <a:pt x="30" y="69"/>
                    </a:lnTo>
                    <a:lnTo>
                      <a:pt x="27" y="68"/>
                    </a:lnTo>
                    <a:lnTo>
                      <a:pt x="24" y="66"/>
                    </a:lnTo>
                    <a:lnTo>
                      <a:pt x="20" y="65"/>
                    </a:lnTo>
                    <a:lnTo>
                      <a:pt x="17" y="63"/>
                    </a:lnTo>
                    <a:lnTo>
                      <a:pt x="13" y="62"/>
                    </a:lnTo>
                    <a:lnTo>
                      <a:pt x="9" y="60"/>
                    </a:lnTo>
                    <a:lnTo>
                      <a:pt x="4" y="58"/>
                    </a:lnTo>
                    <a:lnTo>
                      <a:pt x="0" y="56"/>
                    </a:lnTo>
                  </a:path>
                </a:pathLst>
              </a:custGeom>
              <a:no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67654" name="Text Box 70">
                <a:extLst>
                  <a:ext uri="{FF2B5EF4-FFF2-40B4-BE49-F238E27FC236}">
                    <a16:creationId xmlns:a16="http://schemas.microsoft.com/office/drawing/2014/main" id="{5452AD71-E11A-4CB1-8585-4759FF044D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2" y="1307"/>
                <a:ext cx="323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it-IT" altLang="it-IT" sz="1385" b="1" i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9°E</a:t>
                </a:r>
                <a:endParaRPr lang="it-IT" altLang="it-IT" sz="2216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655" name="Text Box 71">
                <a:extLst>
                  <a:ext uri="{FF2B5EF4-FFF2-40B4-BE49-F238E27FC236}">
                    <a16:creationId xmlns:a16="http://schemas.microsoft.com/office/drawing/2014/main" id="{0DC6B071-6985-4121-AFB4-63A5984063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4" y="1305"/>
                <a:ext cx="391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it-IT" altLang="it-IT" sz="1385" b="1" i="1">
                    <a:solidFill>
                      <a:schemeClr val="bg1"/>
                    </a:solidFill>
                    <a:latin typeface="Arial" panose="020B0604020202020204" pitchFamily="34" charset="0"/>
                  </a:rPr>
                  <a:t>15°E</a:t>
                </a:r>
                <a:endParaRPr lang="it-IT" altLang="it-IT" sz="2216">
                  <a:solidFill>
                    <a:schemeClr val="bg1"/>
                  </a:solidFill>
                </a:endParaRPr>
              </a:p>
            </p:txBody>
          </p:sp>
          <p:sp>
            <p:nvSpPr>
              <p:cNvPr id="67656" name="Text Box 72">
                <a:extLst>
                  <a:ext uri="{FF2B5EF4-FFF2-40B4-BE49-F238E27FC236}">
                    <a16:creationId xmlns:a16="http://schemas.microsoft.com/office/drawing/2014/main" id="{8A9ABB9F-04EF-451A-A624-2167C52DDD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2425"/>
                <a:ext cx="492" cy="2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it-IT" altLang="it-IT" sz="1108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ROMA</a:t>
                </a:r>
                <a:br>
                  <a:rPr lang="it-IT" altLang="it-IT" sz="1108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</a:br>
                <a:r>
                  <a:rPr lang="it-IT" altLang="it-IT" sz="1108" b="1" i="1">
                    <a:solidFill>
                      <a:schemeClr val="tx1"/>
                    </a:solidFill>
                    <a:latin typeface="Arial" panose="020B0604020202020204" pitchFamily="34" charset="0"/>
                  </a:rPr>
                  <a:t>M.Mario</a:t>
                </a:r>
                <a:endParaRPr lang="it-IT" altLang="it-IT" sz="2216">
                  <a:solidFill>
                    <a:schemeClr val="tx1"/>
                  </a:solidFill>
                </a:endParaRPr>
              </a:p>
            </p:txBody>
          </p:sp>
          <p:sp>
            <p:nvSpPr>
              <p:cNvPr id="67657" name="Freeform 73">
                <a:extLst>
                  <a:ext uri="{FF2B5EF4-FFF2-40B4-BE49-F238E27FC236}">
                    <a16:creationId xmlns:a16="http://schemas.microsoft.com/office/drawing/2014/main" id="{CC022A91-D89B-4DC7-BBEB-3B159249D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" y="3428"/>
                <a:ext cx="852" cy="150"/>
              </a:xfrm>
              <a:custGeom>
                <a:avLst/>
                <a:gdLst>
                  <a:gd name="T0" fmla="*/ 1374 w 1431"/>
                  <a:gd name="T1" fmla="*/ 190 h 211"/>
                  <a:gd name="T2" fmla="*/ 1373 w 1431"/>
                  <a:gd name="T3" fmla="*/ 172 h 211"/>
                  <a:gd name="T4" fmla="*/ 1377 w 1431"/>
                  <a:gd name="T5" fmla="*/ 156 h 211"/>
                  <a:gd name="T6" fmla="*/ 1386 w 1431"/>
                  <a:gd name="T7" fmla="*/ 140 h 211"/>
                  <a:gd name="T8" fmla="*/ 1397 w 1431"/>
                  <a:gd name="T9" fmla="*/ 124 h 211"/>
                  <a:gd name="T10" fmla="*/ 1409 w 1431"/>
                  <a:gd name="T11" fmla="*/ 108 h 211"/>
                  <a:gd name="T12" fmla="*/ 1421 w 1431"/>
                  <a:gd name="T13" fmla="*/ 92 h 211"/>
                  <a:gd name="T14" fmla="*/ 1430 w 1431"/>
                  <a:gd name="T15" fmla="*/ 75 h 211"/>
                  <a:gd name="T16" fmla="*/ 1386 w 1431"/>
                  <a:gd name="T17" fmla="*/ 52 h 211"/>
                  <a:gd name="T18" fmla="*/ 1357 w 1431"/>
                  <a:gd name="T19" fmla="*/ 54 h 211"/>
                  <a:gd name="T20" fmla="*/ 1331 w 1431"/>
                  <a:gd name="T21" fmla="*/ 71 h 211"/>
                  <a:gd name="T22" fmla="*/ 1306 w 1431"/>
                  <a:gd name="T23" fmla="*/ 96 h 211"/>
                  <a:gd name="T24" fmla="*/ 1281 w 1431"/>
                  <a:gd name="T25" fmla="*/ 125 h 211"/>
                  <a:gd name="T26" fmla="*/ 1253 w 1431"/>
                  <a:gd name="T27" fmla="*/ 151 h 211"/>
                  <a:gd name="T28" fmla="*/ 1221 w 1431"/>
                  <a:gd name="T29" fmla="*/ 170 h 211"/>
                  <a:gd name="T30" fmla="*/ 1190 w 1431"/>
                  <a:gd name="T31" fmla="*/ 176 h 211"/>
                  <a:gd name="T32" fmla="*/ 1184 w 1431"/>
                  <a:gd name="T33" fmla="*/ 177 h 211"/>
                  <a:gd name="T34" fmla="*/ 1178 w 1431"/>
                  <a:gd name="T35" fmla="*/ 178 h 211"/>
                  <a:gd name="T36" fmla="*/ 1172 w 1431"/>
                  <a:gd name="T37" fmla="*/ 180 h 211"/>
                  <a:gd name="T38" fmla="*/ 1167 w 1431"/>
                  <a:gd name="T39" fmla="*/ 182 h 211"/>
                  <a:gd name="T40" fmla="*/ 1161 w 1431"/>
                  <a:gd name="T41" fmla="*/ 184 h 211"/>
                  <a:gd name="T42" fmla="*/ 1155 w 1431"/>
                  <a:gd name="T43" fmla="*/ 185 h 211"/>
                  <a:gd name="T44" fmla="*/ 1149 w 1431"/>
                  <a:gd name="T45" fmla="*/ 187 h 211"/>
                  <a:gd name="T46" fmla="*/ 1143 w 1431"/>
                  <a:gd name="T47" fmla="*/ 171 h 211"/>
                  <a:gd name="T48" fmla="*/ 1146 w 1431"/>
                  <a:gd name="T49" fmla="*/ 152 h 211"/>
                  <a:gd name="T50" fmla="*/ 1155 w 1431"/>
                  <a:gd name="T51" fmla="*/ 135 h 211"/>
                  <a:gd name="T52" fmla="*/ 1169 w 1431"/>
                  <a:gd name="T53" fmla="*/ 120 h 211"/>
                  <a:gd name="T54" fmla="*/ 1186 w 1431"/>
                  <a:gd name="T55" fmla="*/ 107 h 211"/>
                  <a:gd name="T56" fmla="*/ 1204 w 1431"/>
                  <a:gd name="T57" fmla="*/ 94 h 211"/>
                  <a:gd name="T58" fmla="*/ 1221 w 1431"/>
                  <a:gd name="T59" fmla="*/ 80 h 211"/>
                  <a:gd name="T60" fmla="*/ 1237 w 1431"/>
                  <a:gd name="T61" fmla="*/ 67 h 211"/>
                  <a:gd name="T62" fmla="*/ 1181 w 1431"/>
                  <a:gd name="T63" fmla="*/ 15 h 211"/>
                  <a:gd name="T64" fmla="*/ 1112 w 1431"/>
                  <a:gd name="T65" fmla="*/ 0 h 211"/>
                  <a:gd name="T66" fmla="*/ 1037 w 1431"/>
                  <a:gd name="T67" fmla="*/ 8 h 211"/>
                  <a:gd name="T68" fmla="*/ 959 w 1431"/>
                  <a:gd name="T69" fmla="*/ 32 h 211"/>
                  <a:gd name="T70" fmla="*/ 881 w 1431"/>
                  <a:gd name="T71" fmla="*/ 64 h 211"/>
                  <a:gd name="T72" fmla="*/ 807 w 1431"/>
                  <a:gd name="T73" fmla="*/ 94 h 211"/>
                  <a:gd name="T74" fmla="*/ 741 w 1431"/>
                  <a:gd name="T75" fmla="*/ 116 h 211"/>
                  <a:gd name="T76" fmla="*/ 685 w 1431"/>
                  <a:gd name="T77" fmla="*/ 120 h 211"/>
                  <a:gd name="T78" fmla="*/ 613 w 1431"/>
                  <a:gd name="T79" fmla="*/ 107 h 211"/>
                  <a:gd name="T80" fmla="*/ 544 w 1431"/>
                  <a:gd name="T81" fmla="*/ 94 h 211"/>
                  <a:gd name="T82" fmla="*/ 467 w 1431"/>
                  <a:gd name="T83" fmla="*/ 81 h 211"/>
                  <a:gd name="T84" fmla="*/ 389 w 1431"/>
                  <a:gd name="T85" fmla="*/ 68 h 211"/>
                  <a:gd name="T86" fmla="*/ 311 w 1431"/>
                  <a:gd name="T87" fmla="*/ 57 h 211"/>
                  <a:gd name="T88" fmla="*/ 240 w 1431"/>
                  <a:gd name="T89" fmla="*/ 50 h 211"/>
                  <a:gd name="T90" fmla="*/ 179 w 1431"/>
                  <a:gd name="T91" fmla="*/ 48 h 211"/>
                  <a:gd name="T92" fmla="*/ 132 w 1431"/>
                  <a:gd name="T93" fmla="*/ 54 h 211"/>
                  <a:gd name="T94" fmla="*/ 114 w 1431"/>
                  <a:gd name="T95" fmla="*/ 62 h 211"/>
                  <a:gd name="T96" fmla="*/ 98 w 1431"/>
                  <a:gd name="T97" fmla="*/ 73 h 211"/>
                  <a:gd name="T98" fmla="*/ 83 w 1431"/>
                  <a:gd name="T99" fmla="*/ 86 h 211"/>
                  <a:gd name="T100" fmla="*/ 67 w 1431"/>
                  <a:gd name="T101" fmla="*/ 100 h 211"/>
                  <a:gd name="T102" fmla="*/ 51 w 1431"/>
                  <a:gd name="T103" fmla="*/ 112 h 211"/>
                  <a:gd name="T104" fmla="*/ 32 w 1431"/>
                  <a:gd name="T105" fmla="*/ 123 h 211"/>
                  <a:gd name="T106" fmla="*/ 12 w 1431"/>
                  <a:gd name="T107" fmla="*/ 13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31" h="211">
                    <a:moveTo>
                      <a:pt x="1383" y="210"/>
                    </a:moveTo>
                    <a:lnTo>
                      <a:pt x="1377" y="200"/>
                    </a:lnTo>
                    <a:lnTo>
                      <a:pt x="1375" y="195"/>
                    </a:lnTo>
                    <a:lnTo>
                      <a:pt x="1374" y="190"/>
                    </a:lnTo>
                    <a:lnTo>
                      <a:pt x="1373" y="186"/>
                    </a:lnTo>
                    <a:lnTo>
                      <a:pt x="1372" y="181"/>
                    </a:lnTo>
                    <a:lnTo>
                      <a:pt x="1372" y="177"/>
                    </a:lnTo>
                    <a:lnTo>
                      <a:pt x="1373" y="172"/>
                    </a:lnTo>
                    <a:lnTo>
                      <a:pt x="1373" y="168"/>
                    </a:lnTo>
                    <a:lnTo>
                      <a:pt x="1374" y="164"/>
                    </a:lnTo>
                    <a:lnTo>
                      <a:pt x="1375" y="160"/>
                    </a:lnTo>
                    <a:lnTo>
                      <a:pt x="1377" y="156"/>
                    </a:lnTo>
                    <a:lnTo>
                      <a:pt x="1379" y="152"/>
                    </a:lnTo>
                    <a:lnTo>
                      <a:pt x="1381" y="148"/>
                    </a:lnTo>
                    <a:lnTo>
                      <a:pt x="1383" y="144"/>
                    </a:lnTo>
                    <a:lnTo>
                      <a:pt x="1386" y="140"/>
                    </a:lnTo>
                    <a:lnTo>
                      <a:pt x="1388" y="136"/>
                    </a:lnTo>
                    <a:lnTo>
                      <a:pt x="1391" y="132"/>
                    </a:lnTo>
                    <a:lnTo>
                      <a:pt x="1394" y="128"/>
                    </a:lnTo>
                    <a:lnTo>
                      <a:pt x="1397" y="124"/>
                    </a:lnTo>
                    <a:lnTo>
                      <a:pt x="1400" y="120"/>
                    </a:lnTo>
                    <a:lnTo>
                      <a:pt x="1403" y="116"/>
                    </a:lnTo>
                    <a:lnTo>
                      <a:pt x="1406" y="112"/>
                    </a:lnTo>
                    <a:lnTo>
                      <a:pt x="1409" y="108"/>
                    </a:lnTo>
                    <a:lnTo>
                      <a:pt x="1412" y="104"/>
                    </a:lnTo>
                    <a:lnTo>
                      <a:pt x="1415" y="100"/>
                    </a:lnTo>
                    <a:lnTo>
                      <a:pt x="1418" y="96"/>
                    </a:lnTo>
                    <a:lnTo>
                      <a:pt x="1421" y="92"/>
                    </a:lnTo>
                    <a:lnTo>
                      <a:pt x="1423" y="88"/>
                    </a:lnTo>
                    <a:lnTo>
                      <a:pt x="1425" y="84"/>
                    </a:lnTo>
                    <a:lnTo>
                      <a:pt x="1427" y="79"/>
                    </a:lnTo>
                    <a:lnTo>
                      <a:pt x="1430" y="75"/>
                    </a:lnTo>
                    <a:lnTo>
                      <a:pt x="1411" y="61"/>
                    </a:lnTo>
                    <a:lnTo>
                      <a:pt x="1402" y="56"/>
                    </a:lnTo>
                    <a:lnTo>
                      <a:pt x="1394" y="54"/>
                    </a:lnTo>
                    <a:lnTo>
                      <a:pt x="1386" y="52"/>
                    </a:lnTo>
                    <a:lnTo>
                      <a:pt x="1378" y="51"/>
                    </a:lnTo>
                    <a:lnTo>
                      <a:pt x="1371" y="51"/>
                    </a:lnTo>
                    <a:lnTo>
                      <a:pt x="1364" y="52"/>
                    </a:lnTo>
                    <a:lnTo>
                      <a:pt x="1357" y="54"/>
                    </a:lnTo>
                    <a:lnTo>
                      <a:pt x="1350" y="58"/>
                    </a:lnTo>
                    <a:lnTo>
                      <a:pt x="1343" y="62"/>
                    </a:lnTo>
                    <a:lnTo>
                      <a:pt x="1337" y="66"/>
                    </a:lnTo>
                    <a:lnTo>
                      <a:pt x="1331" y="71"/>
                    </a:lnTo>
                    <a:lnTo>
                      <a:pt x="1325" y="77"/>
                    </a:lnTo>
                    <a:lnTo>
                      <a:pt x="1318" y="83"/>
                    </a:lnTo>
                    <a:lnTo>
                      <a:pt x="1312" y="90"/>
                    </a:lnTo>
                    <a:lnTo>
                      <a:pt x="1306" y="96"/>
                    </a:lnTo>
                    <a:lnTo>
                      <a:pt x="1300" y="104"/>
                    </a:lnTo>
                    <a:lnTo>
                      <a:pt x="1293" y="110"/>
                    </a:lnTo>
                    <a:lnTo>
                      <a:pt x="1287" y="118"/>
                    </a:lnTo>
                    <a:lnTo>
                      <a:pt x="1281" y="125"/>
                    </a:lnTo>
                    <a:lnTo>
                      <a:pt x="1274" y="132"/>
                    </a:lnTo>
                    <a:lnTo>
                      <a:pt x="1267" y="138"/>
                    </a:lnTo>
                    <a:lnTo>
                      <a:pt x="1260" y="145"/>
                    </a:lnTo>
                    <a:lnTo>
                      <a:pt x="1253" y="151"/>
                    </a:lnTo>
                    <a:lnTo>
                      <a:pt x="1245" y="156"/>
                    </a:lnTo>
                    <a:lnTo>
                      <a:pt x="1237" y="162"/>
                    </a:lnTo>
                    <a:lnTo>
                      <a:pt x="1229" y="166"/>
                    </a:lnTo>
                    <a:lnTo>
                      <a:pt x="1221" y="170"/>
                    </a:lnTo>
                    <a:lnTo>
                      <a:pt x="1212" y="173"/>
                    </a:lnTo>
                    <a:lnTo>
                      <a:pt x="1203" y="175"/>
                    </a:lnTo>
                    <a:lnTo>
                      <a:pt x="1193" y="176"/>
                    </a:lnTo>
                    <a:lnTo>
                      <a:pt x="1190" y="176"/>
                    </a:lnTo>
                    <a:lnTo>
                      <a:pt x="1189" y="177"/>
                    </a:lnTo>
                    <a:lnTo>
                      <a:pt x="1187" y="177"/>
                    </a:lnTo>
                    <a:lnTo>
                      <a:pt x="1186" y="177"/>
                    </a:lnTo>
                    <a:lnTo>
                      <a:pt x="1184" y="177"/>
                    </a:lnTo>
                    <a:lnTo>
                      <a:pt x="1183" y="178"/>
                    </a:lnTo>
                    <a:lnTo>
                      <a:pt x="1181" y="178"/>
                    </a:lnTo>
                    <a:lnTo>
                      <a:pt x="1180" y="178"/>
                    </a:lnTo>
                    <a:lnTo>
                      <a:pt x="1178" y="178"/>
                    </a:lnTo>
                    <a:lnTo>
                      <a:pt x="1177" y="179"/>
                    </a:lnTo>
                    <a:lnTo>
                      <a:pt x="1175" y="179"/>
                    </a:lnTo>
                    <a:lnTo>
                      <a:pt x="1174" y="180"/>
                    </a:lnTo>
                    <a:lnTo>
                      <a:pt x="1172" y="180"/>
                    </a:lnTo>
                    <a:lnTo>
                      <a:pt x="1171" y="180"/>
                    </a:lnTo>
                    <a:lnTo>
                      <a:pt x="1169" y="181"/>
                    </a:lnTo>
                    <a:lnTo>
                      <a:pt x="1168" y="181"/>
                    </a:lnTo>
                    <a:lnTo>
                      <a:pt x="1167" y="182"/>
                    </a:lnTo>
                    <a:lnTo>
                      <a:pt x="1165" y="182"/>
                    </a:lnTo>
                    <a:lnTo>
                      <a:pt x="1163" y="182"/>
                    </a:lnTo>
                    <a:lnTo>
                      <a:pt x="1162" y="183"/>
                    </a:lnTo>
                    <a:lnTo>
                      <a:pt x="1161" y="184"/>
                    </a:lnTo>
                    <a:lnTo>
                      <a:pt x="1159" y="184"/>
                    </a:lnTo>
                    <a:lnTo>
                      <a:pt x="1158" y="184"/>
                    </a:lnTo>
                    <a:lnTo>
                      <a:pt x="1156" y="185"/>
                    </a:lnTo>
                    <a:lnTo>
                      <a:pt x="1155" y="185"/>
                    </a:lnTo>
                    <a:lnTo>
                      <a:pt x="1153" y="186"/>
                    </a:lnTo>
                    <a:lnTo>
                      <a:pt x="1152" y="186"/>
                    </a:lnTo>
                    <a:lnTo>
                      <a:pt x="1150" y="186"/>
                    </a:lnTo>
                    <a:lnTo>
                      <a:pt x="1149" y="187"/>
                    </a:lnTo>
                    <a:lnTo>
                      <a:pt x="1147" y="187"/>
                    </a:lnTo>
                    <a:lnTo>
                      <a:pt x="1146" y="188"/>
                    </a:lnTo>
                    <a:lnTo>
                      <a:pt x="1143" y="176"/>
                    </a:lnTo>
                    <a:lnTo>
                      <a:pt x="1143" y="171"/>
                    </a:lnTo>
                    <a:lnTo>
                      <a:pt x="1143" y="166"/>
                    </a:lnTo>
                    <a:lnTo>
                      <a:pt x="1143" y="161"/>
                    </a:lnTo>
                    <a:lnTo>
                      <a:pt x="1145" y="156"/>
                    </a:lnTo>
                    <a:lnTo>
                      <a:pt x="1146" y="152"/>
                    </a:lnTo>
                    <a:lnTo>
                      <a:pt x="1148" y="148"/>
                    </a:lnTo>
                    <a:lnTo>
                      <a:pt x="1150" y="143"/>
                    </a:lnTo>
                    <a:lnTo>
                      <a:pt x="1152" y="139"/>
                    </a:lnTo>
                    <a:lnTo>
                      <a:pt x="1155" y="135"/>
                    </a:lnTo>
                    <a:lnTo>
                      <a:pt x="1158" y="132"/>
                    </a:lnTo>
                    <a:lnTo>
                      <a:pt x="1161" y="128"/>
                    </a:lnTo>
                    <a:lnTo>
                      <a:pt x="1165" y="124"/>
                    </a:lnTo>
                    <a:lnTo>
                      <a:pt x="1169" y="120"/>
                    </a:lnTo>
                    <a:lnTo>
                      <a:pt x="1173" y="117"/>
                    </a:lnTo>
                    <a:lnTo>
                      <a:pt x="1177" y="114"/>
                    </a:lnTo>
                    <a:lnTo>
                      <a:pt x="1181" y="110"/>
                    </a:lnTo>
                    <a:lnTo>
                      <a:pt x="1186" y="107"/>
                    </a:lnTo>
                    <a:lnTo>
                      <a:pt x="1190" y="104"/>
                    </a:lnTo>
                    <a:lnTo>
                      <a:pt x="1195" y="100"/>
                    </a:lnTo>
                    <a:lnTo>
                      <a:pt x="1199" y="97"/>
                    </a:lnTo>
                    <a:lnTo>
                      <a:pt x="1204" y="94"/>
                    </a:lnTo>
                    <a:lnTo>
                      <a:pt x="1208" y="90"/>
                    </a:lnTo>
                    <a:lnTo>
                      <a:pt x="1213" y="87"/>
                    </a:lnTo>
                    <a:lnTo>
                      <a:pt x="1217" y="84"/>
                    </a:lnTo>
                    <a:lnTo>
                      <a:pt x="1221" y="80"/>
                    </a:lnTo>
                    <a:lnTo>
                      <a:pt x="1225" y="77"/>
                    </a:lnTo>
                    <a:lnTo>
                      <a:pt x="1229" y="74"/>
                    </a:lnTo>
                    <a:lnTo>
                      <a:pt x="1233" y="70"/>
                    </a:lnTo>
                    <a:lnTo>
                      <a:pt x="1237" y="67"/>
                    </a:lnTo>
                    <a:lnTo>
                      <a:pt x="1241" y="63"/>
                    </a:lnTo>
                    <a:lnTo>
                      <a:pt x="1212" y="34"/>
                    </a:lnTo>
                    <a:lnTo>
                      <a:pt x="1197" y="24"/>
                    </a:lnTo>
                    <a:lnTo>
                      <a:pt x="1181" y="15"/>
                    </a:lnTo>
                    <a:lnTo>
                      <a:pt x="1165" y="8"/>
                    </a:lnTo>
                    <a:lnTo>
                      <a:pt x="1147" y="4"/>
                    </a:lnTo>
                    <a:lnTo>
                      <a:pt x="1130" y="1"/>
                    </a:lnTo>
                    <a:lnTo>
                      <a:pt x="1112" y="0"/>
                    </a:lnTo>
                    <a:lnTo>
                      <a:pt x="1093" y="0"/>
                    </a:lnTo>
                    <a:lnTo>
                      <a:pt x="1075" y="1"/>
                    </a:lnTo>
                    <a:lnTo>
                      <a:pt x="1056" y="4"/>
                    </a:lnTo>
                    <a:lnTo>
                      <a:pt x="1037" y="8"/>
                    </a:lnTo>
                    <a:lnTo>
                      <a:pt x="1017" y="13"/>
                    </a:lnTo>
                    <a:lnTo>
                      <a:pt x="998" y="18"/>
                    </a:lnTo>
                    <a:lnTo>
                      <a:pt x="978" y="25"/>
                    </a:lnTo>
                    <a:lnTo>
                      <a:pt x="959" y="32"/>
                    </a:lnTo>
                    <a:lnTo>
                      <a:pt x="939" y="40"/>
                    </a:lnTo>
                    <a:lnTo>
                      <a:pt x="920" y="47"/>
                    </a:lnTo>
                    <a:lnTo>
                      <a:pt x="900" y="55"/>
                    </a:lnTo>
                    <a:lnTo>
                      <a:pt x="881" y="64"/>
                    </a:lnTo>
                    <a:lnTo>
                      <a:pt x="862" y="72"/>
                    </a:lnTo>
                    <a:lnTo>
                      <a:pt x="844" y="79"/>
                    </a:lnTo>
                    <a:lnTo>
                      <a:pt x="825" y="87"/>
                    </a:lnTo>
                    <a:lnTo>
                      <a:pt x="807" y="94"/>
                    </a:lnTo>
                    <a:lnTo>
                      <a:pt x="790" y="100"/>
                    </a:lnTo>
                    <a:lnTo>
                      <a:pt x="773" y="106"/>
                    </a:lnTo>
                    <a:lnTo>
                      <a:pt x="757" y="111"/>
                    </a:lnTo>
                    <a:lnTo>
                      <a:pt x="741" y="116"/>
                    </a:lnTo>
                    <a:lnTo>
                      <a:pt x="726" y="118"/>
                    </a:lnTo>
                    <a:lnTo>
                      <a:pt x="712" y="120"/>
                    </a:lnTo>
                    <a:lnTo>
                      <a:pt x="698" y="120"/>
                    </a:lnTo>
                    <a:lnTo>
                      <a:pt x="685" y="120"/>
                    </a:lnTo>
                    <a:lnTo>
                      <a:pt x="659" y="115"/>
                    </a:lnTo>
                    <a:lnTo>
                      <a:pt x="645" y="113"/>
                    </a:lnTo>
                    <a:lnTo>
                      <a:pt x="629" y="110"/>
                    </a:lnTo>
                    <a:lnTo>
                      <a:pt x="613" y="107"/>
                    </a:lnTo>
                    <a:lnTo>
                      <a:pt x="597" y="104"/>
                    </a:lnTo>
                    <a:lnTo>
                      <a:pt x="579" y="101"/>
                    </a:lnTo>
                    <a:lnTo>
                      <a:pt x="562" y="98"/>
                    </a:lnTo>
                    <a:lnTo>
                      <a:pt x="544" y="94"/>
                    </a:lnTo>
                    <a:lnTo>
                      <a:pt x="525" y="91"/>
                    </a:lnTo>
                    <a:lnTo>
                      <a:pt x="506" y="88"/>
                    </a:lnTo>
                    <a:lnTo>
                      <a:pt x="487" y="84"/>
                    </a:lnTo>
                    <a:lnTo>
                      <a:pt x="467" y="81"/>
                    </a:lnTo>
                    <a:lnTo>
                      <a:pt x="448" y="78"/>
                    </a:lnTo>
                    <a:lnTo>
                      <a:pt x="428" y="74"/>
                    </a:lnTo>
                    <a:lnTo>
                      <a:pt x="408" y="71"/>
                    </a:lnTo>
                    <a:lnTo>
                      <a:pt x="389" y="68"/>
                    </a:lnTo>
                    <a:lnTo>
                      <a:pt x="369" y="65"/>
                    </a:lnTo>
                    <a:lnTo>
                      <a:pt x="349" y="62"/>
                    </a:lnTo>
                    <a:lnTo>
                      <a:pt x="330" y="59"/>
                    </a:lnTo>
                    <a:lnTo>
                      <a:pt x="311" y="57"/>
                    </a:lnTo>
                    <a:lnTo>
                      <a:pt x="293" y="55"/>
                    </a:lnTo>
                    <a:lnTo>
                      <a:pt x="275" y="53"/>
                    </a:lnTo>
                    <a:lnTo>
                      <a:pt x="257" y="51"/>
                    </a:lnTo>
                    <a:lnTo>
                      <a:pt x="240" y="50"/>
                    </a:lnTo>
                    <a:lnTo>
                      <a:pt x="224" y="49"/>
                    </a:lnTo>
                    <a:lnTo>
                      <a:pt x="208" y="48"/>
                    </a:lnTo>
                    <a:lnTo>
                      <a:pt x="193" y="48"/>
                    </a:lnTo>
                    <a:lnTo>
                      <a:pt x="179" y="48"/>
                    </a:lnTo>
                    <a:lnTo>
                      <a:pt x="166" y="49"/>
                    </a:lnTo>
                    <a:lnTo>
                      <a:pt x="153" y="50"/>
                    </a:lnTo>
                    <a:lnTo>
                      <a:pt x="142" y="52"/>
                    </a:lnTo>
                    <a:lnTo>
                      <a:pt x="132" y="54"/>
                    </a:lnTo>
                    <a:lnTo>
                      <a:pt x="127" y="56"/>
                    </a:lnTo>
                    <a:lnTo>
                      <a:pt x="123" y="58"/>
                    </a:lnTo>
                    <a:lnTo>
                      <a:pt x="119" y="60"/>
                    </a:lnTo>
                    <a:lnTo>
                      <a:pt x="114" y="62"/>
                    </a:lnTo>
                    <a:lnTo>
                      <a:pt x="110" y="65"/>
                    </a:lnTo>
                    <a:lnTo>
                      <a:pt x="106" y="67"/>
                    </a:lnTo>
                    <a:lnTo>
                      <a:pt x="102" y="70"/>
                    </a:lnTo>
                    <a:lnTo>
                      <a:pt x="98" y="73"/>
                    </a:lnTo>
                    <a:lnTo>
                      <a:pt x="94" y="76"/>
                    </a:lnTo>
                    <a:lnTo>
                      <a:pt x="90" y="80"/>
                    </a:lnTo>
                    <a:lnTo>
                      <a:pt x="86" y="83"/>
                    </a:lnTo>
                    <a:lnTo>
                      <a:pt x="83" y="86"/>
                    </a:lnTo>
                    <a:lnTo>
                      <a:pt x="79" y="90"/>
                    </a:lnTo>
                    <a:lnTo>
                      <a:pt x="75" y="93"/>
                    </a:lnTo>
                    <a:lnTo>
                      <a:pt x="71" y="96"/>
                    </a:lnTo>
                    <a:lnTo>
                      <a:pt x="67" y="100"/>
                    </a:lnTo>
                    <a:lnTo>
                      <a:pt x="63" y="103"/>
                    </a:lnTo>
                    <a:lnTo>
                      <a:pt x="59" y="106"/>
                    </a:lnTo>
                    <a:lnTo>
                      <a:pt x="55" y="109"/>
                    </a:lnTo>
                    <a:lnTo>
                      <a:pt x="51" y="112"/>
                    </a:lnTo>
                    <a:lnTo>
                      <a:pt x="46" y="115"/>
                    </a:lnTo>
                    <a:lnTo>
                      <a:pt x="42" y="118"/>
                    </a:lnTo>
                    <a:lnTo>
                      <a:pt x="37" y="120"/>
                    </a:lnTo>
                    <a:lnTo>
                      <a:pt x="32" y="123"/>
                    </a:lnTo>
                    <a:lnTo>
                      <a:pt x="27" y="125"/>
                    </a:lnTo>
                    <a:lnTo>
                      <a:pt x="22" y="126"/>
                    </a:lnTo>
                    <a:lnTo>
                      <a:pt x="17" y="128"/>
                    </a:lnTo>
                    <a:lnTo>
                      <a:pt x="12" y="130"/>
                    </a:lnTo>
                    <a:lnTo>
                      <a:pt x="6" y="130"/>
                    </a:lnTo>
                    <a:lnTo>
                      <a:pt x="0" y="131"/>
                    </a:lnTo>
                  </a:path>
                </a:pathLst>
              </a:custGeom>
              <a:noFill/>
              <a:ln w="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sz="1293"/>
              </a:p>
            </p:txBody>
          </p:sp>
          <p:sp>
            <p:nvSpPr>
              <p:cNvPr id="67658" name="Rectangle 74">
                <a:extLst>
                  <a:ext uri="{FF2B5EF4-FFF2-40B4-BE49-F238E27FC236}">
                    <a16:creationId xmlns:a16="http://schemas.microsoft.com/office/drawing/2014/main" id="{5F0C7F13-F0EB-487F-9A80-2C5B0E27C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16" y="1632"/>
                <a:ext cx="58" cy="1471"/>
              </a:xfrm>
              <a:prstGeom prst="rect">
                <a:avLst/>
              </a:prstGeom>
              <a:pattFill prst="wdUpDiag">
                <a:fgClr>
                  <a:srgbClr val="BF4646"/>
                </a:fgClr>
                <a:bgClr>
                  <a:srgbClr val="00FF80"/>
                </a:bgClr>
              </a:pattFill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59" name="Line 75">
                <a:extLst>
                  <a:ext uri="{FF2B5EF4-FFF2-40B4-BE49-F238E27FC236}">
                    <a16:creationId xmlns:a16="http://schemas.microsoft.com/office/drawing/2014/main" id="{B1511912-FBF6-4845-835E-56438AE1A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5" y="1471"/>
                <a:ext cx="14" cy="2380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60" name="Rectangle 76">
                <a:extLst>
                  <a:ext uri="{FF2B5EF4-FFF2-40B4-BE49-F238E27FC236}">
                    <a16:creationId xmlns:a16="http://schemas.microsoft.com/office/drawing/2014/main" id="{CCD50CE2-15F4-4C70-B6B0-BD7F5DD54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16" y="3104"/>
                <a:ext cx="63" cy="465"/>
              </a:xfrm>
              <a:prstGeom prst="rect">
                <a:avLst/>
              </a:prstGeom>
              <a:pattFill prst="wdUpDiag">
                <a:fgClr>
                  <a:srgbClr val="BF4646"/>
                </a:fgClr>
                <a:bgClr>
                  <a:srgbClr val="00FF80"/>
                </a:bgClr>
              </a:pattFill>
              <a:ln w="0">
                <a:solidFill>
                  <a:srgbClr val="8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61" name="Line 77">
                <a:extLst>
                  <a:ext uri="{FF2B5EF4-FFF2-40B4-BE49-F238E27FC236}">
                    <a16:creationId xmlns:a16="http://schemas.microsoft.com/office/drawing/2014/main" id="{775A1FB8-3548-4599-8EE6-48ED47B4A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6" y="3673"/>
                <a:ext cx="815" cy="0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62" name="Line 78">
                <a:extLst>
                  <a:ext uri="{FF2B5EF4-FFF2-40B4-BE49-F238E27FC236}">
                    <a16:creationId xmlns:a16="http://schemas.microsoft.com/office/drawing/2014/main" id="{74D4063E-B156-439A-871F-435961DDA1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0" y="3730"/>
                <a:ext cx="809" cy="0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63" name="Text Box 79">
                <a:extLst>
                  <a:ext uri="{FF2B5EF4-FFF2-40B4-BE49-F238E27FC236}">
                    <a16:creationId xmlns:a16="http://schemas.microsoft.com/office/drawing/2014/main" id="{9E107609-B014-4EA3-B462-5AD7C9DD29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2" y="1297"/>
                <a:ext cx="583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it-IT" altLang="it-IT" sz="1477" b="1" i="1">
                    <a:solidFill>
                      <a:schemeClr val="bg1"/>
                    </a:solidFill>
                    <a:latin typeface="Arial" panose="020B0604020202020204" pitchFamily="34" charset="0"/>
                  </a:rPr>
                  <a:t>18°30'E</a:t>
                </a:r>
                <a:endParaRPr lang="it-IT" altLang="it-IT" sz="2216">
                  <a:solidFill>
                    <a:schemeClr val="bg1"/>
                  </a:solidFill>
                </a:endParaRPr>
              </a:p>
            </p:txBody>
          </p:sp>
          <p:sp>
            <p:nvSpPr>
              <p:cNvPr id="67664" name="Text Box 80">
                <a:extLst>
                  <a:ext uri="{FF2B5EF4-FFF2-40B4-BE49-F238E27FC236}">
                    <a16:creationId xmlns:a16="http://schemas.microsoft.com/office/drawing/2014/main" id="{53D6212A-FA3E-4088-BD55-9FBD244EB2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5" y="3791"/>
                <a:ext cx="278" cy="2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30000"/>
                  </a:spcBef>
                </a:pPr>
                <a:r>
                  <a:rPr lang="it-IT" altLang="it-IT" sz="1477" b="1" i="1">
                    <a:solidFill>
                      <a:schemeClr val="bg1"/>
                    </a:solidFill>
                    <a:latin typeface="Arial" panose="020B0604020202020204" pitchFamily="34" charset="0"/>
                  </a:rPr>
                  <a:t>O°</a:t>
                </a:r>
                <a:endParaRPr lang="it-IT" altLang="it-IT" sz="2216">
                  <a:solidFill>
                    <a:schemeClr val="bg1"/>
                  </a:solidFill>
                </a:endParaRPr>
              </a:p>
            </p:txBody>
          </p:sp>
          <p:sp>
            <p:nvSpPr>
              <p:cNvPr id="67666" name="Line 82">
                <a:extLst>
                  <a:ext uri="{FF2B5EF4-FFF2-40B4-BE49-F238E27FC236}">
                    <a16:creationId xmlns:a16="http://schemas.microsoft.com/office/drawing/2014/main" id="{0E35A1F4-C2B0-4256-A7B3-C3759A176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15" y="1241"/>
                <a:ext cx="0" cy="239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  <p:sp>
            <p:nvSpPr>
              <p:cNvPr id="67667" name="Line 83">
                <a:extLst>
                  <a:ext uri="{FF2B5EF4-FFF2-40B4-BE49-F238E27FC236}">
                    <a16:creationId xmlns:a16="http://schemas.microsoft.com/office/drawing/2014/main" id="{33A6D31A-93A7-43F1-B621-A6A0BB774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63" y="1241"/>
                <a:ext cx="0" cy="239"/>
              </a:xfrm>
              <a:prstGeom prst="line">
                <a:avLst/>
              </a:prstGeom>
              <a:noFill/>
              <a:ln w="0">
                <a:solidFill>
                  <a:srgbClr val="8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 sz="1293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D2DE450D-9FE4-4ADC-BA73-B2810007D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611" y="6032358"/>
            <a:ext cx="1899747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0D940953-53A4-443B-9910-F3714F8FF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708" y="5176569"/>
            <a:ext cx="2815906" cy="42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D49A2CBF-4A30-478A-8206-F65C04A5B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37" y="756748"/>
            <a:ext cx="4428347" cy="65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54" tIns="41044" rIns="83554" bIns="41044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dirty="0"/>
              <a:t>Quadro generale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33B49900-476B-4043-92E3-27A3EF05C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809" y="1841750"/>
            <a:ext cx="6540643" cy="10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54" tIns="41044" rIns="83554" bIns="41044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68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it-IT" altLang="it-IT" dirty="0"/>
              <a:t>L’uso  delle conoscenze acquisite è finalizzato al raggiungimento del </a:t>
            </a:r>
          </a:p>
        </p:txBody>
      </p:sp>
      <p:grpSp>
        <p:nvGrpSpPr>
          <p:cNvPr id="72711" name="Group 7">
            <a:extLst>
              <a:ext uri="{FF2B5EF4-FFF2-40B4-BE49-F238E27FC236}">
                <a16:creationId xmlns:a16="http://schemas.microsoft.com/office/drawing/2014/main" id="{CAB0703B-B8E4-4AB2-8CA6-DA7EAB36B578}"/>
              </a:ext>
            </a:extLst>
          </p:cNvPr>
          <p:cNvGrpSpPr>
            <a:grpSpLocks/>
          </p:cNvGrpSpPr>
          <p:nvPr/>
        </p:nvGrpSpPr>
        <p:grpSpPr bwMode="auto">
          <a:xfrm>
            <a:off x="4242310" y="3769348"/>
            <a:ext cx="2251552" cy="1407220"/>
            <a:chOff x="1920" y="2880"/>
            <a:chExt cx="1536" cy="960"/>
          </a:xfrm>
        </p:grpSpPr>
        <p:sp>
          <p:nvSpPr>
            <p:cNvPr id="72712" name="Oval 8">
              <a:extLst>
                <a:ext uri="{FF2B5EF4-FFF2-40B4-BE49-F238E27FC236}">
                  <a16:creationId xmlns:a16="http://schemas.microsoft.com/office/drawing/2014/main" id="{DCC803E7-1B98-42F8-81DF-B85804943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80"/>
              <a:ext cx="1536" cy="9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72713" name="Text Box 9">
              <a:extLst>
                <a:ext uri="{FF2B5EF4-FFF2-40B4-BE49-F238E27FC236}">
                  <a16:creationId xmlns:a16="http://schemas.microsoft.com/office/drawing/2014/main" id="{30963505-6427-4BAE-B3F3-B4E39C253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168"/>
              <a:ext cx="874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 b="1" dirty="0"/>
                <a:t>1° step</a:t>
              </a:r>
              <a:endParaRPr lang="it-IT" altLang="it-IT" sz="2400" dirty="0"/>
            </a:p>
          </p:txBody>
        </p:sp>
      </p:grpSp>
      <p:sp>
        <p:nvSpPr>
          <p:cNvPr id="72714" name="AutoShape 10">
            <a:extLst>
              <a:ext uri="{FF2B5EF4-FFF2-40B4-BE49-F238E27FC236}">
                <a16:creationId xmlns:a16="http://schemas.microsoft.com/office/drawing/2014/main" id="{B6DD9EE5-2876-40C7-B281-AF4C4C4B2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859" y="3136099"/>
            <a:ext cx="677225" cy="1121379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sz="1293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C3B5445A-C1F1-45CD-B85B-0F642F81B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37" y="756748"/>
            <a:ext cx="3302571" cy="65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54" tIns="41044" rIns="83554" bIns="41044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dirty="0"/>
              <a:t>Programma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F5528D37-2601-4443-9ACC-FDC1796F4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150" y="2266206"/>
            <a:ext cx="8372961" cy="234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0" indent="-857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33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24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dirty="0"/>
              <a:t>In  questa  lezione affronteremo i seguenti argomenti: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it-IT" altLang="it-IT" dirty="0"/>
              <a:t>       - generalità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it-IT" altLang="it-IT" dirty="0"/>
              <a:t>       - il taglio dei fusi</a:t>
            </a:r>
          </a:p>
          <a:p>
            <a:pPr>
              <a:spcBef>
                <a:spcPct val="50000"/>
              </a:spcBef>
            </a:pPr>
            <a:r>
              <a:rPr lang="it-IT" altLang="it-IT" dirty="0"/>
              <a:t>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>
            <a:extLst>
              <a:ext uri="{FF2B5EF4-FFF2-40B4-BE49-F238E27FC236}">
                <a16:creationId xmlns:a16="http://schemas.microsoft.com/office/drawing/2014/main" id="{187C22CF-0933-43DA-A39B-969CD2E48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6" y="667331"/>
            <a:ext cx="4995632" cy="66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554" tIns="41044" rIns="83554" bIns="41044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ct val="50000"/>
              </a:spcBef>
              <a:defRPr sz="3694" b="1"/>
            </a:lvl1pPr>
          </a:lstStyle>
          <a:p>
            <a:r>
              <a:rPr lang="it-IT" altLang="it-IT" dirty="0"/>
              <a:t>Glossario</a:t>
            </a:r>
          </a:p>
        </p:txBody>
      </p:sp>
      <p:grpSp>
        <p:nvGrpSpPr>
          <p:cNvPr id="70665" name="Group 9">
            <a:extLst>
              <a:ext uri="{FF2B5EF4-FFF2-40B4-BE49-F238E27FC236}">
                <a16:creationId xmlns:a16="http://schemas.microsoft.com/office/drawing/2014/main" id="{D6AC02E8-9FB1-4841-9DD4-04AE83A81FD0}"/>
              </a:ext>
            </a:extLst>
          </p:cNvPr>
          <p:cNvGrpSpPr>
            <a:grpSpLocks/>
          </p:cNvGrpSpPr>
          <p:nvPr/>
        </p:nvGrpSpPr>
        <p:grpSpPr bwMode="auto">
          <a:xfrm>
            <a:off x="633250" y="1951419"/>
            <a:ext cx="7950794" cy="1561135"/>
            <a:chOff x="432" y="1152"/>
            <a:chExt cx="5424" cy="1065"/>
          </a:xfrm>
        </p:grpSpPr>
        <p:sp>
          <p:nvSpPr>
            <p:cNvPr id="70661" name="Text Box 5">
              <a:extLst>
                <a:ext uri="{FF2B5EF4-FFF2-40B4-BE49-F238E27FC236}">
                  <a16:creationId xmlns:a16="http://schemas.microsoft.com/office/drawing/2014/main" id="{235AFFE1-26A0-4060-A164-F2C5A2942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152"/>
              <a:ext cx="460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800" b="1" i="1" u="sng">
                  <a:solidFill>
                    <a:schemeClr val="tx1"/>
                  </a:solidFill>
                </a:rPr>
                <a:t>cartografia</a:t>
              </a:r>
            </a:p>
          </p:txBody>
        </p:sp>
        <p:sp>
          <p:nvSpPr>
            <p:cNvPr id="70663" name="Text Box 7">
              <a:extLst>
                <a:ext uri="{FF2B5EF4-FFF2-40B4-BE49-F238E27FC236}">
                  <a16:creationId xmlns:a16="http://schemas.microsoft.com/office/drawing/2014/main" id="{0CD5E91C-3BA9-43FB-8A6C-5E57042F41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1776"/>
              <a:ext cx="5424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800" dirty="0">
                  <a:solidFill>
                    <a:schemeClr val="tx1"/>
                  </a:solidFill>
                </a:rPr>
                <a:t>Scopo della cartografia  è quello di rappresentare zone più o meno  vaste su di un piano (carta topografica). </a:t>
              </a:r>
            </a:p>
          </p:txBody>
        </p:sp>
      </p:grpSp>
      <p:sp>
        <p:nvSpPr>
          <p:cNvPr id="70664" name="Text Box 8">
            <a:extLst>
              <a:ext uri="{FF2B5EF4-FFF2-40B4-BE49-F238E27FC236}">
                <a16:creationId xmlns:a16="http://schemas.microsoft.com/office/drawing/2014/main" id="{EF57D782-37F4-4488-A05E-B395EA6E0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821" y="4554776"/>
            <a:ext cx="84403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800">
                <a:solidFill>
                  <a:schemeClr val="tx1"/>
                </a:solidFill>
              </a:rPr>
              <a:t>Per fare questo è necessario imporre una corrispondenza biunivoca tra i punti sulla superficie terrestre  ed i punti della rappresentazione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1D55CC9-942E-4958-AAAE-14CEFAFFC4B2}"/>
              </a:ext>
            </a:extLst>
          </p:cNvPr>
          <p:cNvSpPr/>
          <p:nvPr/>
        </p:nvSpPr>
        <p:spPr>
          <a:xfrm>
            <a:off x="296919" y="1462780"/>
            <a:ext cx="3524368" cy="4653002"/>
          </a:xfrm>
          <a:prstGeom prst="rect">
            <a:avLst/>
          </a:prstGeom>
          <a:solidFill>
            <a:srgbClr val="59763A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7890" name="Group 2">
            <a:extLst>
              <a:ext uri="{FF2B5EF4-FFF2-40B4-BE49-F238E27FC236}">
                <a16:creationId xmlns:a16="http://schemas.microsoft.com/office/drawing/2014/main" id="{255C89CA-BF83-4C66-B329-0F98D53BBBE8}"/>
              </a:ext>
            </a:extLst>
          </p:cNvPr>
          <p:cNvGrpSpPr>
            <a:grpSpLocks/>
          </p:cNvGrpSpPr>
          <p:nvPr/>
        </p:nvGrpSpPr>
        <p:grpSpPr bwMode="auto">
          <a:xfrm>
            <a:off x="-28022" y="659378"/>
            <a:ext cx="8161878" cy="646442"/>
            <a:chOff x="288" y="345"/>
            <a:chExt cx="5568" cy="441"/>
          </a:xfrm>
        </p:grpSpPr>
        <p:sp>
          <p:nvSpPr>
            <p:cNvPr id="37891" name="Line 3">
              <a:extLst>
                <a:ext uri="{FF2B5EF4-FFF2-40B4-BE49-F238E27FC236}">
                  <a16:creationId xmlns:a16="http://schemas.microsoft.com/office/drawing/2014/main" id="{E1F6E841-C811-40B6-BBBA-E95CEB066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720"/>
              <a:ext cx="55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892" name="Text Box 4">
              <a:extLst>
                <a:ext uri="{FF2B5EF4-FFF2-40B4-BE49-F238E27FC236}">
                  <a16:creationId xmlns:a16="http://schemas.microsoft.com/office/drawing/2014/main" id="{54BC63E9-43AC-4404-9C49-DC8B59CDD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45"/>
              <a:ext cx="3408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3600" b="1" i="1" dirty="0"/>
                <a:t>Primo argomento</a:t>
              </a:r>
            </a:p>
          </p:txBody>
        </p:sp>
      </p:grpSp>
      <p:sp>
        <p:nvSpPr>
          <p:cNvPr id="37893" name="Text Box 5">
            <a:extLst>
              <a:ext uri="{FF2B5EF4-FFF2-40B4-BE49-F238E27FC236}">
                <a16:creationId xmlns:a16="http://schemas.microsoft.com/office/drawing/2014/main" id="{20CE6E8B-3E13-4E84-9FBF-FBD828350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0" y="2021780"/>
            <a:ext cx="7739711" cy="51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0" indent="-2857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04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238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619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076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4533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991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5448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</a:pPr>
            <a:endParaRPr lang="it-IT" altLang="it-IT" sz="2586"/>
          </a:p>
        </p:txBody>
      </p:sp>
      <p:grpSp>
        <p:nvGrpSpPr>
          <p:cNvPr id="37899" name="Group 11">
            <a:extLst>
              <a:ext uri="{FF2B5EF4-FFF2-40B4-BE49-F238E27FC236}">
                <a16:creationId xmlns:a16="http://schemas.microsoft.com/office/drawing/2014/main" id="{262E4E90-C2F4-4FF8-AD88-EDF245111C5D}"/>
              </a:ext>
            </a:extLst>
          </p:cNvPr>
          <p:cNvGrpSpPr>
            <a:grpSpLocks/>
          </p:cNvGrpSpPr>
          <p:nvPr/>
        </p:nvGrpSpPr>
        <p:grpSpPr bwMode="auto">
          <a:xfrm>
            <a:off x="633250" y="1855516"/>
            <a:ext cx="3040181" cy="3793410"/>
            <a:chOff x="143" y="35"/>
            <a:chExt cx="2594" cy="4299"/>
          </a:xfrm>
          <a:solidFill>
            <a:srgbClr val="59763A"/>
          </a:solidFill>
        </p:grpSpPr>
        <p:sp>
          <p:nvSpPr>
            <p:cNvPr id="37900" name="Freeform 12">
              <a:extLst>
                <a:ext uri="{FF2B5EF4-FFF2-40B4-BE49-F238E27FC236}">
                  <a16:creationId xmlns:a16="http://schemas.microsoft.com/office/drawing/2014/main" id="{5B07F232-8A04-48C4-8709-E6901DA8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012"/>
              <a:ext cx="252" cy="309"/>
            </a:xfrm>
            <a:custGeom>
              <a:avLst/>
              <a:gdLst>
                <a:gd name="T0" fmla="*/ 236 w 252"/>
                <a:gd name="T1" fmla="*/ 44 h 309"/>
                <a:gd name="T2" fmla="*/ 247 w 252"/>
                <a:gd name="T3" fmla="*/ 81 h 309"/>
                <a:gd name="T4" fmla="*/ 247 w 252"/>
                <a:gd name="T5" fmla="*/ 107 h 309"/>
                <a:gd name="T6" fmla="*/ 234 w 252"/>
                <a:gd name="T7" fmla="*/ 135 h 309"/>
                <a:gd name="T8" fmla="*/ 212 w 252"/>
                <a:gd name="T9" fmla="*/ 160 h 309"/>
                <a:gd name="T10" fmla="*/ 216 w 252"/>
                <a:gd name="T11" fmla="*/ 201 h 309"/>
                <a:gd name="T12" fmla="*/ 221 w 252"/>
                <a:gd name="T13" fmla="*/ 216 h 309"/>
                <a:gd name="T14" fmla="*/ 214 w 252"/>
                <a:gd name="T15" fmla="*/ 240 h 309"/>
                <a:gd name="T16" fmla="*/ 189 w 252"/>
                <a:gd name="T17" fmla="*/ 257 h 309"/>
                <a:gd name="T18" fmla="*/ 175 w 252"/>
                <a:gd name="T19" fmla="*/ 258 h 309"/>
                <a:gd name="T20" fmla="*/ 153 w 252"/>
                <a:gd name="T21" fmla="*/ 284 h 309"/>
                <a:gd name="T22" fmla="*/ 133 w 252"/>
                <a:gd name="T23" fmla="*/ 290 h 309"/>
                <a:gd name="T24" fmla="*/ 114 w 252"/>
                <a:gd name="T25" fmla="*/ 277 h 309"/>
                <a:gd name="T26" fmla="*/ 93 w 252"/>
                <a:gd name="T27" fmla="*/ 256 h 309"/>
                <a:gd name="T28" fmla="*/ 63 w 252"/>
                <a:gd name="T29" fmla="*/ 251 h 309"/>
                <a:gd name="T30" fmla="*/ 43 w 252"/>
                <a:gd name="T31" fmla="*/ 284 h 309"/>
                <a:gd name="T32" fmla="*/ 25 w 252"/>
                <a:gd name="T33" fmla="*/ 297 h 309"/>
                <a:gd name="T34" fmla="*/ 16 w 252"/>
                <a:gd name="T35" fmla="*/ 268 h 309"/>
                <a:gd name="T36" fmla="*/ 15 w 252"/>
                <a:gd name="T37" fmla="*/ 268 h 309"/>
                <a:gd name="T38" fmla="*/ 13 w 252"/>
                <a:gd name="T39" fmla="*/ 233 h 309"/>
                <a:gd name="T40" fmla="*/ 5 w 252"/>
                <a:gd name="T41" fmla="*/ 204 h 309"/>
                <a:gd name="T42" fmla="*/ 3 w 252"/>
                <a:gd name="T43" fmla="*/ 170 h 309"/>
                <a:gd name="T44" fmla="*/ 9 w 252"/>
                <a:gd name="T45" fmla="*/ 165 h 309"/>
                <a:gd name="T46" fmla="*/ 35 w 252"/>
                <a:gd name="T47" fmla="*/ 155 h 309"/>
                <a:gd name="T48" fmla="*/ 51 w 252"/>
                <a:gd name="T49" fmla="*/ 134 h 309"/>
                <a:gd name="T50" fmla="*/ 69 w 252"/>
                <a:gd name="T51" fmla="*/ 94 h 309"/>
                <a:gd name="T52" fmla="*/ 101 w 252"/>
                <a:gd name="T53" fmla="*/ 107 h 309"/>
                <a:gd name="T54" fmla="*/ 126 w 252"/>
                <a:gd name="T55" fmla="*/ 115 h 309"/>
                <a:gd name="T56" fmla="*/ 135 w 252"/>
                <a:gd name="T57" fmla="*/ 72 h 309"/>
                <a:gd name="T58" fmla="*/ 151 w 252"/>
                <a:gd name="T59" fmla="*/ 25 h 309"/>
                <a:gd name="T60" fmla="*/ 158 w 252"/>
                <a:gd name="T61" fmla="*/ 0 h 309"/>
                <a:gd name="T62" fmla="*/ 176 w 252"/>
                <a:gd name="T63" fmla="*/ 12 h 309"/>
                <a:gd name="T64" fmla="*/ 207 w 252"/>
                <a:gd name="T65" fmla="*/ 20 h 309"/>
                <a:gd name="T66" fmla="*/ 231 w 252"/>
                <a:gd name="T67" fmla="*/ 2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2" h="309">
                  <a:moveTo>
                    <a:pt x="231" y="29"/>
                  </a:moveTo>
                  <a:lnTo>
                    <a:pt x="236" y="44"/>
                  </a:lnTo>
                  <a:lnTo>
                    <a:pt x="242" y="66"/>
                  </a:lnTo>
                  <a:lnTo>
                    <a:pt x="247" y="81"/>
                  </a:lnTo>
                  <a:lnTo>
                    <a:pt x="251" y="95"/>
                  </a:lnTo>
                  <a:lnTo>
                    <a:pt x="247" y="107"/>
                  </a:lnTo>
                  <a:lnTo>
                    <a:pt x="246" y="127"/>
                  </a:lnTo>
                  <a:lnTo>
                    <a:pt x="234" y="135"/>
                  </a:lnTo>
                  <a:lnTo>
                    <a:pt x="221" y="144"/>
                  </a:lnTo>
                  <a:lnTo>
                    <a:pt x="212" y="160"/>
                  </a:lnTo>
                  <a:lnTo>
                    <a:pt x="216" y="174"/>
                  </a:lnTo>
                  <a:lnTo>
                    <a:pt x="216" y="201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14" y="240"/>
                  </a:lnTo>
                  <a:lnTo>
                    <a:pt x="204" y="256"/>
                  </a:lnTo>
                  <a:lnTo>
                    <a:pt x="189" y="257"/>
                  </a:lnTo>
                  <a:lnTo>
                    <a:pt x="185" y="243"/>
                  </a:lnTo>
                  <a:lnTo>
                    <a:pt x="175" y="258"/>
                  </a:lnTo>
                  <a:lnTo>
                    <a:pt x="166" y="275"/>
                  </a:lnTo>
                  <a:lnTo>
                    <a:pt x="153" y="284"/>
                  </a:lnTo>
                  <a:lnTo>
                    <a:pt x="143" y="300"/>
                  </a:lnTo>
                  <a:lnTo>
                    <a:pt x="133" y="290"/>
                  </a:lnTo>
                  <a:lnTo>
                    <a:pt x="125" y="287"/>
                  </a:lnTo>
                  <a:lnTo>
                    <a:pt x="114" y="277"/>
                  </a:lnTo>
                  <a:lnTo>
                    <a:pt x="103" y="266"/>
                  </a:lnTo>
                  <a:lnTo>
                    <a:pt x="93" y="256"/>
                  </a:lnTo>
                  <a:lnTo>
                    <a:pt x="77" y="250"/>
                  </a:lnTo>
                  <a:lnTo>
                    <a:pt x="63" y="251"/>
                  </a:lnTo>
                  <a:lnTo>
                    <a:pt x="51" y="260"/>
                  </a:lnTo>
                  <a:lnTo>
                    <a:pt x="43" y="284"/>
                  </a:lnTo>
                  <a:lnTo>
                    <a:pt x="36" y="308"/>
                  </a:lnTo>
                  <a:lnTo>
                    <a:pt x="25" y="297"/>
                  </a:lnTo>
                  <a:lnTo>
                    <a:pt x="21" y="282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5" y="268"/>
                  </a:lnTo>
                  <a:lnTo>
                    <a:pt x="12" y="253"/>
                  </a:lnTo>
                  <a:lnTo>
                    <a:pt x="13" y="233"/>
                  </a:lnTo>
                  <a:lnTo>
                    <a:pt x="9" y="218"/>
                  </a:lnTo>
                  <a:lnTo>
                    <a:pt x="5" y="204"/>
                  </a:lnTo>
                  <a:lnTo>
                    <a:pt x="0" y="189"/>
                  </a:lnTo>
                  <a:lnTo>
                    <a:pt x="3" y="170"/>
                  </a:lnTo>
                  <a:lnTo>
                    <a:pt x="8" y="165"/>
                  </a:lnTo>
                  <a:lnTo>
                    <a:pt x="9" y="165"/>
                  </a:lnTo>
                  <a:lnTo>
                    <a:pt x="23" y="164"/>
                  </a:lnTo>
                  <a:lnTo>
                    <a:pt x="35" y="155"/>
                  </a:lnTo>
                  <a:lnTo>
                    <a:pt x="49" y="153"/>
                  </a:lnTo>
                  <a:lnTo>
                    <a:pt x="51" y="134"/>
                  </a:lnTo>
                  <a:lnTo>
                    <a:pt x="59" y="110"/>
                  </a:lnTo>
                  <a:lnTo>
                    <a:pt x="69" y="94"/>
                  </a:lnTo>
                  <a:lnTo>
                    <a:pt x="84" y="100"/>
                  </a:lnTo>
                  <a:lnTo>
                    <a:pt x="101" y="107"/>
                  </a:lnTo>
                  <a:lnTo>
                    <a:pt x="118" y="112"/>
                  </a:lnTo>
                  <a:lnTo>
                    <a:pt x="126" y="115"/>
                  </a:lnTo>
                  <a:lnTo>
                    <a:pt x="127" y="96"/>
                  </a:lnTo>
                  <a:lnTo>
                    <a:pt x="135" y="72"/>
                  </a:lnTo>
                  <a:lnTo>
                    <a:pt x="143" y="49"/>
                  </a:lnTo>
                  <a:lnTo>
                    <a:pt x="151" y="25"/>
                  </a:lnTo>
                  <a:lnTo>
                    <a:pt x="160" y="8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76" y="12"/>
                  </a:lnTo>
                  <a:lnTo>
                    <a:pt x="191" y="13"/>
                  </a:lnTo>
                  <a:lnTo>
                    <a:pt x="207" y="20"/>
                  </a:lnTo>
                  <a:lnTo>
                    <a:pt x="223" y="27"/>
                  </a:lnTo>
                  <a:lnTo>
                    <a:pt x="231" y="28"/>
                  </a:lnTo>
                  <a:lnTo>
                    <a:pt x="231" y="29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01" name="Freeform 13">
              <a:extLst>
                <a:ext uri="{FF2B5EF4-FFF2-40B4-BE49-F238E27FC236}">
                  <a16:creationId xmlns:a16="http://schemas.microsoft.com/office/drawing/2014/main" id="{CED4811F-C002-4653-9FC1-F3E1E526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2000"/>
              <a:ext cx="772" cy="761"/>
            </a:xfrm>
            <a:custGeom>
              <a:avLst/>
              <a:gdLst>
                <a:gd name="T0" fmla="*/ 30 w 772"/>
                <a:gd name="T1" fmla="*/ 77 h 761"/>
                <a:gd name="T2" fmla="*/ 35 w 772"/>
                <a:gd name="T3" fmla="*/ 118 h 761"/>
                <a:gd name="T4" fmla="*/ 9 w 772"/>
                <a:gd name="T5" fmla="*/ 155 h 761"/>
                <a:gd name="T6" fmla="*/ 4 w 772"/>
                <a:gd name="T7" fmla="*/ 212 h 761"/>
                <a:gd name="T8" fmla="*/ 11 w 772"/>
                <a:gd name="T9" fmla="*/ 234 h 761"/>
                <a:gd name="T10" fmla="*/ 20 w 772"/>
                <a:gd name="T11" fmla="*/ 265 h 761"/>
                <a:gd name="T12" fmla="*/ 44 w 772"/>
                <a:gd name="T13" fmla="*/ 320 h 761"/>
                <a:gd name="T14" fmla="*/ 65 w 772"/>
                <a:gd name="T15" fmla="*/ 366 h 761"/>
                <a:gd name="T16" fmla="*/ 103 w 772"/>
                <a:gd name="T17" fmla="*/ 373 h 761"/>
                <a:gd name="T18" fmla="*/ 142 w 772"/>
                <a:gd name="T19" fmla="*/ 382 h 761"/>
                <a:gd name="T20" fmla="*/ 166 w 772"/>
                <a:gd name="T21" fmla="*/ 364 h 761"/>
                <a:gd name="T22" fmla="*/ 207 w 772"/>
                <a:gd name="T23" fmla="*/ 352 h 761"/>
                <a:gd name="T24" fmla="*/ 226 w 772"/>
                <a:gd name="T25" fmla="*/ 392 h 761"/>
                <a:gd name="T26" fmla="*/ 259 w 772"/>
                <a:gd name="T27" fmla="*/ 431 h 761"/>
                <a:gd name="T28" fmla="*/ 288 w 772"/>
                <a:gd name="T29" fmla="*/ 455 h 761"/>
                <a:gd name="T30" fmla="*/ 317 w 772"/>
                <a:gd name="T31" fmla="*/ 479 h 761"/>
                <a:gd name="T32" fmla="*/ 357 w 772"/>
                <a:gd name="T33" fmla="*/ 466 h 761"/>
                <a:gd name="T34" fmla="*/ 379 w 772"/>
                <a:gd name="T35" fmla="*/ 513 h 761"/>
                <a:gd name="T36" fmla="*/ 385 w 772"/>
                <a:gd name="T37" fmla="*/ 562 h 761"/>
                <a:gd name="T38" fmla="*/ 421 w 772"/>
                <a:gd name="T39" fmla="*/ 582 h 761"/>
                <a:gd name="T40" fmla="*/ 433 w 772"/>
                <a:gd name="T41" fmla="*/ 573 h 761"/>
                <a:gd name="T42" fmla="*/ 463 w 772"/>
                <a:gd name="T43" fmla="*/ 524 h 761"/>
                <a:gd name="T44" fmla="*/ 497 w 772"/>
                <a:gd name="T45" fmla="*/ 543 h 761"/>
                <a:gd name="T46" fmla="*/ 509 w 772"/>
                <a:gd name="T47" fmla="*/ 581 h 761"/>
                <a:gd name="T48" fmla="*/ 550 w 772"/>
                <a:gd name="T49" fmla="*/ 594 h 761"/>
                <a:gd name="T50" fmla="*/ 598 w 772"/>
                <a:gd name="T51" fmla="*/ 586 h 761"/>
                <a:gd name="T52" fmla="*/ 645 w 772"/>
                <a:gd name="T53" fmla="*/ 596 h 761"/>
                <a:gd name="T54" fmla="*/ 669 w 772"/>
                <a:gd name="T55" fmla="*/ 652 h 761"/>
                <a:gd name="T56" fmla="*/ 683 w 772"/>
                <a:gd name="T57" fmla="*/ 695 h 761"/>
                <a:gd name="T58" fmla="*/ 710 w 772"/>
                <a:gd name="T59" fmla="*/ 739 h 761"/>
                <a:gd name="T60" fmla="*/ 753 w 772"/>
                <a:gd name="T61" fmla="*/ 760 h 761"/>
                <a:gd name="T62" fmla="*/ 757 w 772"/>
                <a:gd name="T63" fmla="*/ 703 h 761"/>
                <a:gd name="T64" fmla="*/ 771 w 772"/>
                <a:gd name="T65" fmla="*/ 648 h 761"/>
                <a:gd name="T66" fmla="*/ 756 w 772"/>
                <a:gd name="T67" fmla="*/ 596 h 761"/>
                <a:gd name="T68" fmla="*/ 737 w 772"/>
                <a:gd name="T69" fmla="*/ 556 h 761"/>
                <a:gd name="T70" fmla="*/ 685 w 772"/>
                <a:gd name="T71" fmla="*/ 505 h 761"/>
                <a:gd name="T72" fmla="*/ 649 w 772"/>
                <a:gd name="T73" fmla="*/ 458 h 761"/>
                <a:gd name="T74" fmla="*/ 609 w 772"/>
                <a:gd name="T75" fmla="*/ 425 h 761"/>
                <a:gd name="T76" fmla="*/ 567 w 772"/>
                <a:gd name="T77" fmla="*/ 402 h 761"/>
                <a:gd name="T78" fmla="*/ 532 w 772"/>
                <a:gd name="T79" fmla="*/ 384 h 761"/>
                <a:gd name="T80" fmla="*/ 492 w 772"/>
                <a:gd name="T81" fmla="*/ 350 h 761"/>
                <a:gd name="T82" fmla="*/ 439 w 772"/>
                <a:gd name="T83" fmla="*/ 316 h 761"/>
                <a:gd name="T84" fmla="*/ 380 w 772"/>
                <a:gd name="T85" fmla="*/ 296 h 761"/>
                <a:gd name="T86" fmla="*/ 338 w 772"/>
                <a:gd name="T87" fmla="*/ 275 h 761"/>
                <a:gd name="T88" fmla="*/ 295 w 772"/>
                <a:gd name="T89" fmla="*/ 252 h 761"/>
                <a:gd name="T90" fmla="*/ 237 w 772"/>
                <a:gd name="T91" fmla="*/ 232 h 761"/>
                <a:gd name="T92" fmla="*/ 192 w 772"/>
                <a:gd name="T93" fmla="*/ 202 h 761"/>
                <a:gd name="T94" fmla="*/ 189 w 772"/>
                <a:gd name="T95" fmla="*/ 141 h 761"/>
                <a:gd name="T96" fmla="*/ 224 w 772"/>
                <a:gd name="T97" fmla="*/ 88 h 761"/>
                <a:gd name="T98" fmla="*/ 235 w 772"/>
                <a:gd name="T99" fmla="*/ 26 h 761"/>
                <a:gd name="T100" fmla="*/ 197 w 772"/>
                <a:gd name="T101" fmla="*/ 0 h 761"/>
                <a:gd name="T102" fmla="*/ 159 w 772"/>
                <a:gd name="T103" fmla="*/ 19 h 761"/>
                <a:gd name="T104" fmla="*/ 120 w 772"/>
                <a:gd name="T105" fmla="*/ 30 h 761"/>
                <a:gd name="T106" fmla="*/ 85 w 772"/>
                <a:gd name="T107" fmla="*/ 65 h 761"/>
                <a:gd name="T108" fmla="*/ 29 w 772"/>
                <a:gd name="T109" fmla="*/ 52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2" h="761">
                  <a:moveTo>
                    <a:pt x="19" y="40"/>
                  </a:moveTo>
                  <a:lnTo>
                    <a:pt x="24" y="55"/>
                  </a:lnTo>
                  <a:lnTo>
                    <a:pt x="30" y="77"/>
                  </a:lnTo>
                  <a:lnTo>
                    <a:pt x="35" y="93"/>
                  </a:lnTo>
                  <a:lnTo>
                    <a:pt x="39" y="106"/>
                  </a:lnTo>
                  <a:lnTo>
                    <a:pt x="35" y="118"/>
                  </a:lnTo>
                  <a:lnTo>
                    <a:pt x="34" y="138"/>
                  </a:lnTo>
                  <a:lnTo>
                    <a:pt x="22" y="146"/>
                  </a:lnTo>
                  <a:lnTo>
                    <a:pt x="9" y="155"/>
                  </a:lnTo>
                  <a:lnTo>
                    <a:pt x="0" y="171"/>
                  </a:lnTo>
                  <a:lnTo>
                    <a:pt x="4" y="185"/>
                  </a:lnTo>
                  <a:lnTo>
                    <a:pt x="4" y="212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11" y="234"/>
                  </a:lnTo>
                  <a:lnTo>
                    <a:pt x="11" y="234"/>
                  </a:lnTo>
                  <a:lnTo>
                    <a:pt x="15" y="250"/>
                  </a:lnTo>
                  <a:lnTo>
                    <a:pt x="20" y="265"/>
                  </a:lnTo>
                  <a:lnTo>
                    <a:pt x="25" y="280"/>
                  </a:lnTo>
                  <a:lnTo>
                    <a:pt x="33" y="309"/>
                  </a:lnTo>
                  <a:lnTo>
                    <a:pt x="44" y="320"/>
                  </a:lnTo>
                  <a:lnTo>
                    <a:pt x="62" y="332"/>
                  </a:lnTo>
                  <a:lnTo>
                    <a:pt x="60" y="352"/>
                  </a:lnTo>
                  <a:lnTo>
                    <a:pt x="65" y="366"/>
                  </a:lnTo>
                  <a:lnTo>
                    <a:pt x="75" y="376"/>
                  </a:lnTo>
                  <a:lnTo>
                    <a:pt x="87" y="368"/>
                  </a:lnTo>
                  <a:lnTo>
                    <a:pt x="103" y="373"/>
                  </a:lnTo>
                  <a:lnTo>
                    <a:pt x="120" y="380"/>
                  </a:lnTo>
                  <a:lnTo>
                    <a:pt x="137" y="386"/>
                  </a:lnTo>
                  <a:lnTo>
                    <a:pt x="142" y="382"/>
                  </a:lnTo>
                  <a:lnTo>
                    <a:pt x="140" y="375"/>
                  </a:lnTo>
                  <a:lnTo>
                    <a:pt x="152" y="366"/>
                  </a:lnTo>
                  <a:lnTo>
                    <a:pt x="166" y="364"/>
                  </a:lnTo>
                  <a:lnTo>
                    <a:pt x="181" y="363"/>
                  </a:lnTo>
                  <a:lnTo>
                    <a:pt x="193" y="354"/>
                  </a:lnTo>
                  <a:lnTo>
                    <a:pt x="207" y="352"/>
                  </a:lnTo>
                  <a:lnTo>
                    <a:pt x="217" y="363"/>
                  </a:lnTo>
                  <a:lnTo>
                    <a:pt x="221" y="378"/>
                  </a:lnTo>
                  <a:lnTo>
                    <a:pt x="226" y="392"/>
                  </a:lnTo>
                  <a:lnTo>
                    <a:pt x="237" y="408"/>
                  </a:lnTo>
                  <a:lnTo>
                    <a:pt x="242" y="425"/>
                  </a:lnTo>
                  <a:lnTo>
                    <a:pt x="259" y="431"/>
                  </a:lnTo>
                  <a:lnTo>
                    <a:pt x="271" y="422"/>
                  </a:lnTo>
                  <a:lnTo>
                    <a:pt x="275" y="436"/>
                  </a:lnTo>
                  <a:lnTo>
                    <a:pt x="288" y="455"/>
                  </a:lnTo>
                  <a:lnTo>
                    <a:pt x="293" y="469"/>
                  </a:lnTo>
                  <a:lnTo>
                    <a:pt x="303" y="480"/>
                  </a:lnTo>
                  <a:lnTo>
                    <a:pt x="317" y="479"/>
                  </a:lnTo>
                  <a:lnTo>
                    <a:pt x="331" y="477"/>
                  </a:lnTo>
                  <a:lnTo>
                    <a:pt x="343" y="468"/>
                  </a:lnTo>
                  <a:lnTo>
                    <a:pt x="357" y="466"/>
                  </a:lnTo>
                  <a:lnTo>
                    <a:pt x="368" y="476"/>
                  </a:lnTo>
                  <a:lnTo>
                    <a:pt x="375" y="499"/>
                  </a:lnTo>
                  <a:lnTo>
                    <a:pt x="379" y="513"/>
                  </a:lnTo>
                  <a:lnTo>
                    <a:pt x="377" y="532"/>
                  </a:lnTo>
                  <a:lnTo>
                    <a:pt x="382" y="548"/>
                  </a:lnTo>
                  <a:lnTo>
                    <a:pt x="385" y="562"/>
                  </a:lnTo>
                  <a:lnTo>
                    <a:pt x="391" y="577"/>
                  </a:lnTo>
                  <a:lnTo>
                    <a:pt x="405" y="576"/>
                  </a:lnTo>
                  <a:lnTo>
                    <a:pt x="421" y="582"/>
                  </a:lnTo>
                  <a:lnTo>
                    <a:pt x="422" y="582"/>
                  </a:lnTo>
                  <a:lnTo>
                    <a:pt x="423" y="589"/>
                  </a:lnTo>
                  <a:lnTo>
                    <a:pt x="433" y="573"/>
                  </a:lnTo>
                  <a:lnTo>
                    <a:pt x="441" y="549"/>
                  </a:lnTo>
                  <a:lnTo>
                    <a:pt x="451" y="533"/>
                  </a:lnTo>
                  <a:lnTo>
                    <a:pt x="463" y="524"/>
                  </a:lnTo>
                  <a:lnTo>
                    <a:pt x="477" y="522"/>
                  </a:lnTo>
                  <a:lnTo>
                    <a:pt x="488" y="532"/>
                  </a:lnTo>
                  <a:lnTo>
                    <a:pt x="497" y="543"/>
                  </a:lnTo>
                  <a:lnTo>
                    <a:pt x="497" y="562"/>
                  </a:lnTo>
                  <a:lnTo>
                    <a:pt x="501" y="577"/>
                  </a:lnTo>
                  <a:lnTo>
                    <a:pt x="509" y="581"/>
                  </a:lnTo>
                  <a:lnTo>
                    <a:pt x="523" y="578"/>
                  </a:lnTo>
                  <a:lnTo>
                    <a:pt x="534" y="590"/>
                  </a:lnTo>
                  <a:lnTo>
                    <a:pt x="550" y="594"/>
                  </a:lnTo>
                  <a:lnTo>
                    <a:pt x="569" y="589"/>
                  </a:lnTo>
                  <a:lnTo>
                    <a:pt x="584" y="587"/>
                  </a:lnTo>
                  <a:lnTo>
                    <a:pt x="598" y="586"/>
                  </a:lnTo>
                  <a:lnTo>
                    <a:pt x="613" y="585"/>
                  </a:lnTo>
                  <a:lnTo>
                    <a:pt x="629" y="590"/>
                  </a:lnTo>
                  <a:lnTo>
                    <a:pt x="645" y="596"/>
                  </a:lnTo>
                  <a:lnTo>
                    <a:pt x="652" y="619"/>
                  </a:lnTo>
                  <a:lnTo>
                    <a:pt x="657" y="633"/>
                  </a:lnTo>
                  <a:lnTo>
                    <a:pt x="669" y="652"/>
                  </a:lnTo>
                  <a:lnTo>
                    <a:pt x="674" y="666"/>
                  </a:lnTo>
                  <a:lnTo>
                    <a:pt x="677" y="681"/>
                  </a:lnTo>
                  <a:lnTo>
                    <a:pt x="683" y="695"/>
                  </a:lnTo>
                  <a:lnTo>
                    <a:pt x="686" y="710"/>
                  </a:lnTo>
                  <a:lnTo>
                    <a:pt x="693" y="732"/>
                  </a:lnTo>
                  <a:lnTo>
                    <a:pt x="710" y="739"/>
                  </a:lnTo>
                  <a:lnTo>
                    <a:pt x="726" y="743"/>
                  </a:lnTo>
                  <a:lnTo>
                    <a:pt x="737" y="754"/>
                  </a:lnTo>
                  <a:lnTo>
                    <a:pt x="753" y="760"/>
                  </a:lnTo>
                  <a:lnTo>
                    <a:pt x="760" y="736"/>
                  </a:lnTo>
                  <a:lnTo>
                    <a:pt x="757" y="722"/>
                  </a:lnTo>
                  <a:lnTo>
                    <a:pt x="757" y="703"/>
                  </a:lnTo>
                  <a:lnTo>
                    <a:pt x="759" y="683"/>
                  </a:lnTo>
                  <a:lnTo>
                    <a:pt x="761" y="664"/>
                  </a:lnTo>
                  <a:lnTo>
                    <a:pt x="771" y="648"/>
                  </a:lnTo>
                  <a:lnTo>
                    <a:pt x="767" y="634"/>
                  </a:lnTo>
                  <a:lnTo>
                    <a:pt x="763" y="619"/>
                  </a:lnTo>
                  <a:lnTo>
                    <a:pt x="756" y="596"/>
                  </a:lnTo>
                  <a:lnTo>
                    <a:pt x="751" y="582"/>
                  </a:lnTo>
                  <a:lnTo>
                    <a:pt x="747" y="567"/>
                  </a:lnTo>
                  <a:lnTo>
                    <a:pt x="737" y="556"/>
                  </a:lnTo>
                  <a:lnTo>
                    <a:pt x="724" y="538"/>
                  </a:lnTo>
                  <a:lnTo>
                    <a:pt x="705" y="526"/>
                  </a:lnTo>
                  <a:lnTo>
                    <a:pt x="685" y="505"/>
                  </a:lnTo>
                  <a:lnTo>
                    <a:pt x="674" y="494"/>
                  </a:lnTo>
                  <a:lnTo>
                    <a:pt x="663" y="485"/>
                  </a:lnTo>
                  <a:lnTo>
                    <a:pt x="649" y="458"/>
                  </a:lnTo>
                  <a:lnTo>
                    <a:pt x="639" y="450"/>
                  </a:lnTo>
                  <a:lnTo>
                    <a:pt x="626" y="431"/>
                  </a:lnTo>
                  <a:lnTo>
                    <a:pt x="609" y="425"/>
                  </a:lnTo>
                  <a:lnTo>
                    <a:pt x="599" y="415"/>
                  </a:lnTo>
                  <a:lnTo>
                    <a:pt x="583" y="408"/>
                  </a:lnTo>
                  <a:lnTo>
                    <a:pt x="567" y="402"/>
                  </a:lnTo>
                  <a:lnTo>
                    <a:pt x="556" y="392"/>
                  </a:lnTo>
                  <a:lnTo>
                    <a:pt x="541" y="394"/>
                  </a:lnTo>
                  <a:lnTo>
                    <a:pt x="532" y="384"/>
                  </a:lnTo>
                  <a:lnTo>
                    <a:pt x="515" y="378"/>
                  </a:lnTo>
                  <a:lnTo>
                    <a:pt x="503" y="360"/>
                  </a:lnTo>
                  <a:lnTo>
                    <a:pt x="492" y="350"/>
                  </a:lnTo>
                  <a:lnTo>
                    <a:pt x="474" y="336"/>
                  </a:lnTo>
                  <a:lnTo>
                    <a:pt x="457" y="330"/>
                  </a:lnTo>
                  <a:lnTo>
                    <a:pt x="439" y="316"/>
                  </a:lnTo>
                  <a:lnTo>
                    <a:pt x="416" y="315"/>
                  </a:lnTo>
                  <a:lnTo>
                    <a:pt x="400" y="310"/>
                  </a:lnTo>
                  <a:lnTo>
                    <a:pt x="380" y="296"/>
                  </a:lnTo>
                  <a:lnTo>
                    <a:pt x="365" y="291"/>
                  </a:lnTo>
                  <a:lnTo>
                    <a:pt x="354" y="280"/>
                  </a:lnTo>
                  <a:lnTo>
                    <a:pt x="338" y="275"/>
                  </a:lnTo>
                  <a:lnTo>
                    <a:pt x="321" y="268"/>
                  </a:lnTo>
                  <a:lnTo>
                    <a:pt x="305" y="262"/>
                  </a:lnTo>
                  <a:lnTo>
                    <a:pt x="295" y="252"/>
                  </a:lnTo>
                  <a:lnTo>
                    <a:pt x="272" y="251"/>
                  </a:lnTo>
                  <a:lnTo>
                    <a:pt x="259" y="233"/>
                  </a:lnTo>
                  <a:lnTo>
                    <a:pt x="237" y="232"/>
                  </a:lnTo>
                  <a:lnTo>
                    <a:pt x="227" y="222"/>
                  </a:lnTo>
                  <a:lnTo>
                    <a:pt x="210" y="214"/>
                  </a:lnTo>
                  <a:lnTo>
                    <a:pt x="192" y="202"/>
                  </a:lnTo>
                  <a:lnTo>
                    <a:pt x="187" y="187"/>
                  </a:lnTo>
                  <a:lnTo>
                    <a:pt x="181" y="165"/>
                  </a:lnTo>
                  <a:lnTo>
                    <a:pt x="189" y="141"/>
                  </a:lnTo>
                  <a:lnTo>
                    <a:pt x="198" y="125"/>
                  </a:lnTo>
                  <a:lnTo>
                    <a:pt x="215" y="104"/>
                  </a:lnTo>
                  <a:lnTo>
                    <a:pt x="224" y="88"/>
                  </a:lnTo>
                  <a:lnTo>
                    <a:pt x="232" y="63"/>
                  </a:lnTo>
                  <a:lnTo>
                    <a:pt x="239" y="41"/>
                  </a:lnTo>
                  <a:lnTo>
                    <a:pt x="235" y="26"/>
                  </a:lnTo>
                  <a:lnTo>
                    <a:pt x="225" y="15"/>
                  </a:lnTo>
                  <a:lnTo>
                    <a:pt x="215" y="6"/>
                  </a:lnTo>
                  <a:lnTo>
                    <a:pt x="197" y="0"/>
                  </a:lnTo>
                  <a:lnTo>
                    <a:pt x="186" y="8"/>
                  </a:lnTo>
                  <a:lnTo>
                    <a:pt x="171" y="10"/>
                  </a:lnTo>
                  <a:lnTo>
                    <a:pt x="159" y="19"/>
                  </a:lnTo>
                  <a:lnTo>
                    <a:pt x="148" y="28"/>
                  </a:lnTo>
                  <a:lnTo>
                    <a:pt x="135" y="36"/>
                  </a:lnTo>
                  <a:lnTo>
                    <a:pt x="120" y="30"/>
                  </a:lnTo>
                  <a:lnTo>
                    <a:pt x="109" y="47"/>
                  </a:lnTo>
                  <a:lnTo>
                    <a:pt x="97" y="56"/>
                  </a:lnTo>
                  <a:lnTo>
                    <a:pt x="85" y="65"/>
                  </a:lnTo>
                  <a:lnTo>
                    <a:pt x="71" y="66"/>
                  </a:lnTo>
                  <a:lnTo>
                    <a:pt x="57" y="68"/>
                  </a:lnTo>
                  <a:lnTo>
                    <a:pt x="29" y="52"/>
                  </a:lnTo>
                  <a:lnTo>
                    <a:pt x="19" y="4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02" name="Freeform 14">
              <a:extLst>
                <a:ext uri="{FF2B5EF4-FFF2-40B4-BE49-F238E27FC236}">
                  <a16:creationId xmlns:a16="http://schemas.microsoft.com/office/drawing/2014/main" id="{0284C977-7685-4F88-8A42-27797A02C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2229"/>
              <a:ext cx="452" cy="585"/>
            </a:xfrm>
            <a:custGeom>
              <a:avLst/>
              <a:gdLst>
                <a:gd name="T0" fmla="*/ 229 w 452"/>
                <a:gd name="T1" fmla="*/ 24 h 585"/>
                <a:gd name="T2" fmla="*/ 205 w 452"/>
                <a:gd name="T3" fmla="*/ 41 h 585"/>
                <a:gd name="T4" fmla="*/ 191 w 452"/>
                <a:gd name="T5" fmla="*/ 43 h 585"/>
                <a:gd name="T6" fmla="*/ 169 w 452"/>
                <a:gd name="T7" fmla="*/ 68 h 585"/>
                <a:gd name="T8" fmla="*/ 149 w 452"/>
                <a:gd name="T9" fmla="*/ 73 h 585"/>
                <a:gd name="T10" fmla="*/ 129 w 452"/>
                <a:gd name="T11" fmla="*/ 61 h 585"/>
                <a:gd name="T12" fmla="*/ 109 w 452"/>
                <a:gd name="T13" fmla="*/ 40 h 585"/>
                <a:gd name="T14" fmla="*/ 79 w 452"/>
                <a:gd name="T15" fmla="*/ 35 h 585"/>
                <a:gd name="T16" fmla="*/ 58 w 452"/>
                <a:gd name="T17" fmla="*/ 68 h 585"/>
                <a:gd name="T18" fmla="*/ 41 w 452"/>
                <a:gd name="T19" fmla="*/ 81 h 585"/>
                <a:gd name="T20" fmla="*/ 31 w 452"/>
                <a:gd name="T21" fmla="*/ 52 h 585"/>
                <a:gd name="T22" fmla="*/ 30 w 452"/>
                <a:gd name="T23" fmla="*/ 43 h 585"/>
                <a:gd name="T24" fmla="*/ 24 w 452"/>
                <a:gd name="T25" fmla="*/ 48 h 585"/>
                <a:gd name="T26" fmla="*/ 16 w 452"/>
                <a:gd name="T27" fmla="*/ 71 h 585"/>
                <a:gd name="T28" fmla="*/ 25 w 452"/>
                <a:gd name="T29" fmla="*/ 101 h 585"/>
                <a:gd name="T30" fmla="*/ 21 w 452"/>
                <a:gd name="T31" fmla="*/ 139 h 585"/>
                <a:gd name="T32" fmla="*/ 0 w 452"/>
                <a:gd name="T33" fmla="*/ 165 h 585"/>
                <a:gd name="T34" fmla="*/ 2 w 452"/>
                <a:gd name="T35" fmla="*/ 172 h 585"/>
                <a:gd name="T36" fmla="*/ 19 w 452"/>
                <a:gd name="T37" fmla="*/ 204 h 585"/>
                <a:gd name="T38" fmla="*/ 50 w 452"/>
                <a:gd name="T39" fmla="*/ 262 h 585"/>
                <a:gd name="T40" fmla="*/ 68 w 452"/>
                <a:gd name="T41" fmla="*/ 295 h 585"/>
                <a:gd name="T42" fmla="*/ 88 w 452"/>
                <a:gd name="T43" fmla="*/ 315 h 585"/>
                <a:gd name="T44" fmla="*/ 113 w 452"/>
                <a:gd name="T45" fmla="*/ 298 h 585"/>
                <a:gd name="T46" fmla="*/ 133 w 452"/>
                <a:gd name="T47" fmla="*/ 319 h 585"/>
                <a:gd name="T48" fmla="*/ 160 w 452"/>
                <a:gd name="T49" fmla="*/ 335 h 585"/>
                <a:gd name="T50" fmla="*/ 155 w 452"/>
                <a:gd name="T51" fmla="*/ 365 h 585"/>
                <a:gd name="T52" fmla="*/ 133 w 452"/>
                <a:gd name="T53" fmla="*/ 391 h 585"/>
                <a:gd name="T54" fmla="*/ 149 w 452"/>
                <a:gd name="T55" fmla="*/ 397 h 585"/>
                <a:gd name="T56" fmla="*/ 172 w 452"/>
                <a:gd name="T57" fmla="*/ 379 h 585"/>
                <a:gd name="T58" fmla="*/ 201 w 452"/>
                <a:gd name="T59" fmla="*/ 375 h 585"/>
                <a:gd name="T60" fmla="*/ 227 w 452"/>
                <a:gd name="T61" fmla="*/ 365 h 585"/>
                <a:gd name="T62" fmla="*/ 255 w 452"/>
                <a:gd name="T63" fmla="*/ 408 h 585"/>
                <a:gd name="T64" fmla="*/ 274 w 452"/>
                <a:gd name="T65" fmla="*/ 449 h 585"/>
                <a:gd name="T66" fmla="*/ 275 w 452"/>
                <a:gd name="T67" fmla="*/ 483 h 585"/>
                <a:gd name="T68" fmla="*/ 279 w 452"/>
                <a:gd name="T69" fmla="*/ 515 h 585"/>
                <a:gd name="T70" fmla="*/ 304 w 452"/>
                <a:gd name="T71" fmla="*/ 536 h 585"/>
                <a:gd name="T72" fmla="*/ 332 w 452"/>
                <a:gd name="T73" fmla="*/ 545 h 585"/>
                <a:gd name="T74" fmla="*/ 356 w 452"/>
                <a:gd name="T75" fmla="*/ 563 h 585"/>
                <a:gd name="T76" fmla="*/ 370 w 452"/>
                <a:gd name="T77" fmla="*/ 584 h 585"/>
                <a:gd name="T78" fmla="*/ 406 w 452"/>
                <a:gd name="T79" fmla="*/ 569 h 585"/>
                <a:gd name="T80" fmla="*/ 423 w 452"/>
                <a:gd name="T81" fmla="*/ 560 h 585"/>
                <a:gd name="T82" fmla="*/ 428 w 452"/>
                <a:gd name="T83" fmla="*/ 541 h 585"/>
                <a:gd name="T84" fmla="*/ 440 w 452"/>
                <a:gd name="T85" fmla="*/ 506 h 585"/>
                <a:gd name="T86" fmla="*/ 447 w 452"/>
                <a:gd name="T87" fmla="*/ 483 h 585"/>
                <a:gd name="T88" fmla="*/ 427 w 452"/>
                <a:gd name="T89" fmla="*/ 461 h 585"/>
                <a:gd name="T90" fmla="*/ 418 w 452"/>
                <a:gd name="T91" fmla="*/ 433 h 585"/>
                <a:gd name="T92" fmla="*/ 387 w 452"/>
                <a:gd name="T93" fmla="*/ 401 h 585"/>
                <a:gd name="T94" fmla="*/ 367 w 452"/>
                <a:gd name="T95" fmla="*/ 362 h 585"/>
                <a:gd name="T96" fmla="*/ 351 w 452"/>
                <a:gd name="T97" fmla="*/ 329 h 585"/>
                <a:gd name="T98" fmla="*/ 335 w 452"/>
                <a:gd name="T99" fmla="*/ 276 h 585"/>
                <a:gd name="T100" fmla="*/ 333 w 452"/>
                <a:gd name="T101" fmla="*/ 243 h 585"/>
                <a:gd name="T102" fmla="*/ 355 w 452"/>
                <a:gd name="T103" fmla="*/ 218 h 585"/>
                <a:gd name="T104" fmla="*/ 366 w 452"/>
                <a:gd name="T105" fmla="*/ 183 h 585"/>
                <a:gd name="T106" fmla="*/ 367 w 452"/>
                <a:gd name="T107" fmla="*/ 163 h 585"/>
                <a:gd name="T108" fmla="*/ 348 w 452"/>
                <a:gd name="T109" fmla="*/ 151 h 585"/>
                <a:gd name="T110" fmla="*/ 315 w 452"/>
                <a:gd name="T111" fmla="*/ 141 h 585"/>
                <a:gd name="T112" fmla="*/ 293 w 452"/>
                <a:gd name="T113" fmla="*/ 137 h 585"/>
                <a:gd name="T114" fmla="*/ 290 w 452"/>
                <a:gd name="T115" fmla="*/ 104 h 585"/>
                <a:gd name="T116" fmla="*/ 261 w 452"/>
                <a:gd name="T117" fmla="*/ 81 h 585"/>
                <a:gd name="T118" fmla="*/ 248 w 452"/>
                <a:gd name="T119" fmla="*/ 37 h 585"/>
                <a:gd name="T120" fmla="*/ 239 w 452"/>
                <a:gd name="T121" fmla="*/ 6 h 585"/>
                <a:gd name="T122" fmla="*/ 237 w 452"/>
                <a:gd name="T12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2" h="585">
                  <a:moveTo>
                    <a:pt x="237" y="0"/>
                  </a:moveTo>
                  <a:lnTo>
                    <a:pt x="229" y="24"/>
                  </a:lnTo>
                  <a:lnTo>
                    <a:pt x="219" y="40"/>
                  </a:lnTo>
                  <a:lnTo>
                    <a:pt x="205" y="41"/>
                  </a:lnTo>
                  <a:lnTo>
                    <a:pt x="201" y="26"/>
                  </a:lnTo>
                  <a:lnTo>
                    <a:pt x="191" y="43"/>
                  </a:lnTo>
                  <a:lnTo>
                    <a:pt x="181" y="59"/>
                  </a:lnTo>
                  <a:lnTo>
                    <a:pt x="169" y="68"/>
                  </a:lnTo>
                  <a:lnTo>
                    <a:pt x="159" y="84"/>
                  </a:lnTo>
                  <a:lnTo>
                    <a:pt x="149" y="73"/>
                  </a:lnTo>
                  <a:lnTo>
                    <a:pt x="140" y="71"/>
                  </a:lnTo>
                  <a:lnTo>
                    <a:pt x="129" y="61"/>
                  </a:lnTo>
                  <a:lnTo>
                    <a:pt x="119" y="51"/>
                  </a:lnTo>
                  <a:lnTo>
                    <a:pt x="109" y="40"/>
                  </a:lnTo>
                  <a:lnTo>
                    <a:pt x="92" y="34"/>
                  </a:lnTo>
                  <a:lnTo>
                    <a:pt x="79" y="35"/>
                  </a:lnTo>
                  <a:lnTo>
                    <a:pt x="67" y="44"/>
                  </a:lnTo>
                  <a:lnTo>
                    <a:pt x="58" y="68"/>
                  </a:lnTo>
                  <a:lnTo>
                    <a:pt x="51" y="92"/>
                  </a:lnTo>
                  <a:lnTo>
                    <a:pt x="41" y="81"/>
                  </a:lnTo>
                  <a:lnTo>
                    <a:pt x="37" y="67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4" y="48"/>
                  </a:lnTo>
                  <a:lnTo>
                    <a:pt x="19" y="53"/>
                  </a:lnTo>
                  <a:lnTo>
                    <a:pt x="16" y="71"/>
                  </a:lnTo>
                  <a:lnTo>
                    <a:pt x="21" y="85"/>
                  </a:lnTo>
                  <a:lnTo>
                    <a:pt x="25" y="101"/>
                  </a:lnTo>
                  <a:lnTo>
                    <a:pt x="23" y="119"/>
                  </a:lnTo>
                  <a:lnTo>
                    <a:pt x="21" y="139"/>
                  </a:lnTo>
                  <a:lnTo>
                    <a:pt x="12" y="15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" y="172"/>
                  </a:lnTo>
                  <a:lnTo>
                    <a:pt x="15" y="189"/>
                  </a:lnTo>
                  <a:lnTo>
                    <a:pt x="19" y="204"/>
                  </a:lnTo>
                  <a:lnTo>
                    <a:pt x="31" y="223"/>
                  </a:lnTo>
                  <a:lnTo>
                    <a:pt x="50" y="262"/>
                  </a:lnTo>
                  <a:lnTo>
                    <a:pt x="55" y="276"/>
                  </a:lnTo>
                  <a:lnTo>
                    <a:pt x="68" y="295"/>
                  </a:lnTo>
                  <a:lnTo>
                    <a:pt x="75" y="317"/>
                  </a:lnTo>
                  <a:lnTo>
                    <a:pt x="88" y="315"/>
                  </a:lnTo>
                  <a:lnTo>
                    <a:pt x="99" y="299"/>
                  </a:lnTo>
                  <a:lnTo>
                    <a:pt x="113" y="298"/>
                  </a:lnTo>
                  <a:lnTo>
                    <a:pt x="123" y="308"/>
                  </a:lnTo>
                  <a:lnTo>
                    <a:pt x="133" y="319"/>
                  </a:lnTo>
                  <a:lnTo>
                    <a:pt x="144" y="329"/>
                  </a:lnTo>
                  <a:lnTo>
                    <a:pt x="160" y="335"/>
                  </a:lnTo>
                  <a:lnTo>
                    <a:pt x="164" y="350"/>
                  </a:lnTo>
                  <a:lnTo>
                    <a:pt x="155" y="365"/>
                  </a:lnTo>
                  <a:lnTo>
                    <a:pt x="143" y="375"/>
                  </a:lnTo>
                  <a:lnTo>
                    <a:pt x="133" y="391"/>
                  </a:lnTo>
                  <a:lnTo>
                    <a:pt x="137" y="405"/>
                  </a:lnTo>
                  <a:lnTo>
                    <a:pt x="149" y="397"/>
                  </a:lnTo>
                  <a:lnTo>
                    <a:pt x="161" y="388"/>
                  </a:lnTo>
                  <a:lnTo>
                    <a:pt x="172" y="379"/>
                  </a:lnTo>
                  <a:lnTo>
                    <a:pt x="187" y="377"/>
                  </a:lnTo>
                  <a:lnTo>
                    <a:pt x="201" y="375"/>
                  </a:lnTo>
                  <a:lnTo>
                    <a:pt x="211" y="359"/>
                  </a:lnTo>
                  <a:lnTo>
                    <a:pt x="227" y="365"/>
                  </a:lnTo>
                  <a:lnTo>
                    <a:pt x="243" y="391"/>
                  </a:lnTo>
                  <a:lnTo>
                    <a:pt x="255" y="408"/>
                  </a:lnTo>
                  <a:lnTo>
                    <a:pt x="268" y="426"/>
                  </a:lnTo>
                  <a:lnTo>
                    <a:pt x="274" y="449"/>
                  </a:lnTo>
                  <a:lnTo>
                    <a:pt x="287" y="466"/>
                  </a:lnTo>
                  <a:lnTo>
                    <a:pt x="275" y="483"/>
                  </a:lnTo>
                  <a:lnTo>
                    <a:pt x="285" y="501"/>
                  </a:lnTo>
                  <a:lnTo>
                    <a:pt x="279" y="515"/>
                  </a:lnTo>
                  <a:lnTo>
                    <a:pt x="292" y="523"/>
                  </a:lnTo>
                  <a:lnTo>
                    <a:pt x="304" y="536"/>
                  </a:lnTo>
                  <a:lnTo>
                    <a:pt x="315" y="530"/>
                  </a:lnTo>
                  <a:lnTo>
                    <a:pt x="332" y="545"/>
                  </a:lnTo>
                  <a:lnTo>
                    <a:pt x="348" y="553"/>
                  </a:lnTo>
                  <a:lnTo>
                    <a:pt x="356" y="563"/>
                  </a:lnTo>
                  <a:lnTo>
                    <a:pt x="356" y="577"/>
                  </a:lnTo>
                  <a:lnTo>
                    <a:pt x="370" y="584"/>
                  </a:lnTo>
                  <a:lnTo>
                    <a:pt x="387" y="584"/>
                  </a:lnTo>
                  <a:lnTo>
                    <a:pt x="406" y="569"/>
                  </a:lnTo>
                  <a:lnTo>
                    <a:pt x="407" y="559"/>
                  </a:lnTo>
                  <a:lnTo>
                    <a:pt x="423" y="560"/>
                  </a:lnTo>
                  <a:lnTo>
                    <a:pt x="425" y="550"/>
                  </a:lnTo>
                  <a:lnTo>
                    <a:pt x="428" y="541"/>
                  </a:lnTo>
                  <a:lnTo>
                    <a:pt x="429" y="523"/>
                  </a:lnTo>
                  <a:lnTo>
                    <a:pt x="440" y="506"/>
                  </a:lnTo>
                  <a:lnTo>
                    <a:pt x="451" y="497"/>
                  </a:lnTo>
                  <a:lnTo>
                    <a:pt x="447" y="483"/>
                  </a:lnTo>
                  <a:lnTo>
                    <a:pt x="436" y="472"/>
                  </a:lnTo>
                  <a:lnTo>
                    <a:pt x="427" y="461"/>
                  </a:lnTo>
                  <a:lnTo>
                    <a:pt x="421" y="439"/>
                  </a:lnTo>
                  <a:lnTo>
                    <a:pt x="418" y="433"/>
                  </a:lnTo>
                  <a:lnTo>
                    <a:pt x="406" y="414"/>
                  </a:lnTo>
                  <a:lnTo>
                    <a:pt x="387" y="401"/>
                  </a:lnTo>
                  <a:lnTo>
                    <a:pt x="382" y="387"/>
                  </a:lnTo>
                  <a:lnTo>
                    <a:pt x="367" y="362"/>
                  </a:lnTo>
                  <a:lnTo>
                    <a:pt x="357" y="351"/>
                  </a:lnTo>
                  <a:lnTo>
                    <a:pt x="351" y="329"/>
                  </a:lnTo>
                  <a:lnTo>
                    <a:pt x="344" y="306"/>
                  </a:lnTo>
                  <a:lnTo>
                    <a:pt x="335" y="276"/>
                  </a:lnTo>
                  <a:lnTo>
                    <a:pt x="331" y="262"/>
                  </a:lnTo>
                  <a:lnTo>
                    <a:pt x="333" y="243"/>
                  </a:lnTo>
                  <a:lnTo>
                    <a:pt x="342" y="226"/>
                  </a:lnTo>
                  <a:lnTo>
                    <a:pt x="355" y="218"/>
                  </a:lnTo>
                  <a:lnTo>
                    <a:pt x="365" y="202"/>
                  </a:lnTo>
                  <a:lnTo>
                    <a:pt x="366" y="18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5" y="157"/>
                  </a:lnTo>
                  <a:lnTo>
                    <a:pt x="348" y="151"/>
                  </a:lnTo>
                  <a:lnTo>
                    <a:pt x="331" y="145"/>
                  </a:lnTo>
                  <a:lnTo>
                    <a:pt x="315" y="141"/>
                  </a:lnTo>
                  <a:lnTo>
                    <a:pt x="303" y="148"/>
                  </a:lnTo>
                  <a:lnTo>
                    <a:pt x="293" y="137"/>
                  </a:lnTo>
                  <a:lnTo>
                    <a:pt x="288" y="123"/>
                  </a:lnTo>
                  <a:lnTo>
                    <a:pt x="290" y="104"/>
                  </a:lnTo>
                  <a:lnTo>
                    <a:pt x="272" y="92"/>
                  </a:lnTo>
                  <a:lnTo>
                    <a:pt x="261" y="81"/>
                  </a:lnTo>
                  <a:lnTo>
                    <a:pt x="253" y="51"/>
                  </a:lnTo>
                  <a:lnTo>
                    <a:pt x="248" y="37"/>
                  </a:lnTo>
                  <a:lnTo>
                    <a:pt x="243" y="22"/>
                  </a:lnTo>
                  <a:lnTo>
                    <a:pt x="239" y="6"/>
                  </a:lnTo>
                  <a:lnTo>
                    <a:pt x="239" y="6"/>
                  </a:lnTo>
                  <a:lnTo>
                    <a:pt x="237" y="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03" name="Freeform 15">
              <a:extLst>
                <a:ext uri="{FF2B5EF4-FFF2-40B4-BE49-F238E27FC236}">
                  <a16:creationId xmlns:a16="http://schemas.microsoft.com/office/drawing/2014/main" id="{FED12983-C845-4D2A-84AC-E268699A8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2352"/>
              <a:ext cx="321" cy="491"/>
            </a:xfrm>
            <a:custGeom>
              <a:avLst/>
              <a:gdLst>
                <a:gd name="T0" fmla="*/ 36 w 321"/>
                <a:gd name="T1" fmla="*/ 40 h 491"/>
                <a:gd name="T2" fmla="*/ 34 w 321"/>
                <a:gd name="T3" fmla="*/ 79 h 491"/>
                <a:gd name="T4" fmla="*/ 11 w 321"/>
                <a:gd name="T5" fmla="*/ 103 h 491"/>
                <a:gd name="T6" fmla="*/ 0 w 321"/>
                <a:gd name="T7" fmla="*/ 139 h 491"/>
                <a:gd name="T8" fmla="*/ 13 w 321"/>
                <a:gd name="T9" fmla="*/ 183 h 491"/>
                <a:gd name="T10" fmla="*/ 26 w 321"/>
                <a:gd name="T11" fmla="*/ 228 h 491"/>
                <a:gd name="T12" fmla="*/ 51 w 321"/>
                <a:gd name="T13" fmla="*/ 264 h 491"/>
                <a:gd name="T14" fmla="*/ 75 w 321"/>
                <a:gd name="T15" fmla="*/ 291 h 491"/>
                <a:gd name="T16" fmla="*/ 90 w 321"/>
                <a:gd name="T17" fmla="*/ 316 h 491"/>
                <a:gd name="T18" fmla="*/ 105 w 321"/>
                <a:gd name="T19" fmla="*/ 349 h 491"/>
                <a:gd name="T20" fmla="*/ 120 w 321"/>
                <a:gd name="T21" fmla="*/ 374 h 491"/>
                <a:gd name="T22" fmla="*/ 98 w 321"/>
                <a:gd name="T23" fmla="*/ 400 h 491"/>
                <a:gd name="T24" fmla="*/ 94 w 321"/>
                <a:gd name="T25" fmla="*/ 437 h 491"/>
                <a:gd name="T26" fmla="*/ 117 w 321"/>
                <a:gd name="T27" fmla="*/ 465 h 491"/>
                <a:gd name="T28" fmla="*/ 123 w 321"/>
                <a:gd name="T29" fmla="*/ 482 h 491"/>
                <a:gd name="T30" fmla="*/ 169 w 321"/>
                <a:gd name="T31" fmla="*/ 466 h 491"/>
                <a:gd name="T32" fmla="*/ 183 w 321"/>
                <a:gd name="T33" fmla="*/ 490 h 491"/>
                <a:gd name="T34" fmla="*/ 210 w 321"/>
                <a:gd name="T35" fmla="*/ 480 h 491"/>
                <a:gd name="T36" fmla="*/ 229 w 321"/>
                <a:gd name="T37" fmla="*/ 474 h 491"/>
                <a:gd name="T38" fmla="*/ 254 w 321"/>
                <a:gd name="T39" fmla="*/ 457 h 491"/>
                <a:gd name="T40" fmla="*/ 250 w 321"/>
                <a:gd name="T41" fmla="*/ 423 h 491"/>
                <a:gd name="T42" fmla="*/ 254 w 321"/>
                <a:gd name="T43" fmla="*/ 384 h 491"/>
                <a:gd name="T44" fmla="*/ 278 w 321"/>
                <a:gd name="T45" fmla="*/ 367 h 491"/>
                <a:gd name="T46" fmla="*/ 294 w 321"/>
                <a:gd name="T47" fmla="*/ 345 h 491"/>
                <a:gd name="T48" fmla="*/ 302 w 321"/>
                <a:gd name="T49" fmla="*/ 322 h 491"/>
                <a:gd name="T50" fmla="*/ 309 w 321"/>
                <a:gd name="T51" fmla="*/ 272 h 491"/>
                <a:gd name="T52" fmla="*/ 320 w 321"/>
                <a:gd name="T53" fmla="*/ 237 h 491"/>
                <a:gd name="T54" fmla="*/ 320 w 321"/>
                <a:gd name="T55" fmla="*/ 230 h 491"/>
                <a:gd name="T56" fmla="*/ 289 w 321"/>
                <a:gd name="T57" fmla="*/ 225 h 491"/>
                <a:gd name="T58" fmla="*/ 280 w 321"/>
                <a:gd name="T59" fmla="*/ 196 h 491"/>
                <a:gd name="T60" fmla="*/ 277 w 321"/>
                <a:gd name="T61" fmla="*/ 161 h 491"/>
                <a:gd name="T62" fmla="*/ 266 w 321"/>
                <a:gd name="T63" fmla="*/ 124 h 491"/>
                <a:gd name="T64" fmla="*/ 242 w 321"/>
                <a:gd name="T65" fmla="*/ 116 h 491"/>
                <a:gd name="T66" fmla="*/ 216 w 321"/>
                <a:gd name="T67" fmla="*/ 127 h 491"/>
                <a:gd name="T68" fmla="*/ 191 w 321"/>
                <a:gd name="T69" fmla="*/ 117 h 491"/>
                <a:gd name="T70" fmla="*/ 174 w 321"/>
                <a:gd name="T71" fmla="*/ 84 h 491"/>
                <a:gd name="T72" fmla="*/ 158 w 321"/>
                <a:gd name="T73" fmla="*/ 79 h 491"/>
                <a:gd name="T74" fmla="*/ 136 w 321"/>
                <a:gd name="T75" fmla="*/ 56 h 491"/>
                <a:gd name="T76" fmla="*/ 120 w 321"/>
                <a:gd name="T77" fmla="*/ 26 h 491"/>
                <a:gd name="T78" fmla="*/ 105 w 321"/>
                <a:gd name="T79" fmla="*/ 0 h 491"/>
                <a:gd name="T80" fmla="*/ 79 w 321"/>
                <a:gd name="T81" fmla="*/ 11 h 491"/>
                <a:gd name="T82" fmla="*/ 50 w 321"/>
                <a:gd name="T83" fmla="*/ 14 h 491"/>
                <a:gd name="T84" fmla="*/ 40 w 321"/>
                <a:gd name="T85" fmla="*/ 3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1" h="491">
                  <a:moveTo>
                    <a:pt x="36" y="40"/>
                  </a:moveTo>
                  <a:lnTo>
                    <a:pt x="36" y="40"/>
                  </a:lnTo>
                  <a:lnTo>
                    <a:pt x="35" y="60"/>
                  </a:lnTo>
                  <a:lnTo>
                    <a:pt x="34" y="79"/>
                  </a:lnTo>
                  <a:lnTo>
                    <a:pt x="24" y="95"/>
                  </a:lnTo>
                  <a:lnTo>
                    <a:pt x="11" y="103"/>
                  </a:lnTo>
                  <a:lnTo>
                    <a:pt x="2" y="120"/>
                  </a:lnTo>
                  <a:lnTo>
                    <a:pt x="0" y="139"/>
                  </a:lnTo>
                  <a:lnTo>
                    <a:pt x="4" y="153"/>
                  </a:lnTo>
                  <a:lnTo>
                    <a:pt x="13" y="183"/>
                  </a:lnTo>
                  <a:lnTo>
                    <a:pt x="20" y="206"/>
                  </a:lnTo>
                  <a:lnTo>
                    <a:pt x="26" y="228"/>
                  </a:lnTo>
                  <a:lnTo>
                    <a:pt x="36" y="239"/>
                  </a:lnTo>
                  <a:lnTo>
                    <a:pt x="51" y="264"/>
                  </a:lnTo>
                  <a:lnTo>
                    <a:pt x="56" y="278"/>
                  </a:lnTo>
                  <a:lnTo>
                    <a:pt x="75" y="291"/>
                  </a:lnTo>
                  <a:lnTo>
                    <a:pt x="87" y="310"/>
                  </a:lnTo>
                  <a:lnTo>
                    <a:pt x="90" y="316"/>
                  </a:lnTo>
                  <a:lnTo>
                    <a:pt x="96" y="338"/>
                  </a:lnTo>
                  <a:lnTo>
                    <a:pt x="105" y="349"/>
                  </a:lnTo>
                  <a:lnTo>
                    <a:pt x="116" y="360"/>
                  </a:lnTo>
                  <a:lnTo>
                    <a:pt x="120" y="374"/>
                  </a:lnTo>
                  <a:lnTo>
                    <a:pt x="109" y="383"/>
                  </a:lnTo>
                  <a:lnTo>
                    <a:pt x="98" y="400"/>
                  </a:lnTo>
                  <a:lnTo>
                    <a:pt x="94" y="425"/>
                  </a:lnTo>
                  <a:lnTo>
                    <a:pt x="94" y="437"/>
                  </a:lnTo>
                  <a:lnTo>
                    <a:pt x="100" y="446"/>
                  </a:lnTo>
                  <a:lnTo>
                    <a:pt x="117" y="465"/>
                  </a:lnTo>
                  <a:lnTo>
                    <a:pt x="123" y="480"/>
                  </a:lnTo>
                  <a:lnTo>
                    <a:pt x="123" y="482"/>
                  </a:lnTo>
                  <a:lnTo>
                    <a:pt x="152" y="460"/>
                  </a:lnTo>
                  <a:lnTo>
                    <a:pt x="169" y="466"/>
                  </a:lnTo>
                  <a:lnTo>
                    <a:pt x="173" y="480"/>
                  </a:lnTo>
                  <a:lnTo>
                    <a:pt x="183" y="490"/>
                  </a:lnTo>
                  <a:lnTo>
                    <a:pt x="194" y="482"/>
                  </a:lnTo>
                  <a:lnTo>
                    <a:pt x="210" y="480"/>
                  </a:lnTo>
                  <a:lnTo>
                    <a:pt x="217" y="484"/>
                  </a:lnTo>
                  <a:lnTo>
                    <a:pt x="229" y="474"/>
                  </a:lnTo>
                  <a:lnTo>
                    <a:pt x="242" y="466"/>
                  </a:lnTo>
                  <a:lnTo>
                    <a:pt x="254" y="457"/>
                  </a:lnTo>
                  <a:lnTo>
                    <a:pt x="256" y="437"/>
                  </a:lnTo>
                  <a:lnTo>
                    <a:pt x="250" y="423"/>
                  </a:lnTo>
                  <a:lnTo>
                    <a:pt x="253" y="404"/>
                  </a:lnTo>
                  <a:lnTo>
                    <a:pt x="254" y="384"/>
                  </a:lnTo>
                  <a:lnTo>
                    <a:pt x="266" y="376"/>
                  </a:lnTo>
                  <a:lnTo>
                    <a:pt x="278" y="367"/>
                  </a:lnTo>
                  <a:lnTo>
                    <a:pt x="290" y="358"/>
                  </a:lnTo>
                  <a:lnTo>
                    <a:pt x="294" y="345"/>
                  </a:lnTo>
                  <a:lnTo>
                    <a:pt x="294" y="345"/>
                  </a:lnTo>
                  <a:lnTo>
                    <a:pt x="302" y="322"/>
                  </a:lnTo>
                  <a:lnTo>
                    <a:pt x="304" y="304"/>
                  </a:lnTo>
                  <a:lnTo>
                    <a:pt x="309" y="272"/>
                  </a:lnTo>
                  <a:lnTo>
                    <a:pt x="317" y="249"/>
                  </a:lnTo>
                  <a:lnTo>
                    <a:pt x="320" y="237"/>
                  </a:lnTo>
                  <a:lnTo>
                    <a:pt x="320" y="237"/>
                  </a:lnTo>
                  <a:lnTo>
                    <a:pt x="320" y="230"/>
                  </a:lnTo>
                  <a:lnTo>
                    <a:pt x="304" y="224"/>
                  </a:lnTo>
                  <a:lnTo>
                    <a:pt x="289" y="225"/>
                  </a:lnTo>
                  <a:lnTo>
                    <a:pt x="284" y="210"/>
                  </a:lnTo>
                  <a:lnTo>
                    <a:pt x="280" y="196"/>
                  </a:lnTo>
                  <a:lnTo>
                    <a:pt x="276" y="180"/>
                  </a:lnTo>
                  <a:lnTo>
                    <a:pt x="277" y="161"/>
                  </a:lnTo>
                  <a:lnTo>
                    <a:pt x="273" y="147"/>
                  </a:lnTo>
                  <a:lnTo>
                    <a:pt x="266" y="124"/>
                  </a:lnTo>
                  <a:lnTo>
                    <a:pt x="256" y="114"/>
                  </a:lnTo>
                  <a:lnTo>
                    <a:pt x="242" y="116"/>
                  </a:lnTo>
                  <a:lnTo>
                    <a:pt x="230" y="125"/>
                  </a:lnTo>
                  <a:lnTo>
                    <a:pt x="216" y="127"/>
                  </a:lnTo>
                  <a:lnTo>
                    <a:pt x="201" y="128"/>
                  </a:lnTo>
                  <a:lnTo>
                    <a:pt x="191" y="117"/>
                  </a:lnTo>
                  <a:lnTo>
                    <a:pt x="187" y="103"/>
                  </a:lnTo>
                  <a:lnTo>
                    <a:pt x="174" y="84"/>
                  </a:lnTo>
                  <a:lnTo>
                    <a:pt x="169" y="70"/>
                  </a:lnTo>
                  <a:lnTo>
                    <a:pt x="158" y="79"/>
                  </a:lnTo>
                  <a:lnTo>
                    <a:pt x="141" y="73"/>
                  </a:lnTo>
                  <a:lnTo>
                    <a:pt x="136" y="56"/>
                  </a:lnTo>
                  <a:lnTo>
                    <a:pt x="125" y="40"/>
                  </a:lnTo>
                  <a:lnTo>
                    <a:pt x="120" y="26"/>
                  </a:lnTo>
                  <a:lnTo>
                    <a:pt x="116" y="11"/>
                  </a:lnTo>
                  <a:lnTo>
                    <a:pt x="105" y="0"/>
                  </a:lnTo>
                  <a:lnTo>
                    <a:pt x="91" y="2"/>
                  </a:lnTo>
                  <a:lnTo>
                    <a:pt x="79" y="11"/>
                  </a:lnTo>
                  <a:lnTo>
                    <a:pt x="64" y="12"/>
                  </a:lnTo>
                  <a:lnTo>
                    <a:pt x="50" y="14"/>
                  </a:lnTo>
                  <a:lnTo>
                    <a:pt x="38" y="23"/>
                  </a:lnTo>
                  <a:lnTo>
                    <a:pt x="40" y="30"/>
                  </a:lnTo>
                  <a:lnTo>
                    <a:pt x="36" y="4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04" name="Freeform 16">
              <a:extLst>
                <a:ext uri="{FF2B5EF4-FFF2-40B4-BE49-F238E27FC236}">
                  <a16:creationId xmlns:a16="http://schemas.microsoft.com/office/drawing/2014/main" id="{28433F5A-3740-45DC-9D90-C3FD1FFE5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697"/>
              <a:ext cx="330" cy="974"/>
            </a:xfrm>
            <a:custGeom>
              <a:avLst/>
              <a:gdLst>
                <a:gd name="T0" fmla="*/ 29 w 330"/>
                <a:gd name="T1" fmla="*/ 114 h 974"/>
                <a:gd name="T2" fmla="*/ 60 w 330"/>
                <a:gd name="T3" fmla="*/ 145 h 974"/>
                <a:gd name="T4" fmla="*/ 94 w 330"/>
                <a:gd name="T5" fmla="*/ 138 h 974"/>
                <a:gd name="T6" fmla="*/ 131 w 330"/>
                <a:gd name="T7" fmla="*/ 112 h 974"/>
                <a:gd name="T8" fmla="*/ 130 w 330"/>
                <a:gd name="T9" fmla="*/ 58 h 974"/>
                <a:gd name="T10" fmla="*/ 155 w 330"/>
                <a:gd name="T11" fmla="*/ 22 h 974"/>
                <a:gd name="T12" fmla="*/ 172 w 330"/>
                <a:gd name="T13" fmla="*/ 9 h 974"/>
                <a:gd name="T14" fmla="*/ 167 w 330"/>
                <a:gd name="T15" fmla="*/ 39 h 974"/>
                <a:gd name="T16" fmla="*/ 168 w 330"/>
                <a:gd name="T17" fmla="*/ 92 h 974"/>
                <a:gd name="T18" fmla="*/ 149 w 330"/>
                <a:gd name="T19" fmla="*/ 152 h 974"/>
                <a:gd name="T20" fmla="*/ 168 w 330"/>
                <a:gd name="T21" fmla="*/ 219 h 974"/>
                <a:gd name="T22" fmla="*/ 213 w 330"/>
                <a:gd name="T23" fmla="*/ 221 h 974"/>
                <a:gd name="T24" fmla="*/ 259 w 330"/>
                <a:gd name="T25" fmla="*/ 251 h 974"/>
                <a:gd name="T26" fmla="*/ 284 w 330"/>
                <a:gd name="T27" fmla="*/ 287 h 974"/>
                <a:gd name="T28" fmla="*/ 303 w 330"/>
                <a:gd name="T29" fmla="*/ 326 h 974"/>
                <a:gd name="T30" fmla="*/ 303 w 330"/>
                <a:gd name="T31" fmla="*/ 379 h 974"/>
                <a:gd name="T32" fmla="*/ 325 w 330"/>
                <a:gd name="T33" fmla="*/ 426 h 974"/>
                <a:gd name="T34" fmla="*/ 323 w 330"/>
                <a:gd name="T35" fmla="*/ 492 h 974"/>
                <a:gd name="T36" fmla="*/ 286 w 330"/>
                <a:gd name="T37" fmla="*/ 492 h 974"/>
                <a:gd name="T38" fmla="*/ 247 w 330"/>
                <a:gd name="T39" fmla="*/ 512 h 974"/>
                <a:gd name="T40" fmla="*/ 214 w 330"/>
                <a:gd name="T41" fmla="*/ 571 h 974"/>
                <a:gd name="T42" fmla="*/ 212 w 330"/>
                <a:gd name="T43" fmla="*/ 636 h 974"/>
                <a:gd name="T44" fmla="*/ 223 w 330"/>
                <a:gd name="T45" fmla="*/ 699 h 974"/>
                <a:gd name="T46" fmla="*/ 201 w 330"/>
                <a:gd name="T47" fmla="*/ 751 h 974"/>
                <a:gd name="T48" fmla="*/ 169 w 330"/>
                <a:gd name="T49" fmla="*/ 793 h 974"/>
                <a:gd name="T50" fmla="*/ 155 w 330"/>
                <a:gd name="T51" fmla="*/ 867 h 974"/>
                <a:gd name="T52" fmla="*/ 152 w 330"/>
                <a:gd name="T53" fmla="*/ 931 h 974"/>
                <a:gd name="T54" fmla="*/ 118 w 330"/>
                <a:gd name="T55" fmla="*/ 965 h 974"/>
                <a:gd name="T56" fmla="*/ 73 w 330"/>
                <a:gd name="T57" fmla="*/ 962 h 974"/>
                <a:gd name="T58" fmla="*/ 53 w 330"/>
                <a:gd name="T59" fmla="*/ 915 h 974"/>
                <a:gd name="T60" fmla="*/ 43 w 330"/>
                <a:gd name="T61" fmla="*/ 859 h 974"/>
                <a:gd name="T62" fmla="*/ 75 w 330"/>
                <a:gd name="T63" fmla="*/ 818 h 974"/>
                <a:gd name="T64" fmla="*/ 91 w 330"/>
                <a:gd name="T65" fmla="*/ 751 h 974"/>
                <a:gd name="T66" fmla="*/ 76 w 330"/>
                <a:gd name="T67" fmla="*/ 699 h 974"/>
                <a:gd name="T68" fmla="*/ 71 w 330"/>
                <a:gd name="T69" fmla="*/ 659 h 974"/>
                <a:gd name="T70" fmla="*/ 107 w 330"/>
                <a:gd name="T71" fmla="*/ 632 h 974"/>
                <a:gd name="T72" fmla="*/ 129 w 330"/>
                <a:gd name="T73" fmla="*/ 579 h 974"/>
                <a:gd name="T74" fmla="*/ 121 w 330"/>
                <a:gd name="T75" fmla="*/ 531 h 974"/>
                <a:gd name="T76" fmla="*/ 103 w 330"/>
                <a:gd name="T77" fmla="*/ 491 h 974"/>
                <a:gd name="T78" fmla="*/ 91 w 330"/>
                <a:gd name="T79" fmla="*/ 429 h 974"/>
                <a:gd name="T80" fmla="*/ 69 w 330"/>
                <a:gd name="T81" fmla="*/ 355 h 974"/>
                <a:gd name="T82" fmla="*/ 46 w 330"/>
                <a:gd name="T83" fmla="*/ 299 h 974"/>
                <a:gd name="T84" fmla="*/ 6 w 330"/>
                <a:gd name="T85" fmla="*/ 212 h 974"/>
                <a:gd name="T86" fmla="*/ 3 w 330"/>
                <a:gd name="T87" fmla="*/ 152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0" h="974">
                  <a:moveTo>
                    <a:pt x="0" y="137"/>
                  </a:moveTo>
                  <a:lnTo>
                    <a:pt x="16" y="124"/>
                  </a:lnTo>
                  <a:lnTo>
                    <a:pt x="29" y="114"/>
                  </a:lnTo>
                  <a:lnTo>
                    <a:pt x="46" y="120"/>
                  </a:lnTo>
                  <a:lnTo>
                    <a:pt x="50" y="134"/>
                  </a:lnTo>
                  <a:lnTo>
                    <a:pt x="60" y="145"/>
                  </a:lnTo>
                  <a:lnTo>
                    <a:pt x="71" y="136"/>
                  </a:lnTo>
                  <a:lnTo>
                    <a:pt x="87" y="135"/>
                  </a:lnTo>
                  <a:lnTo>
                    <a:pt x="94" y="138"/>
                  </a:lnTo>
                  <a:lnTo>
                    <a:pt x="106" y="128"/>
                  </a:lnTo>
                  <a:lnTo>
                    <a:pt x="119" y="120"/>
                  </a:lnTo>
                  <a:lnTo>
                    <a:pt x="131" y="112"/>
                  </a:lnTo>
                  <a:lnTo>
                    <a:pt x="133" y="92"/>
                  </a:lnTo>
                  <a:lnTo>
                    <a:pt x="127" y="77"/>
                  </a:lnTo>
                  <a:lnTo>
                    <a:pt x="130" y="58"/>
                  </a:lnTo>
                  <a:lnTo>
                    <a:pt x="131" y="39"/>
                  </a:lnTo>
                  <a:lnTo>
                    <a:pt x="143" y="31"/>
                  </a:lnTo>
                  <a:lnTo>
                    <a:pt x="155" y="22"/>
                  </a:lnTo>
                  <a:lnTo>
                    <a:pt x="167" y="13"/>
                  </a:lnTo>
                  <a:lnTo>
                    <a:pt x="171" y="0"/>
                  </a:lnTo>
                  <a:lnTo>
                    <a:pt x="172" y="9"/>
                  </a:lnTo>
                  <a:lnTo>
                    <a:pt x="175" y="17"/>
                  </a:lnTo>
                  <a:lnTo>
                    <a:pt x="171" y="28"/>
                  </a:lnTo>
                  <a:lnTo>
                    <a:pt x="167" y="39"/>
                  </a:lnTo>
                  <a:lnTo>
                    <a:pt x="159" y="63"/>
                  </a:lnTo>
                  <a:lnTo>
                    <a:pt x="163" y="78"/>
                  </a:lnTo>
                  <a:lnTo>
                    <a:pt x="168" y="92"/>
                  </a:lnTo>
                  <a:lnTo>
                    <a:pt x="166" y="112"/>
                  </a:lnTo>
                  <a:lnTo>
                    <a:pt x="157" y="128"/>
                  </a:lnTo>
                  <a:lnTo>
                    <a:pt x="149" y="152"/>
                  </a:lnTo>
                  <a:lnTo>
                    <a:pt x="147" y="172"/>
                  </a:lnTo>
                  <a:lnTo>
                    <a:pt x="154" y="193"/>
                  </a:lnTo>
                  <a:lnTo>
                    <a:pt x="168" y="219"/>
                  </a:lnTo>
                  <a:lnTo>
                    <a:pt x="185" y="225"/>
                  </a:lnTo>
                  <a:lnTo>
                    <a:pt x="199" y="223"/>
                  </a:lnTo>
                  <a:lnTo>
                    <a:pt x="213" y="221"/>
                  </a:lnTo>
                  <a:lnTo>
                    <a:pt x="232" y="235"/>
                  </a:lnTo>
                  <a:lnTo>
                    <a:pt x="242" y="245"/>
                  </a:lnTo>
                  <a:lnTo>
                    <a:pt x="259" y="251"/>
                  </a:lnTo>
                  <a:lnTo>
                    <a:pt x="269" y="261"/>
                  </a:lnTo>
                  <a:lnTo>
                    <a:pt x="273" y="276"/>
                  </a:lnTo>
                  <a:lnTo>
                    <a:pt x="284" y="287"/>
                  </a:lnTo>
                  <a:lnTo>
                    <a:pt x="294" y="297"/>
                  </a:lnTo>
                  <a:lnTo>
                    <a:pt x="305" y="307"/>
                  </a:lnTo>
                  <a:lnTo>
                    <a:pt x="303" y="326"/>
                  </a:lnTo>
                  <a:lnTo>
                    <a:pt x="301" y="345"/>
                  </a:lnTo>
                  <a:lnTo>
                    <a:pt x="306" y="360"/>
                  </a:lnTo>
                  <a:lnTo>
                    <a:pt x="303" y="379"/>
                  </a:lnTo>
                  <a:lnTo>
                    <a:pt x="305" y="406"/>
                  </a:lnTo>
                  <a:lnTo>
                    <a:pt x="315" y="417"/>
                  </a:lnTo>
                  <a:lnTo>
                    <a:pt x="325" y="426"/>
                  </a:lnTo>
                  <a:lnTo>
                    <a:pt x="329" y="441"/>
                  </a:lnTo>
                  <a:lnTo>
                    <a:pt x="328" y="460"/>
                  </a:lnTo>
                  <a:lnTo>
                    <a:pt x="323" y="492"/>
                  </a:lnTo>
                  <a:lnTo>
                    <a:pt x="311" y="500"/>
                  </a:lnTo>
                  <a:lnTo>
                    <a:pt x="300" y="491"/>
                  </a:lnTo>
                  <a:lnTo>
                    <a:pt x="286" y="492"/>
                  </a:lnTo>
                  <a:lnTo>
                    <a:pt x="271" y="494"/>
                  </a:lnTo>
                  <a:lnTo>
                    <a:pt x="260" y="501"/>
                  </a:lnTo>
                  <a:lnTo>
                    <a:pt x="247" y="512"/>
                  </a:lnTo>
                  <a:lnTo>
                    <a:pt x="235" y="520"/>
                  </a:lnTo>
                  <a:lnTo>
                    <a:pt x="228" y="543"/>
                  </a:lnTo>
                  <a:lnTo>
                    <a:pt x="214" y="571"/>
                  </a:lnTo>
                  <a:lnTo>
                    <a:pt x="206" y="594"/>
                  </a:lnTo>
                  <a:lnTo>
                    <a:pt x="205" y="613"/>
                  </a:lnTo>
                  <a:lnTo>
                    <a:pt x="212" y="636"/>
                  </a:lnTo>
                  <a:lnTo>
                    <a:pt x="218" y="657"/>
                  </a:lnTo>
                  <a:lnTo>
                    <a:pt x="225" y="680"/>
                  </a:lnTo>
                  <a:lnTo>
                    <a:pt x="223" y="699"/>
                  </a:lnTo>
                  <a:lnTo>
                    <a:pt x="221" y="719"/>
                  </a:lnTo>
                  <a:lnTo>
                    <a:pt x="213" y="743"/>
                  </a:lnTo>
                  <a:lnTo>
                    <a:pt x="201" y="751"/>
                  </a:lnTo>
                  <a:lnTo>
                    <a:pt x="191" y="767"/>
                  </a:lnTo>
                  <a:lnTo>
                    <a:pt x="179" y="776"/>
                  </a:lnTo>
                  <a:lnTo>
                    <a:pt x="169" y="793"/>
                  </a:lnTo>
                  <a:lnTo>
                    <a:pt x="162" y="817"/>
                  </a:lnTo>
                  <a:lnTo>
                    <a:pt x="161" y="835"/>
                  </a:lnTo>
                  <a:lnTo>
                    <a:pt x="155" y="867"/>
                  </a:lnTo>
                  <a:lnTo>
                    <a:pt x="153" y="885"/>
                  </a:lnTo>
                  <a:lnTo>
                    <a:pt x="153" y="912"/>
                  </a:lnTo>
                  <a:lnTo>
                    <a:pt x="152" y="931"/>
                  </a:lnTo>
                  <a:lnTo>
                    <a:pt x="145" y="955"/>
                  </a:lnTo>
                  <a:lnTo>
                    <a:pt x="133" y="964"/>
                  </a:lnTo>
                  <a:lnTo>
                    <a:pt x="118" y="965"/>
                  </a:lnTo>
                  <a:lnTo>
                    <a:pt x="101" y="959"/>
                  </a:lnTo>
                  <a:lnTo>
                    <a:pt x="83" y="973"/>
                  </a:lnTo>
                  <a:lnTo>
                    <a:pt x="73" y="962"/>
                  </a:lnTo>
                  <a:lnTo>
                    <a:pt x="61" y="944"/>
                  </a:lnTo>
                  <a:lnTo>
                    <a:pt x="57" y="929"/>
                  </a:lnTo>
                  <a:lnTo>
                    <a:pt x="53" y="915"/>
                  </a:lnTo>
                  <a:lnTo>
                    <a:pt x="46" y="893"/>
                  </a:lnTo>
                  <a:lnTo>
                    <a:pt x="47" y="874"/>
                  </a:lnTo>
                  <a:lnTo>
                    <a:pt x="43" y="859"/>
                  </a:lnTo>
                  <a:lnTo>
                    <a:pt x="53" y="842"/>
                  </a:lnTo>
                  <a:lnTo>
                    <a:pt x="62" y="826"/>
                  </a:lnTo>
                  <a:lnTo>
                    <a:pt x="75" y="818"/>
                  </a:lnTo>
                  <a:lnTo>
                    <a:pt x="82" y="793"/>
                  </a:lnTo>
                  <a:lnTo>
                    <a:pt x="90" y="771"/>
                  </a:lnTo>
                  <a:lnTo>
                    <a:pt x="91" y="751"/>
                  </a:lnTo>
                  <a:lnTo>
                    <a:pt x="91" y="725"/>
                  </a:lnTo>
                  <a:lnTo>
                    <a:pt x="87" y="710"/>
                  </a:lnTo>
                  <a:lnTo>
                    <a:pt x="76" y="699"/>
                  </a:lnTo>
                  <a:lnTo>
                    <a:pt x="66" y="689"/>
                  </a:lnTo>
                  <a:lnTo>
                    <a:pt x="61" y="675"/>
                  </a:lnTo>
                  <a:lnTo>
                    <a:pt x="71" y="659"/>
                  </a:lnTo>
                  <a:lnTo>
                    <a:pt x="81" y="641"/>
                  </a:lnTo>
                  <a:lnTo>
                    <a:pt x="93" y="633"/>
                  </a:lnTo>
                  <a:lnTo>
                    <a:pt x="107" y="632"/>
                  </a:lnTo>
                  <a:lnTo>
                    <a:pt x="117" y="615"/>
                  </a:lnTo>
                  <a:lnTo>
                    <a:pt x="127" y="599"/>
                  </a:lnTo>
                  <a:lnTo>
                    <a:pt x="129" y="579"/>
                  </a:lnTo>
                  <a:lnTo>
                    <a:pt x="130" y="560"/>
                  </a:lnTo>
                  <a:lnTo>
                    <a:pt x="133" y="542"/>
                  </a:lnTo>
                  <a:lnTo>
                    <a:pt x="121" y="531"/>
                  </a:lnTo>
                  <a:lnTo>
                    <a:pt x="111" y="521"/>
                  </a:lnTo>
                  <a:lnTo>
                    <a:pt x="107" y="506"/>
                  </a:lnTo>
                  <a:lnTo>
                    <a:pt x="103" y="491"/>
                  </a:lnTo>
                  <a:lnTo>
                    <a:pt x="96" y="469"/>
                  </a:lnTo>
                  <a:lnTo>
                    <a:pt x="89" y="447"/>
                  </a:lnTo>
                  <a:lnTo>
                    <a:pt x="91" y="429"/>
                  </a:lnTo>
                  <a:lnTo>
                    <a:pt x="85" y="406"/>
                  </a:lnTo>
                  <a:lnTo>
                    <a:pt x="76" y="376"/>
                  </a:lnTo>
                  <a:lnTo>
                    <a:pt x="69" y="355"/>
                  </a:lnTo>
                  <a:lnTo>
                    <a:pt x="65" y="339"/>
                  </a:lnTo>
                  <a:lnTo>
                    <a:pt x="53" y="322"/>
                  </a:lnTo>
                  <a:lnTo>
                    <a:pt x="46" y="299"/>
                  </a:lnTo>
                  <a:lnTo>
                    <a:pt x="27" y="259"/>
                  </a:lnTo>
                  <a:lnTo>
                    <a:pt x="20" y="238"/>
                  </a:lnTo>
                  <a:lnTo>
                    <a:pt x="6" y="212"/>
                  </a:lnTo>
                  <a:lnTo>
                    <a:pt x="8" y="193"/>
                  </a:lnTo>
                  <a:lnTo>
                    <a:pt x="1" y="171"/>
                  </a:lnTo>
                  <a:lnTo>
                    <a:pt x="3" y="152"/>
                  </a:lnTo>
                  <a:lnTo>
                    <a:pt x="0" y="13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05" name="Freeform 17">
              <a:extLst>
                <a:ext uri="{FF2B5EF4-FFF2-40B4-BE49-F238E27FC236}">
                  <a16:creationId xmlns:a16="http://schemas.microsoft.com/office/drawing/2014/main" id="{A076D5A5-75F2-4C17-9625-173D54623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3292"/>
              <a:ext cx="30" cy="67"/>
            </a:xfrm>
            <a:custGeom>
              <a:avLst/>
              <a:gdLst>
                <a:gd name="T0" fmla="*/ 25 w 30"/>
                <a:gd name="T1" fmla="*/ 66 h 67"/>
                <a:gd name="T2" fmla="*/ 16 w 30"/>
                <a:gd name="T3" fmla="*/ 66 h 67"/>
                <a:gd name="T4" fmla="*/ 13 w 30"/>
                <a:gd name="T5" fmla="*/ 49 h 67"/>
                <a:gd name="T6" fmla="*/ 5 w 30"/>
                <a:gd name="T7" fmla="*/ 33 h 67"/>
                <a:gd name="T8" fmla="*/ 0 w 30"/>
                <a:gd name="T9" fmla="*/ 8 h 67"/>
                <a:gd name="T10" fmla="*/ 6 w 30"/>
                <a:gd name="T11" fmla="*/ 3 h 67"/>
                <a:gd name="T12" fmla="*/ 15 w 30"/>
                <a:gd name="T13" fmla="*/ 0 h 67"/>
                <a:gd name="T14" fmla="*/ 22 w 30"/>
                <a:gd name="T15" fmla="*/ 0 h 67"/>
                <a:gd name="T16" fmla="*/ 29 w 30"/>
                <a:gd name="T17" fmla="*/ 16 h 67"/>
                <a:gd name="T18" fmla="*/ 29 w 30"/>
                <a:gd name="T19" fmla="*/ 33 h 67"/>
                <a:gd name="T20" fmla="*/ 26 w 30"/>
                <a:gd name="T21" fmla="*/ 65 h 67"/>
                <a:gd name="T22" fmla="*/ 25 w 30"/>
                <a:gd name="T2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67">
                  <a:moveTo>
                    <a:pt x="25" y="66"/>
                  </a:moveTo>
                  <a:lnTo>
                    <a:pt x="16" y="66"/>
                  </a:lnTo>
                  <a:lnTo>
                    <a:pt x="13" y="49"/>
                  </a:lnTo>
                  <a:lnTo>
                    <a:pt x="5" y="33"/>
                  </a:lnTo>
                  <a:lnTo>
                    <a:pt x="0" y="8"/>
                  </a:lnTo>
                  <a:lnTo>
                    <a:pt x="6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16"/>
                  </a:lnTo>
                  <a:lnTo>
                    <a:pt x="29" y="33"/>
                  </a:lnTo>
                  <a:lnTo>
                    <a:pt x="26" y="65"/>
                  </a:lnTo>
                  <a:lnTo>
                    <a:pt x="25" y="66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06" name="Freeform 18">
              <a:extLst>
                <a:ext uri="{FF2B5EF4-FFF2-40B4-BE49-F238E27FC236}">
                  <a16:creationId xmlns:a16="http://schemas.microsoft.com/office/drawing/2014/main" id="{42905B33-8816-4F82-A71C-DAA5AFAE3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3242"/>
              <a:ext cx="18" cy="39"/>
            </a:xfrm>
            <a:custGeom>
              <a:avLst/>
              <a:gdLst>
                <a:gd name="T0" fmla="*/ 17 w 18"/>
                <a:gd name="T1" fmla="*/ 4 h 39"/>
                <a:gd name="T2" fmla="*/ 17 w 18"/>
                <a:gd name="T3" fmla="*/ 38 h 39"/>
                <a:gd name="T4" fmla="*/ 8 w 18"/>
                <a:gd name="T5" fmla="*/ 34 h 39"/>
                <a:gd name="T6" fmla="*/ 4 w 18"/>
                <a:gd name="T7" fmla="*/ 18 h 39"/>
                <a:gd name="T8" fmla="*/ 0 w 18"/>
                <a:gd name="T9" fmla="*/ 9 h 39"/>
                <a:gd name="T10" fmla="*/ 8 w 18"/>
                <a:gd name="T11" fmla="*/ 8 h 39"/>
                <a:gd name="T12" fmla="*/ 16 w 18"/>
                <a:gd name="T13" fmla="*/ 0 h 39"/>
                <a:gd name="T14" fmla="*/ 17 w 18"/>
                <a:gd name="T1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9">
                  <a:moveTo>
                    <a:pt x="17" y="4"/>
                  </a:moveTo>
                  <a:lnTo>
                    <a:pt x="17" y="38"/>
                  </a:lnTo>
                  <a:lnTo>
                    <a:pt x="8" y="34"/>
                  </a:lnTo>
                  <a:lnTo>
                    <a:pt x="4" y="18"/>
                  </a:lnTo>
                  <a:lnTo>
                    <a:pt x="0" y="9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7" y="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07" name="Freeform 19">
              <a:extLst>
                <a:ext uri="{FF2B5EF4-FFF2-40B4-BE49-F238E27FC236}">
                  <a16:creationId xmlns:a16="http://schemas.microsoft.com/office/drawing/2014/main" id="{9DFD346D-E069-473E-A071-13D850038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" y="3539"/>
              <a:ext cx="736" cy="786"/>
            </a:xfrm>
            <a:custGeom>
              <a:avLst/>
              <a:gdLst>
                <a:gd name="T0" fmla="*/ 276 w 736"/>
                <a:gd name="T1" fmla="*/ 147 h 786"/>
                <a:gd name="T2" fmla="*/ 320 w 736"/>
                <a:gd name="T3" fmla="*/ 164 h 786"/>
                <a:gd name="T4" fmla="*/ 368 w 736"/>
                <a:gd name="T5" fmla="*/ 139 h 786"/>
                <a:gd name="T6" fmla="*/ 408 w 736"/>
                <a:gd name="T7" fmla="*/ 147 h 786"/>
                <a:gd name="T8" fmla="*/ 451 w 736"/>
                <a:gd name="T9" fmla="*/ 147 h 786"/>
                <a:gd name="T10" fmla="*/ 500 w 736"/>
                <a:gd name="T11" fmla="*/ 131 h 786"/>
                <a:gd name="T12" fmla="*/ 528 w 736"/>
                <a:gd name="T13" fmla="*/ 90 h 786"/>
                <a:gd name="T14" fmla="*/ 572 w 736"/>
                <a:gd name="T15" fmla="*/ 74 h 786"/>
                <a:gd name="T16" fmla="*/ 616 w 736"/>
                <a:gd name="T17" fmla="*/ 98 h 786"/>
                <a:gd name="T18" fmla="*/ 639 w 736"/>
                <a:gd name="T19" fmla="*/ 49 h 786"/>
                <a:gd name="T20" fmla="*/ 663 w 736"/>
                <a:gd name="T21" fmla="*/ 57 h 786"/>
                <a:gd name="T22" fmla="*/ 699 w 736"/>
                <a:gd name="T23" fmla="*/ 33 h 786"/>
                <a:gd name="T24" fmla="*/ 731 w 736"/>
                <a:gd name="T25" fmla="*/ 17 h 786"/>
                <a:gd name="T26" fmla="*/ 723 w 736"/>
                <a:gd name="T27" fmla="*/ 66 h 786"/>
                <a:gd name="T28" fmla="*/ 699 w 736"/>
                <a:gd name="T29" fmla="*/ 147 h 786"/>
                <a:gd name="T30" fmla="*/ 663 w 736"/>
                <a:gd name="T31" fmla="*/ 213 h 786"/>
                <a:gd name="T32" fmla="*/ 643 w 736"/>
                <a:gd name="T33" fmla="*/ 286 h 786"/>
                <a:gd name="T34" fmla="*/ 639 w 736"/>
                <a:gd name="T35" fmla="*/ 360 h 786"/>
                <a:gd name="T36" fmla="*/ 623 w 736"/>
                <a:gd name="T37" fmla="*/ 433 h 786"/>
                <a:gd name="T38" fmla="*/ 643 w 736"/>
                <a:gd name="T39" fmla="*/ 491 h 786"/>
                <a:gd name="T40" fmla="*/ 643 w 736"/>
                <a:gd name="T41" fmla="*/ 523 h 786"/>
                <a:gd name="T42" fmla="*/ 675 w 736"/>
                <a:gd name="T43" fmla="*/ 597 h 786"/>
                <a:gd name="T44" fmla="*/ 651 w 736"/>
                <a:gd name="T45" fmla="*/ 646 h 786"/>
                <a:gd name="T46" fmla="*/ 632 w 736"/>
                <a:gd name="T47" fmla="*/ 711 h 786"/>
                <a:gd name="T48" fmla="*/ 627 w 736"/>
                <a:gd name="T49" fmla="*/ 785 h 786"/>
                <a:gd name="T50" fmla="*/ 599 w 736"/>
                <a:gd name="T51" fmla="*/ 760 h 786"/>
                <a:gd name="T52" fmla="*/ 555 w 736"/>
                <a:gd name="T53" fmla="*/ 760 h 786"/>
                <a:gd name="T54" fmla="*/ 519 w 736"/>
                <a:gd name="T55" fmla="*/ 735 h 786"/>
                <a:gd name="T56" fmla="*/ 480 w 736"/>
                <a:gd name="T57" fmla="*/ 703 h 786"/>
                <a:gd name="T58" fmla="*/ 448 w 736"/>
                <a:gd name="T59" fmla="*/ 621 h 786"/>
                <a:gd name="T60" fmla="*/ 404 w 736"/>
                <a:gd name="T61" fmla="*/ 580 h 786"/>
                <a:gd name="T62" fmla="*/ 364 w 736"/>
                <a:gd name="T63" fmla="*/ 580 h 786"/>
                <a:gd name="T64" fmla="*/ 324 w 736"/>
                <a:gd name="T65" fmla="*/ 564 h 786"/>
                <a:gd name="T66" fmla="*/ 284 w 736"/>
                <a:gd name="T67" fmla="*/ 531 h 786"/>
                <a:gd name="T68" fmla="*/ 248 w 736"/>
                <a:gd name="T69" fmla="*/ 482 h 786"/>
                <a:gd name="T70" fmla="*/ 208 w 736"/>
                <a:gd name="T71" fmla="*/ 441 h 786"/>
                <a:gd name="T72" fmla="*/ 168 w 736"/>
                <a:gd name="T73" fmla="*/ 401 h 786"/>
                <a:gd name="T74" fmla="*/ 132 w 736"/>
                <a:gd name="T75" fmla="*/ 384 h 786"/>
                <a:gd name="T76" fmla="*/ 92 w 736"/>
                <a:gd name="T77" fmla="*/ 351 h 786"/>
                <a:gd name="T78" fmla="*/ 60 w 736"/>
                <a:gd name="T79" fmla="*/ 360 h 786"/>
                <a:gd name="T80" fmla="*/ 36 w 736"/>
                <a:gd name="T81" fmla="*/ 327 h 786"/>
                <a:gd name="T82" fmla="*/ 9 w 736"/>
                <a:gd name="T83" fmla="*/ 286 h 786"/>
                <a:gd name="T84" fmla="*/ 9 w 736"/>
                <a:gd name="T85" fmla="*/ 221 h 786"/>
                <a:gd name="T86" fmla="*/ 20 w 736"/>
                <a:gd name="T87" fmla="*/ 155 h 786"/>
                <a:gd name="T88" fmla="*/ 53 w 736"/>
                <a:gd name="T89" fmla="*/ 123 h 786"/>
                <a:gd name="T90" fmla="*/ 72 w 736"/>
                <a:gd name="T91" fmla="*/ 74 h 786"/>
                <a:gd name="T92" fmla="*/ 92 w 736"/>
                <a:gd name="T93" fmla="*/ 131 h 786"/>
                <a:gd name="T94" fmla="*/ 128 w 736"/>
                <a:gd name="T95" fmla="*/ 139 h 786"/>
                <a:gd name="T96" fmla="*/ 152 w 736"/>
                <a:gd name="T97" fmla="*/ 90 h 786"/>
                <a:gd name="T98" fmla="*/ 184 w 736"/>
                <a:gd name="T99" fmla="*/ 74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6" h="786">
                  <a:moveTo>
                    <a:pt x="256" y="107"/>
                  </a:moveTo>
                  <a:lnTo>
                    <a:pt x="260" y="123"/>
                  </a:lnTo>
                  <a:lnTo>
                    <a:pt x="268" y="139"/>
                  </a:lnTo>
                  <a:lnTo>
                    <a:pt x="276" y="147"/>
                  </a:lnTo>
                  <a:lnTo>
                    <a:pt x="288" y="155"/>
                  </a:lnTo>
                  <a:lnTo>
                    <a:pt x="296" y="155"/>
                  </a:lnTo>
                  <a:lnTo>
                    <a:pt x="308" y="164"/>
                  </a:lnTo>
                  <a:lnTo>
                    <a:pt x="320" y="164"/>
                  </a:lnTo>
                  <a:lnTo>
                    <a:pt x="332" y="164"/>
                  </a:lnTo>
                  <a:lnTo>
                    <a:pt x="344" y="147"/>
                  </a:lnTo>
                  <a:lnTo>
                    <a:pt x="356" y="139"/>
                  </a:lnTo>
                  <a:lnTo>
                    <a:pt x="368" y="139"/>
                  </a:lnTo>
                  <a:lnTo>
                    <a:pt x="376" y="139"/>
                  </a:lnTo>
                  <a:lnTo>
                    <a:pt x="387" y="147"/>
                  </a:lnTo>
                  <a:lnTo>
                    <a:pt x="396" y="147"/>
                  </a:lnTo>
                  <a:lnTo>
                    <a:pt x="408" y="147"/>
                  </a:lnTo>
                  <a:lnTo>
                    <a:pt x="424" y="147"/>
                  </a:lnTo>
                  <a:lnTo>
                    <a:pt x="436" y="147"/>
                  </a:lnTo>
                  <a:lnTo>
                    <a:pt x="444" y="147"/>
                  </a:lnTo>
                  <a:lnTo>
                    <a:pt x="451" y="147"/>
                  </a:lnTo>
                  <a:lnTo>
                    <a:pt x="464" y="139"/>
                  </a:lnTo>
                  <a:lnTo>
                    <a:pt x="476" y="139"/>
                  </a:lnTo>
                  <a:lnTo>
                    <a:pt x="487" y="139"/>
                  </a:lnTo>
                  <a:lnTo>
                    <a:pt x="500" y="131"/>
                  </a:lnTo>
                  <a:lnTo>
                    <a:pt x="507" y="131"/>
                  </a:lnTo>
                  <a:lnTo>
                    <a:pt x="515" y="123"/>
                  </a:lnTo>
                  <a:lnTo>
                    <a:pt x="519" y="107"/>
                  </a:lnTo>
                  <a:lnTo>
                    <a:pt x="528" y="90"/>
                  </a:lnTo>
                  <a:lnTo>
                    <a:pt x="539" y="82"/>
                  </a:lnTo>
                  <a:lnTo>
                    <a:pt x="552" y="90"/>
                  </a:lnTo>
                  <a:lnTo>
                    <a:pt x="564" y="74"/>
                  </a:lnTo>
                  <a:lnTo>
                    <a:pt x="572" y="74"/>
                  </a:lnTo>
                  <a:lnTo>
                    <a:pt x="583" y="74"/>
                  </a:lnTo>
                  <a:lnTo>
                    <a:pt x="595" y="90"/>
                  </a:lnTo>
                  <a:lnTo>
                    <a:pt x="603" y="90"/>
                  </a:lnTo>
                  <a:lnTo>
                    <a:pt x="616" y="98"/>
                  </a:lnTo>
                  <a:lnTo>
                    <a:pt x="623" y="90"/>
                  </a:lnTo>
                  <a:lnTo>
                    <a:pt x="635" y="82"/>
                  </a:lnTo>
                  <a:lnTo>
                    <a:pt x="639" y="66"/>
                  </a:lnTo>
                  <a:lnTo>
                    <a:pt x="639" y="49"/>
                  </a:lnTo>
                  <a:lnTo>
                    <a:pt x="639" y="33"/>
                  </a:lnTo>
                  <a:lnTo>
                    <a:pt x="647" y="41"/>
                  </a:lnTo>
                  <a:lnTo>
                    <a:pt x="651" y="57"/>
                  </a:lnTo>
                  <a:lnTo>
                    <a:pt x="663" y="57"/>
                  </a:lnTo>
                  <a:lnTo>
                    <a:pt x="671" y="57"/>
                  </a:lnTo>
                  <a:lnTo>
                    <a:pt x="679" y="41"/>
                  </a:lnTo>
                  <a:lnTo>
                    <a:pt x="691" y="33"/>
                  </a:lnTo>
                  <a:lnTo>
                    <a:pt x="699" y="33"/>
                  </a:lnTo>
                  <a:lnTo>
                    <a:pt x="707" y="17"/>
                  </a:lnTo>
                  <a:lnTo>
                    <a:pt x="715" y="0"/>
                  </a:lnTo>
                  <a:lnTo>
                    <a:pt x="723" y="9"/>
                  </a:lnTo>
                  <a:lnTo>
                    <a:pt x="731" y="17"/>
                  </a:lnTo>
                  <a:lnTo>
                    <a:pt x="735" y="33"/>
                  </a:lnTo>
                  <a:lnTo>
                    <a:pt x="727" y="33"/>
                  </a:lnTo>
                  <a:lnTo>
                    <a:pt x="723" y="49"/>
                  </a:lnTo>
                  <a:lnTo>
                    <a:pt x="723" y="66"/>
                  </a:lnTo>
                  <a:lnTo>
                    <a:pt x="715" y="82"/>
                  </a:lnTo>
                  <a:lnTo>
                    <a:pt x="711" y="107"/>
                  </a:lnTo>
                  <a:lnTo>
                    <a:pt x="703" y="123"/>
                  </a:lnTo>
                  <a:lnTo>
                    <a:pt x="699" y="147"/>
                  </a:lnTo>
                  <a:lnTo>
                    <a:pt x="687" y="164"/>
                  </a:lnTo>
                  <a:lnTo>
                    <a:pt x="679" y="180"/>
                  </a:lnTo>
                  <a:lnTo>
                    <a:pt x="671" y="197"/>
                  </a:lnTo>
                  <a:lnTo>
                    <a:pt x="663" y="213"/>
                  </a:lnTo>
                  <a:lnTo>
                    <a:pt x="659" y="229"/>
                  </a:lnTo>
                  <a:lnTo>
                    <a:pt x="651" y="245"/>
                  </a:lnTo>
                  <a:lnTo>
                    <a:pt x="647" y="261"/>
                  </a:lnTo>
                  <a:lnTo>
                    <a:pt x="643" y="286"/>
                  </a:lnTo>
                  <a:lnTo>
                    <a:pt x="639" y="303"/>
                  </a:lnTo>
                  <a:lnTo>
                    <a:pt x="635" y="319"/>
                  </a:lnTo>
                  <a:lnTo>
                    <a:pt x="639" y="335"/>
                  </a:lnTo>
                  <a:lnTo>
                    <a:pt x="639" y="360"/>
                  </a:lnTo>
                  <a:lnTo>
                    <a:pt x="632" y="377"/>
                  </a:lnTo>
                  <a:lnTo>
                    <a:pt x="623" y="393"/>
                  </a:lnTo>
                  <a:lnTo>
                    <a:pt x="623" y="409"/>
                  </a:lnTo>
                  <a:lnTo>
                    <a:pt x="623" y="433"/>
                  </a:lnTo>
                  <a:lnTo>
                    <a:pt x="623" y="450"/>
                  </a:lnTo>
                  <a:lnTo>
                    <a:pt x="627" y="466"/>
                  </a:lnTo>
                  <a:lnTo>
                    <a:pt x="632" y="482"/>
                  </a:lnTo>
                  <a:lnTo>
                    <a:pt x="643" y="491"/>
                  </a:lnTo>
                  <a:lnTo>
                    <a:pt x="651" y="498"/>
                  </a:lnTo>
                  <a:lnTo>
                    <a:pt x="659" y="507"/>
                  </a:lnTo>
                  <a:lnTo>
                    <a:pt x="651" y="515"/>
                  </a:lnTo>
                  <a:lnTo>
                    <a:pt x="643" y="523"/>
                  </a:lnTo>
                  <a:lnTo>
                    <a:pt x="651" y="547"/>
                  </a:lnTo>
                  <a:lnTo>
                    <a:pt x="663" y="564"/>
                  </a:lnTo>
                  <a:lnTo>
                    <a:pt x="671" y="580"/>
                  </a:lnTo>
                  <a:lnTo>
                    <a:pt x="675" y="597"/>
                  </a:lnTo>
                  <a:lnTo>
                    <a:pt x="675" y="613"/>
                  </a:lnTo>
                  <a:lnTo>
                    <a:pt x="667" y="621"/>
                  </a:lnTo>
                  <a:lnTo>
                    <a:pt x="659" y="638"/>
                  </a:lnTo>
                  <a:lnTo>
                    <a:pt x="651" y="646"/>
                  </a:lnTo>
                  <a:lnTo>
                    <a:pt x="643" y="662"/>
                  </a:lnTo>
                  <a:lnTo>
                    <a:pt x="635" y="678"/>
                  </a:lnTo>
                  <a:lnTo>
                    <a:pt x="632" y="695"/>
                  </a:lnTo>
                  <a:lnTo>
                    <a:pt x="632" y="711"/>
                  </a:lnTo>
                  <a:lnTo>
                    <a:pt x="635" y="727"/>
                  </a:lnTo>
                  <a:lnTo>
                    <a:pt x="639" y="752"/>
                  </a:lnTo>
                  <a:lnTo>
                    <a:pt x="635" y="769"/>
                  </a:lnTo>
                  <a:lnTo>
                    <a:pt x="627" y="785"/>
                  </a:lnTo>
                  <a:lnTo>
                    <a:pt x="619" y="785"/>
                  </a:lnTo>
                  <a:lnTo>
                    <a:pt x="611" y="776"/>
                  </a:lnTo>
                  <a:lnTo>
                    <a:pt x="611" y="760"/>
                  </a:lnTo>
                  <a:lnTo>
                    <a:pt x="599" y="760"/>
                  </a:lnTo>
                  <a:lnTo>
                    <a:pt x="587" y="752"/>
                  </a:lnTo>
                  <a:lnTo>
                    <a:pt x="580" y="752"/>
                  </a:lnTo>
                  <a:lnTo>
                    <a:pt x="567" y="752"/>
                  </a:lnTo>
                  <a:lnTo>
                    <a:pt x="555" y="760"/>
                  </a:lnTo>
                  <a:lnTo>
                    <a:pt x="548" y="752"/>
                  </a:lnTo>
                  <a:lnTo>
                    <a:pt x="536" y="744"/>
                  </a:lnTo>
                  <a:lnTo>
                    <a:pt x="528" y="744"/>
                  </a:lnTo>
                  <a:lnTo>
                    <a:pt x="519" y="735"/>
                  </a:lnTo>
                  <a:lnTo>
                    <a:pt x="507" y="727"/>
                  </a:lnTo>
                  <a:lnTo>
                    <a:pt x="496" y="719"/>
                  </a:lnTo>
                  <a:lnTo>
                    <a:pt x="487" y="711"/>
                  </a:lnTo>
                  <a:lnTo>
                    <a:pt x="480" y="703"/>
                  </a:lnTo>
                  <a:lnTo>
                    <a:pt x="471" y="678"/>
                  </a:lnTo>
                  <a:lnTo>
                    <a:pt x="464" y="654"/>
                  </a:lnTo>
                  <a:lnTo>
                    <a:pt x="456" y="638"/>
                  </a:lnTo>
                  <a:lnTo>
                    <a:pt x="448" y="621"/>
                  </a:lnTo>
                  <a:lnTo>
                    <a:pt x="436" y="604"/>
                  </a:lnTo>
                  <a:lnTo>
                    <a:pt x="424" y="597"/>
                  </a:lnTo>
                  <a:lnTo>
                    <a:pt x="412" y="588"/>
                  </a:lnTo>
                  <a:lnTo>
                    <a:pt x="404" y="580"/>
                  </a:lnTo>
                  <a:lnTo>
                    <a:pt x="396" y="580"/>
                  </a:lnTo>
                  <a:lnTo>
                    <a:pt x="384" y="580"/>
                  </a:lnTo>
                  <a:lnTo>
                    <a:pt x="372" y="580"/>
                  </a:lnTo>
                  <a:lnTo>
                    <a:pt x="364" y="580"/>
                  </a:lnTo>
                  <a:lnTo>
                    <a:pt x="356" y="573"/>
                  </a:lnTo>
                  <a:lnTo>
                    <a:pt x="348" y="573"/>
                  </a:lnTo>
                  <a:lnTo>
                    <a:pt x="336" y="573"/>
                  </a:lnTo>
                  <a:lnTo>
                    <a:pt x="324" y="564"/>
                  </a:lnTo>
                  <a:lnTo>
                    <a:pt x="312" y="547"/>
                  </a:lnTo>
                  <a:lnTo>
                    <a:pt x="300" y="547"/>
                  </a:lnTo>
                  <a:lnTo>
                    <a:pt x="292" y="540"/>
                  </a:lnTo>
                  <a:lnTo>
                    <a:pt x="284" y="531"/>
                  </a:lnTo>
                  <a:lnTo>
                    <a:pt x="276" y="515"/>
                  </a:lnTo>
                  <a:lnTo>
                    <a:pt x="268" y="498"/>
                  </a:lnTo>
                  <a:lnTo>
                    <a:pt x="256" y="491"/>
                  </a:lnTo>
                  <a:lnTo>
                    <a:pt x="248" y="482"/>
                  </a:lnTo>
                  <a:lnTo>
                    <a:pt x="236" y="482"/>
                  </a:lnTo>
                  <a:lnTo>
                    <a:pt x="228" y="466"/>
                  </a:lnTo>
                  <a:lnTo>
                    <a:pt x="220" y="450"/>
                  </a:lnTo>
                  <a:lnTo>
                    <a:pt x="208" y="441"/>
                  </a:lnTo>
                  <a:lnTo>
                    <a:pt x="196" y="424"/>
                  </a:lnTo>
                  <a:lnTo>
                    <a:pt x="188" y="417"/>
                  </a:lnTo>
                  <a:lnTo>
                    <a:pt x="176" y="401"/>
                  </a:lnTo>
                  <a:lnTo>
                    <a:pt x="168" y="401"/>
                  </a:lnTo>
                  <a:lnTo>
                    <a:pt x="156" y="393"/>
                  </a:lnTo>
                  <a:lnTo>
                    <a:pt x="148" y="393"/>
                  </a:lnTo>
                  <a:lnTo>
                    <a:pt x="140" y="393"/>
                  </a:lnTo>
                  <a:lnTo>
                    <a:pt x="132" y="384"/>
                  </a:lnTo>
                  <a:lnTo>
                    <a:pt x="124" y="368"/>
                  </a:lnTo>
                  <a:lnTo>
                    <a:pt x="112" y="351"/>
                  </a:lnTo>
                  <a:lnTo>
                    <a:pt x="105" y="351"/>
                  </a:lnTo>
                  <a:lnTo>
                    <a:pt x="92" y="351"/>
                  </a:lnTo>
                  <a:lnTo>
                    <a:pt x="84" y="351"/>
                  </a:lnTo>
                  <a:lnTo>
                    <a:pt x="76" y="351"/>
                  </a:lnTo>
                  <a:lnTo>
                    <a:pt x="68" y="351"/>
                  </a:lnTo>
                  <a:lnTo>
                    <a:pt x="60" y="360"/>
                  </a:lnTo>
                  <a:lnTo>
                    <a:pt x="53" y="368"/>
                  </a:lnTo>
                  <a:lnTo>
                    <a:pt x="44" y="360"/>
                  </a:lnTo>
                  <a:lnTo>
                    <a:pt x="40" y="343"/>
                  </a:lnTo>
                  <a:lnTo>
                    <a:pt x="36" y="327"/>
                  </a:lnTo>
                  <a:lnTo>
                    <a:pt x="28" y="327"/>
                  </a:lnTo>
                  <a:lnTo>
                    <a:pt x="20" y="319"/>
                  </a:lnTo>
                  <a:lnTo>
                    <a:pt x="12" y="303"/>
                  </a:lnTo>
                  <a:lnTo>
                    <a:pt x="9" y="286"/>
                  </a:lnTo>
                  <a:lnTo>
                    <a:pt x="9" y="270"/>
                  </a:lnTo>
                  <a:lnTo>
                    <a:pt x="0" y="253"/>
                  </a:lnTo>
                  <a:lnTo>
                    <a:pt x="9" y="237"/>
                  </a:lnTo>
                  <a:lnTo>
                    <a:pt x="9" y="221"/>
                  </a:lnTo>
                  <a:lnTo>
                    <a:pt x="9" y="204"/>
                  </a:lnTo>
                  <a:lnTo>
                    <a:pt x="12" y="188"/>
                  </a:lnTo>
                  <a:lnTo>
                    <a:pt x="16" y="171"/>
                  </a:lnTo>
                  <a:lnTo>
                    <a:pt x="20" y="155"/>
                  </a:lnTo>
                  <a:lnTo>
                    <a:pt x="28" y="139"/>
                  </a:lnTo>
                  <a:lnTo>
                    <a:pt x="36" y="131"/>
                  </a:lnTo>
                  <a:lnTo>
                    <a:pt x="44" y="131"/>
                  </a:lnTo>
                  <a:lnTo>
                    <a:pt x="53" y="123"/>
                  </a:lnTo>
                  <a:lnTo>
                    <a:pt x="60" y="114"/>
                  </a:lnTo>
                  <a:lnTo>
                    <a:pt x="64" y="107"/>
                  </a:lnTo>
                  <a:lnTo>
                    <a:pt x="64" y="90"/>
                  </a:lnTo>
                  <a:lnTo>
                    <a:pt x="72" y="74"/>
                  </a:lnTo>
                  <a:lnTo>
                    <a:pt x="80" y="82"/>
                  </a:lnTo>
                  <a:lnTo>
                    <a:pt x="80" y="98"/>
                  </a:lnTo>
                  <a:lnTo>
                    <a:pt x="84" y="114"/>
                  </a:lnTo>
                  <a:lnTo>
                    <a:pt x="92" y="131"/>
                  </a:lnTo>
                  <a:lnTo>
                    <a:pt x="100" y="131"/>
                  </a:lnTo>
                  <a:lnTo>
                    <a:pt x="105" y="147"/>
                  </a:lnTo>
                  <a:lnTo>
                    <a:pt x="116" y="147"/>
                  </a:lnTo>
                  <a:lnTo>
                    <a:pt x="128" y="139"/>
                  </a:lnTo>
                  <a:lnTo>
                    <a:pt x="136" y="131"/>
                  </a:lnTo>
                  <a:lnTo>
                    <a:pt x="144" y="123"/>
                  </a:lnTo>
                  <a:lnTo>
                    <a:pt x="148" y="107"/>
                  </a:lnTo>
                  <a:lnTo>
                    <a:pt x="152" y="90"/>
                  </a:lnTo>
                  <a:lnTo>
                    <a:pt x="161" y="74"/>
                  </a:lnTo>
                  <a:lnTo>
                    <a:pt x="168" y="74"/>
                  </a:lnTo>
                  <a:lnTo>
                    <a:pt x="176" y="74"/>
                  </a:lnTo>
                  <a:lnTo>
                    <a:pt x="184" y="74"/>
                  </a:lnTo>
                  <a:lnTo>
                    <a:pt x="256" y="10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08" name="Freeform 20">
              <a:extLst>
                <a:ext uri="{FF2B5EF4-FFF2-40B4-BE49-F238E27FC236}">
                  <a16:creationId xmlns:a16="http://schemas.microsoft.com/office/drawing/2014/main" id="{142C73F8-033C-4FBF-89FE-F25AE5E60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4230"/>
              <a:ext cx="38" cy="56"/>
            </a:xfrm>
            <a:custGeom>
              <a:avLst/>
              <a:gdLst>
                <a:gd name="T0" fmla="*/ 8 w 38"/>
                <a:gd name="T1" fmla="*/ 0 h 56"/>
                <a:gd name="T2" fmla="*/ 0 w 38"/>
                <a:gd name="T3" fmla="*/ 8 h 56"/>
                <a:gd name="T4" fmla="*/ 0 w 38"/>
                <a:gd name="T5" fmla="*/ 24 h 56"/>
                <a:gd name="T6" fmla="*/ 7 w 38"/>
                <a:gd name="T7" fmla="*/ 42 h 56"/>
                <a:gd name="T8" fmla="*/ 21 w 38"/>
                <a:gd name="T9" fmla="*/ 55 h 56"/>
                <a:gd name="T10" fmla="*/ 28 w 38"/>
                <a:gd name="T11" fmla="*/ 55 h 56"/>
                <a:gd name="T12" fmla="*/ 36 w 38"/>
                <a:gd name="T13" fmla="*/ 37 h 56"/>
                <a:gd name="T14" fmla="*/ 37 w 38"/>
                <a:gd name="T15" fmla="*/ 24 h 56"/>
                <a:gd name="T16" fmla="*/ 28 w 38"/>
                <a:gd name="T17" fmla="*/ 13 h 56"/>
                <a:gd name="T18" fmla="*/ 21 w 38"/>
                <a:gd name="T19" fmla="*/ 4 h 56"/>
                <a:gd name="T20" fmla="*/ 12 w 38"/>
                <a:gd name="T21" fmla="*/ 0 h 56"/>
                <a:gd name="T22" fmla="*/ 8 w 38"/>
                <a:gd name="T2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56">
                  <a:moveTo>
                    <a:pt x="8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7" y="42"/>
                  </a:lnTo>
                  <a:lnTo>
                    <a:pt x="21" y="55"/>
                  </a:lnTo>
                  <a:lnTo>
                    <a:pt x="28" y="55"/>
                  </a:lnTo>
                  <a:lnTo>
                    <a:pt x="36" y="37"/>
                  </a:lnTo>
                  <a:lnTo>
                    <a:pt x="37" y="24"/>
                  </a:lnTo>
                  <a:lnTo>
                    <a:pt x="28" y="13"/>
                  </a:lnTo>
                  <a:lnTo>
                    <a:pt x="21" y="4"/>
                  </a:lnTo>
                  <a:lnTo>
                    <a:pt x="12" y="0"/>
                  </a:lnTo>
                  <a:lnTo>
                    <a:pt x="8" y="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09" name="Freeform 21">
              <a:extLst>
                <a:ext uri="{FF2B5EF4-FFF2-40B4-BE49-F238E27FC236}">
                  <a16:creationId xmlns:a16="http://schemas.microsoft.com/office/drawing/2014/main" id="{53536E9D-F398-498B-83C0-D5BFADDF0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287"/>
              <a:ext cx="381" cy="1098"/>
            </a:xfrm>
            <a:custGeom>
              <a:avLst/>
              <a:gdLst>
                <a:gd name="T0" fmla="*/ 32 w 381"/>
                <a:gd name="T1" fmla="*/ 147 h 1098"/>
                <a:gd name="T2" fmla="*/ 64 w 381"/>
                <a:gd name="T3" fmla="*/ 171 h 1098"/>
                <a:gd name="T4" fmla="*/ 112 w 381"/>
                <a:gd name="T5" fmla="*/ 171 h 1098"/>
                <a:gd name="T6" fmla="*/ 156 w 381"/>
                <a:gd name="T7" fmla="*/ 147 h 1098"/>
                <a:gd name="T8" fmla="*/ 192 w 381"/>
                <a:gd name="T9" fmla="*/ 83 h 1098"/>
                <a:gd name="T10" fmla="*/ 228 w 381"/>
                <a:gd name="T11" fmla="*/ 49 h 1098"/>
                <a:gd name="T12" fmla="*/ 256 w 381"/>
                <a:gd name="T13" fmla="*/ 0 h 1098"/>
                <a:gd name="T14" fmla="*/ 280 w 381"/>
                <a:gd name="T15" fmla="*/ 33 h 1098"/>
                <a:gd name="T16" fmla="*/ 308 w 381"/>
                <a:gd name="T17" fmla="*/ 57 h 1098"/>
                <a:gd name="T18" fmla="*/ 316 w 381"/>
                <a:gd name="T19" fmla="*/ 99 h 1098"/>
                <a:gd name="T20" fmla="*/ 328 w 381"/>
                <a:gd name="T21" fmla="*/ 147 h 1098"/>
                <a:gd name="T22" fmla="*/ 356 w 381"/>
                <a:gd name="T23" fmla="*/ 188 h 1098"/>
                <a:gd name="T24" fmla="*/ 356 w 381"/>
                <a:gd name="T25" fmla="*/ 245 h 1098"/>
                <a:gd name="T26" fmla="*/ 368 w 381"/>
                <a:gd name="T27" fmla="*/ 317 h 1098"/>
                <a:gd name="T28" fmla="*/ 372 w 381"/>
                <a:gd name="T29" fmla="*/ 384 h 1098"/>
                <a:gd name="T30" fmla="*/ 344 w 381"/>
                <a:gd name="T31" fmla="*/ 425 h 1098"/>
                <a:gd name="T32" fmla="*/ 328 w 381"/>
                <a:gd name="T33" fmla="*/ 490 h 1098"/>
                <a:gd name="T34" fmla="*/ 347 w 381"/>
                <a:gd name="T35" fmla="*/ 548 h 1098"/>
                <a:gd name="T36" fmla="*/ 344 w 381"/>
                <a:gd name="T37" fmla="*/ 621 h 1098"/>
                <a:gd name="T38" fmla="*/ 332 w 381"/>
                <a:gd name="T39" fmla="*/ 686 h 1098"/>
                <a:gd name="T40" fmla="*/ 328 w 381"/>
                <a:gd name="T41" fmla="*/ 760 h 1098"/>
                <a:gd name="T42" fmla="*/ 324 w 381"/>
                <a:gd name="T43" fmla="*/ 825 h 1098"/>
                <a:gd name="T44" fmla="*/ 316 w 381"/>
                <a:gd name="T45" fmla="*/ 891 h 1098"/>
                <a:gd name="T46" fmla="*/ 304 w 381"/>
                <a:gd name="T47" fmla="*/ 948 h 1098"/>
                <a:gd name="T48" fmla="*/ 290 w 381"/>
                <a:gd name="T49" fmla="*/ 1014 h 1098"/>
                <a:gd name="T50" fmla="*/ 268 w 381"/>
                <a:gd name="T51" fmla="*/ 989 h 1098"/>
                <a:gd name="T52" fmla="*/ 236 w 381"/>
                <a:gd name="T53" fmla="*/ 948 h 1098"/>
                <a:gd name="T54" fmla="*/ 203 w 381"/>
                <a:gd name="T55" fmla="*/ 948 h 1098"/>
                <a:gd name="T56" fmla="*/ 176 w 381"/>
                <a:gd name="T57" fmla="*/ 981 h 1098"/>
                <a:gd name="T58" fmla="*/ 172 w 381"/>
                <a:gd name="T59" fmla="*/ 1047 h 1098"/>
                <a:gd name="T60" fmla="*/ 140 w 381"/>
                <a:gd name="T61" fmla="*/ 1097 h 1098"/>
                <a:gd name="T62" fmla="*/ 108 w 381"/>
                <a:gd name="T63" fmla="*/ 1070 h 1098"/>
                <a:gd name="T64" fmla="*/ 80 w 381"/>
                <a:gd name="T65" fmla="*/ 1087 h 1098"/>
                <a:gd name="T66" fmla="*/ 68 w 381"/>
                <a:gd name="T67" fmla="*/ 1029 h 1098"/>
                <a:gd name="T68" fmla="*/ 44 w 381"/>
                <a:gd name="T69" fmla="*/ 973 h 1098"/>
                <a:gd name="T70" fmla="*/ 40 w 381"/>
                <a:gd name="T71" fmla="*/ 915 h 1098"/>
                <a:gd name="T72" fmla="*/ 36 w 381"/>
                <a:gd name="T73" fmla="*/ 849 h 1098"/>
                <a:gd name="T74" fmla="*/ 48 w 381"/>
                <a:gd name="T75" fmla="*/ 792 h 1098"/>
                <a:gd name="T76" fmla="*/ 56 w 381"/>
                <a:gd name="T77" fmla="*/ 727 h 1098"/>
                <a:gd name="T78" fmla="*/ 68 w 381"/>
                <a:gd name="T79" fmla="*/ 695 h 1098"/>
                <a:gd name="T80" fmla="*/ 76 w 381"/>
                <a:gd name="T81" fmla="*/ 629 h 1098"/>
                <a:gd name="T82" fmla="*/ 52 w 381"/>
                <a:gd name="T83" fmla="*/ 596 h 1098"/>
                <a:gd name="T84" fmla="*/ 60 w 381"/>
                <a:gd name="T85" fmla="*/ 539 h 1098"/>
                <a:gd name="T86" fmla="*/ 68 w 381"/>
                <a:gd name="T87" fmla="*/ 466 h 1098"/>
                <a:gd name="T88" fmla="*/ 56 w 381"/>
                <a:gd name="T89" fmla="*/ 408 h 1098"/>
                <a:gd name="T90" fmla="*/ 48 w 381"/>
                <a:gd name="T91" fmla="*/ 335 h 1098"/>
                <a:gd name="T92" fmla="*/ 24 w 381"/>
                <a:gd name="T93" fmla="*/ 294 h 1098"/>
                <a:gd name="T94" fmla="*/ 4 w 381"/>
                <a:gd name="T95" fmla="*/ 294 h 1098"/>
                <a:gd name="T96" fmla="*/ 12 w 381"/>
                <a:gd name="T97" fmla="*/ 229 h 1098"/>
                <a:gd name="T98" fmla="*/ 12 w 381"/>
                <a:gd name="T99" fmla="*/ 18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1" h="1098">
                  <a:moveTo>
                    <a:pt x="16" y="104"/>
                  </a:moveTo>
                  <a:lnTo>
                    <a:pt x="27" y="109"/>
                  </a:lnTo>
                  <a:lnTo>
                    <a:pt x="28" y="131"/>
                  </a:lnTo>
                  <a:lnTo>
                    <a:pt x="32" y="147"/>
                  </a:lnTo>
                  <a:lnTo>
                    <a:pt x="36" y="164"/>
                  </a:lnTo>
                  <a:lnTo>
                    <a:pt x="44" y="171"/>
                  </a:lnTo>
                  <a:lnTo>
                    <a:pt x="56" y="171"/>
                  </a:lnTo>
                  <a:lnTo>
                    <a:pt x="64" y="171"/>
                  </a:lnTo>
                  <a:lnTo>
                    <a:pt x="72" y="180"/>
                  </a:lnTo>
                  <a:lnTo>
                    <a:pt x="84" y="180"/>
                  </a:lnTo>
                  <a:lnTo>
                    <a:pt x="100" y="171"/>
                  </a:lnTo>
                  <a:lnTo>
                    <a:pt x="112" y="171"/>
                  </a:lnTo>
                  <a:lnTo>
                    <a:pt x="120" y="155"/>
                  </a:lnTo>
                  <a:lnTo>
                    <a:pt x="132" y="147"/>
                  </a:lnTo>
                  <a:lnTo>
                    <a:pt x="148" y="147"/>
                  </a:lnTo>
                  <a:lnTo>
                    <a:pt x="156" y="147"/>
                  </a:lnTo>
                  <a:lnTo>
                    <a:pt x="164" y="123"/>
                  </a:lnTo>
                  <a:lnTo>
                    <a:pt x="172" y="106"/>
                  </a:lnTo>
                  <a:lnTo>
                    <a:pt x="180" y="90"/>
                  </a:lnTo>
                  <a:lnTo>
                    <a:pt x="192" y="83"/>
                  </a:lnTo>
                  <a:lnTo>
                    <a:pt x="200" y="65"/>
                  </a:lnTo>
                  <a:lnTo>
                    <a:pt x="208" y="57"/>
                  </a:lnTo>
                  <a:lnTo>
                    <a:pt x="220" y="49"/>
                  </a:lnTo>
                  <a:lnTo>
                    <a:pt x="228" y="49"/>
                  </a:lnTo>
                  <a:lnTo>
                    <a:pt x="240" y="33"/>
                  </a:lnTo>
                  <a:lnTo>
                    <a:pt x="240" y="17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4" y="7"/>
                  </a:lnTo>
                  <a:lnTo>
                    <a:pt x="268" y="25"/>
                  </a:lnTo>
                  <a:lnTo>
                    <a:pt x="272" y="41"/>
                  </a:lnTo>
                  <a:lnTo>
                    <a:pt x="280" y="33"/>
                  </a:lnTo>
                  <a:lnTo>
                    <a:pt x="287" y="33"/>
                  </a:lnTo>
                  <a:lnTo>
                    <a:pt x="296" y="41"/>
                  </a:lnTo>
                  <a:lnTo>
                    <a:pt x="300" y="57"/>
                  </a:lnTo>
                  <a:lnTo>
                    <a:pt x="308" y="57"/>
                  </a:lnTo>
                  <a:lnTo>
                    <a:pt x="320" y="57"/>
                  </a:lnTo>
                  <a:lnTo>
                    <a:pt x="328" y="65"/>
                  </a:lnTo>
                  <a:lnTo>
                    <a:pt x="324" y="83"/>
                  </a:lnTo>
                  <a:lnTo>
                    <a:pt x="316" y="99"/>
                  </a:lnTo>
                  <a:lnTo>
                    <a:pt x="324" y="106"/>
                  </a:lnTo>
                  <a:lnTo>
                    <a:pt x="336" y="115"/>
                  </a:lnTo>
                  <a:lnTo>
                    <a:pt x="336" y="131"/>
                  </a:lnTo>
                  <a:lnTo>
                    <a:pt x="328" y="147"/>
                  </a:lnTo>
                  <a:lnTo>
                    <a:pt x="332" y="164"/>
                  </a:lnTo>
                  <a:lnTo>
                    <a:pt x="340" y="171"/>
                  </a:lnTo>
                  <a:lnTo>
                    <a:pt x="347" y="180"/>
                  </a:lnTo>
                  <a:lnTo>
                    <a:pt x="356" y="188"/>
                  </a:lnTo>
                  <a:lnTo>
                    <a:pt x="356" y="205"/>
                  </a:lnTo>
                  <a:lnTo>
                    <a:pt x="347" y="212"/>
                  </a:lnTo>
                  <a:lnTo>
                    <a:pt x="352" y="229"/>
                  </a:lnTo>
                  <a:lnTo>
                    <a:pt x="356" y="245"/>
                  </a:lnTo>
                  <a:lnTo>
                    <a:pt x="364" y="262"/>
                  </a:lnTo>
                  <a:lnTo>
                    <a:pt x="364" y="286"/>
                  </a:lnTo>
                  <a:lnTo>
                    <a:pt x="364" y="302"/>
                  </a:lnTo>
                  <a:lnTo>
                    <a:pt x="368" y="317"/>
                  </a:lnTo>
                  <a:lnTo>
                    <a:pt x="376" y="335"/>
                  </a:lnTo>
                  <a:lnTo>
                    <a:pt x="380" y="352"/>
                  </a:lnTo>
                  <a:lnTo>
                    <a:pt x="376" y="368"/>
                  </a:lnTo>
                  <a:lnTo>
                    <a:pt x="372" y="384"/>
                  </a:lnTo>
                  <a:lnTo>
                    <a:pt x="368" y="400"/>
                  </a:lnTo>
                  <a:lnTo>
                    <a:pt x="364" y="416"/>
                  </a:lnTo>
                  <a:lnTo>
                    <a:pt x="356" y="416"/>
                  </a:lnTo>
                  <a:lnTo>
                    <a:pt x="344" y="425"/>
                  </a:lnTo>
                  <a:lnTo>
                    <a:pt x="336" y="441"/>
                  </a:lnTo>
                  <a:lnTo>
                    <a:pt x="332" y="458"/>
                  </a:lnTo>
                  <a:lnTo>
                    <a:pt x="328" y="474"/>
                  </a:lnTo>
                  <a:lnTo>
                    <a:pt x="328" y="490"/>
                  </a:lnTo>
                  <a:lnTo>
                    <a:pt x="332" y="506"/>
                  </a:lnTo>
                  <a:lnTo>
                    <a:pt x="336" y="523"/>
                  </a:lnTo>
                  <a:lnTo>
                    <a:pt x="344" y="531"/>
                  </a:lnTo>
                  <a:lnTo>
                    <a:pt x="347" y="548"/>
                  </a:lnTo>
                  <a:lnTo>
                    <a:pt x="347" y="572"/>
                  </a:lnTo>
                  <a:lnTo>
                    <a:pt x="340" y="587"/>
                  </a:lnTo>
                  <a:lnTo>
                    <a:pt x="336" y="606"/>
                  </a:lnTo>
                  <a:lnTo>
                    <a:pt x="344" y="621"/>
                  </a:lnTo>
                  <a:lnTo>
                    <a:pt x="344" y="637"/>
                  </a:lnTo>
                  <a:lnTo>
                    <a:pt x="340" y="653"/>
                  </a:lnTo>
                  <a:lnTo>
                    <a:pt x="336" y="669"/>
                  </a:lnTo>
                  <a:lnTo>
                    <a:pt x="332" y="686"/>
                  </a:lnTo>
                  <a:lnTo>
                    <a:pt x="332" y="703"/>
                  </a:lnTo>
                  <a:lnTo>
                    <a:pt x="332" y="719"/>
                  </a:lnTo>
                  <a:lnTo>
                    <a:pt x="328" y="743"/>
                  </a:lnTo>
                  <a:lnTo>
                    <a:pt x="328" y="760"/>
                  </a:lnTo>
                  <a:lnTo>
                    <a:pt x="328" y="777"/>
                  </a:lnTo>
                  <a:lnTo>
                    <a:pt x="328" y="792"/>
                  </a:lnTo>
                  <a:lnTo>
                    <a:pt x="320" y="809"/>
                  </a:lnTo>
                  <a:lnTo>
                    <a:pt x="324" y="825"/>
                  </a:lnTo>
                  <a:lnTo>
                    <a:pt x="324" y="841"/>
                  </a:lnTo>
                  <a:lnTo>
                    <a:pt x="316" y="858"/>
                  </a:lnTo>
                  <a:lnTo>
                    <a:pt x="316" y="874"/>
                  </a:lnTo>
                  <a:lnTo>
                    <a:pt x="316" y="891"/>
                  </a:lnTo>
                  <a:lnTo>
                    <a:pt x="320" y="907"/>
                  </a:lnTo>
                  <a:lnTo>
                    <a:pt x="311" y="915"/>
                  </a:lnTo>
                  <a:lnTo>
                    <a:pt x="308" y="931"/>
                  </a:lnTo>
                  <a:lnTo>
                    <a:pt x="304" y="948"/>
                  </a:lnTo>
                  <a:lnTo>
                    <a:pt x="304" y="964"/>
                  </a:lnTo>
                  <a:lnTo>
                    <a:pt x="299" y="991"/>
                  </a:lnTo>
                  <a:lnTo>
                    <a:pt x="294" y="997"/>
                  </a:lnTo>
                  <a:lnTo>
                    <a:pt x="290" y="1014"/>
                  </a:lnTo>
                  <a:lnTo>
                    <a:pt x="286" y="1014"/>
                  </a:lnTo>
                  <a:lnTo>
                    <a:pt x="284" y="997"/>
                  </a:lnTo>
                  <a:lnTo>
                    <a:pt x="276" y="1000"/>
                  </a:lnTo>
                  <a:lnTo>
                    <a:pt x="268" y="989"/>
                  </a:lnTo>
                  <a:lnTo>
                    <a:pt x="260" y="973"/>
                  </a:lnTo>
                  <a:lnTo>
                    <a:pt x="252" y="964"/>
                  </a:lnTo>
                  <a:lnTo>
                    <a:pt x="244" y="957"/>
                  </a:lnTo>
                  <a:lnTo>
                    <a:pt x="236" y="948"/>
                  </a:lnTo>
                  <a:lnTo>
                    <a:pt x="228" y="948"/>
                  </a:lnTo>
                  <a:lnTo>
                    <a:pt x="220" y="948"/>
                  </a:lnTo>
                  <a:lnTo>
                    <a:pt x="212" y="957"/>
                  </a:lnTo>
                  <a:lnTo>
                    <a:pt x="203" y="948"/>
                  </a:lnTo>
                  <a:lnTo>
                    <a:pt x="196" y="948"/>
                  </a:lnTo>
                  <a:lnTo>
                    <a:pt x="188" y="964"/>
                  </a:lnTo>
                  <a:lnTo>
                    <a:pt x="180" y="964"/>
                  </a:lnTo>
                  <a:lnTo>
                    <a:pt x="176" y="981"/>
                  </a:lnTo>
                  <a:lnTo>
                    <a:pt x="176" y="997"/>
                  </a:lnTo>
                  <a:lnTo>
                    <a:pt x="176" y="1013"/>
                  </a:lnTo>
                  <a:lnTo>
                    <a:pt x="176" y="1029"/>
                  </a:lnTo>
                  <a:lnTo>
                    <a:pt x="172" y="1047"/>
                  </a:lnTo>
                  <a:lnTo>
                    <a:pt x="164" y="1062"/>
                  </a:lnTo>
                  <a:lnTo>
                    <a:pt x="156" y="1070"/>
                  </a:lnTo>
                  <a:lnTo>
                    <a:pt x="148" y="1079"/>
                  </a:lnTo>
                  <a:lnTo>
                    <a:pt x="140" y="1097"/>
                  </a:lnTo>
                  <a:lnTo>
                    <a:pt x="132" y="1095"/>
                  </a:lnTo>
                  <a:lnTo>
                    <a:pt x="124" y="1095"/>
                  </a:lnTo>
                  <a:lnTo>
                    <a:pt x="116" y="1079"/>
                  </a:lnTo>
                  <a:lnTo>
                    <a:pt x="108" y="1070"/>
                  </a:lnTo>
                  <a:lnTo>
                    <a:pt x="100" y="1070"/>
                  </a:lnTo>
                  <a:lnTo>
                    <a:pt x="92" y="1079"/>
                  </a:lnTo>
                  <a:lnTo>
                    <a:pt x="88" y="1095"/>
                  </a:lnTo>
                  <a:lnTo>
                    <a:pt x="80" y="1087"/>
                  </a:lnTo>
                  <a:lnTo>
                    <a:pt x="76" y="1070"/>
                  </a:lnTo>
                  <a:lnTo>
                    <a:pt x="76" y="1054"/>
                  </a:lnTo>
                  <a:lnTo>
                    <a:pt x="68" y="1047"/>
                  </a:lnTo>
                  <a:lnTo>
                    <a:pt x="68" y="1029"/>
                  </a:lnTo>
                  <a:lnTo>
                    <a:pt x="64" y="1013"/>
                  </a:lnTo>
                  <a:lnTo>
                    <a:pt x="60" y="997"/>
                  </a:lnTo>
                  <a:lnTo>
                    <a:pt x="52" y="981"/>
                  </a:lnTo>
                  <a:lnTo>
                    <a:pt x="44" y="973"/>
                  </a:lnTo>
                  <a:lnTo>
                    <a:pt x="40" y="957"/>
                  </a:lnTo>
                  <a:lnTo>
                    <a:pt x="36" y="940"/>
                  </a:lnTo>
                  <a:lnTo>
                    <a:pt x="32" y="923"/>
                  </a:lnTo>
                  <a:lnTo>
                    <a:pt x="40" y="915"/>
                  </a:lnTo>
                  <a:lnTo>
                    <a:pt x="48" y="899"/>
                  </a:lnTo>
                  <a:lnTo>
                    <a:pt x="40" y="881"/>
                  </a:lnTo>
                  <a:lnTo>
                    <a:pt x="32" y="866"/>
                  </a:lnTo>
                  <a:lnTo>
                    <a:pt x="36" y="849"/>
                  </a:lnTo>
                  <a:lnTo>
                    <a:pt x="44" y="841"/>
                  </a:lnTo>
                  <a:lnTo>
                    <a:pt x="36" y="825"/>
                  </a:lnTo>
                  <a:lnTo>
                    <a:pt x="40" y="809"/>
                  </a:lnTo>
                  <a:lnTo>
                    <a:pt x="48" y="792"/>
                  </a:lnTo>
                  <a:lnTo>
                    <a:pt x="52" y="777"/>
                  </a:lnTo>
                  <a:lnTo>
                    <a:pt x="60" y="760"/>
                  </a:lnTo>
                  <a:lnTo>
                    <a:pt x="56" y="743"/>
                  </a:lnTo>
                  <a:lnTo>
                    <a:pt x="56" y="727"/>
                  </a:lnTo>
                  <a:lnTo>
                    <a:pt x="56" y="711"/>
                  </a:lnTo>
                  <a:lnTo>
                    <a:pt x="56" y="695"/>
                  </a:lnTo>
                  <a:lnTo>
                    <a:pt x="60" y="678"/>
                  </a:lnTo>
                  <a:lnTo>
                    <a:pt x="68" y="695"/>
                  </a:lnTo>
                  <a:lnTo>
                    <a:pt x="72" y="678"/>
                  </a:lnTo>
                  <a:lnTo>
                    <a:pt x="72" y="661"/>
                  </a:lnTo>
                  <a:lnTo>
                    <a:pt x="76" y="645"/>
                  </a:lnTo>
                  <a:lnTo>
                    <a:pt x="76" y="629"/>
                  </a:lnTo>
                  <a:lnTo>
                    <a:pt x="72" y="612"/>
                  </a:lnTo>
                  <a:lnTo>
                    <a:pt x="64" y="612"/>
                  </a:lnTo>
                  <a:lnTo>
                    <a:pt x="56" y="612"/>
                  </a:lnTo>
                  <a:lnTo>
                    <a:pt x="52" y="596"/>
                  </a:lnTo>
                  <a:lnTo>
                    <a:pt x="52" y="580"/>
                  </a:lnTo>
                  <a:lnTo>
                    <a:pt x="52" y="563"/>
                  </a:lnTo>
                  <a:lnTo>
                    <a:pt x="52" y="548"/>
                  </a:lnTo>
                  <a:lnTo>
                    <a:pt x="60" y="539"/>
                  </a:lnTo>
                  <a:lnTo>
                    <a:pt x="68" y="523"/>
                  </a:lnTo>
                  <a:lnTo>
                    <a:pt x="68" y="499"/>
                  </a:lnTo>
                  <a:lnTo>
                    <a:pt x="64" y="482"/>
                  </a:lnTo>
                  <a:lnTo>
                    <a:pt x="68" y="466"/>
                  </a:lnTo>
                  <a:lnTo>
                    <a:pt x="72" y="449"/>
                  </a:lnTo>
                  <a:lnTo>
                    <a:pt x="68" y="433"/>
                  </a:lnTo>
                  <a:lnTo>
                    <a:pt x="64" y="416"/>
                  </a:lnTo>
                  <a:lnTo>
                    <a:pt x="56" y="408"/>
                  </a:lnTo>
                  <a:lnTo>
                    <a:pt x="52" y="392"/>
                  </a:lnTo>
                  <a:lnTo>
                    <a:pt x="52" y="368"/>
                  </a:lnTo>
                  <a:lnTo>
                    <a:pt x="52" y="352"/>
                  </a:lnTo>
                  <a:lnTo>
                    <a:pt x="48" y="335"/>
                  </a:lnTo>
                  <a:lnTo>
                    <a:pt x="44" y="317"/>
                  </a:lnTo>
                  <a:lnTo>
                    <a:pt x="40" y="302"/>
                  </a:lnTo>
                  <a:lnTo>
                    <a:pt x="32" y="294"/>
                  </a:lnTo>
                  <a:lnTo>
                    <a:pt x="24" y="294"/>
                  </a:lnTo>
                  <a:lnTo>
                    <a:pt x="16" y="294"/>
                  </a:lnTo>
                  <a:lnTo>
                    <a:pt x="16" y="279"/>
                  </a:lnTo>
                  <a:lnTo>
                    <a:pt x="8" y="279"/>
                  </a:lnTo>
                  <a:lnTo>
                    <a:pt x="4" y="294"/>
                  </a:lnTo>
                  <a:lnTo>
                    <a:pt x="0" y="279"/>
                  </a:lnTo>
                  <a:lnTo>
                    <a:pt x="4" y="262"/>
                  </a:lnTo>
                  <a:lnTo>
                    <a:pt x="12" y="245"/>
                  </a:lnTo>
                  <a:lnTo>
                    <a:pt x="12" y="229"/>
                  </a:lnTo>
                  <a:lnTo>
                    <a:pt x="4" y="229"/>
                  </a:lnTo>
                  <a:lnTo>
                    <a:pt x="4" y="212"/>
                  </a:lnTo>
                  <a:lnTo>
                    <a:pt x="8" y="196"/>
                  </a:lnTo>
                  <a:lnTo>
                    <a:pt x="12" y="180"/>
                  </a:lnTo>
                  <a:lnTo>
                    <a:pt x="16" y="10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10" name="Freeform 22">
              <a:extLst>
                <a:ext uri="{FF2B5EF4-FFF2-40B4-BE49-F238E27FC236}">
                  <a16:creationId xmlns:a16="http://schemas.microsoft.com/office/drawing/2014/main" id="{D7CDCE87-A5CD-4F03-8EEA-8D1CF95F7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2360"/>
              <a:ext cx="8" cy="14"/>
            </a:xfrm>
            <a:custGeom>
              <a:avLst/>
              <a:gdLst>
                <a:gd name="T0" fmla="*/ 0 w 8"/>
                <a:gd name="T1" fmla="*/ 13 h 14"/>
                <a:gd name="T2" fmla="*/ 0 w 8"/>
                <a:gd name="T3" fmla="*/ 12 h 14"/>
                <a:gd name="T4" fmla="*/ 4 w 8"/>
                <a:gd name="T5" fmla="*/ 0 h 14"/>
                <a:gd name="T6" fmla="*/ 7 w 8"/>
                <a:gd name="T7" fmla="*/ 1 h 14"/>
                <a:gd name="T8" fmla="*/ 5 w 8"/>
                <a:gd name="T9" fmla="*/ 13 h 14"/>
                <a:gd name="T10" fmla="*/ 2 w 8"/>
                <a:gd name="T11" fmla="*/ 10 h 14"/>
                <a:gd name="T12" fmla="*/ 0 w 8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0" y="13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7" y="1"/>
                  </a:lnTo>
                  <a:lnTo>
                    <a:pt x="5" y="13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11" name="Freeform 23">
              <a:extLst>
                <a:ext uri="{FF2B5EF4-FFF2-40B4-BE49-F238E27FC236}">
                  <a16:creationId xmlns:a16="http://schemas.microsoft.com/office/drawing/2014/main" id="{D761B387-C023-4624-ABE1-A42B7A4D9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2326"/>
              <a:ext cx="25" cy="35"/>
            </a:xfrm>
            <a:custGeom>
              <a:avLst/>
              <a:gdLst>
                <a:gd name="T0" fmla="*/ 0 w 25"/>
                <a:gd name="T1" fmla="*/ 28 h 35"/>
                <a:gd name="T2" fmla="*/ 11 w 25"/>
                <a:gd name="T3" fmla="*/ 9 h 35"/>
                <a:gd name="T4" fmla="*/ 20 w 25"/>
                <a:gd name="T5" fmla="*/ 0 h 35"/>
                <a:gd name="T6" fmla="*/ 22 w 25"/>
                <a:gd name="T7" fmla="*/ 17 h 35"/>
                <a:gd name="T8" fmla="*/ 24 w 25"/>
                <a:gd name="T9" fmla="*/ 34 h 35"/>
                <a:gd name="T10" fmla="*/ 15 w 25"/>
                <a:gd name="T11" fmla="*/ 28 h 35"/>
                <a:gd name="T12" fmla="*/ 10 w 25"/>
                <a:gd name="T13" fmla="*/ 32 h 35"/>
                <a:gd name="T14" fmla="*/ 2 w 25"/>
                <a:gd name="T15" fmla="*/ 32 h 35"/>
                <a:gd name="T16" fmla="*/ 0 w 25"/>
                <a:gd name="T1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5">
                  <a:moveTo>
                    <a:pt x="0" y="28"/>
                  </a:moveTo>
                  <a:lnTo>
                    <a:pt x="11" y="9"/>
                  </a:lnTo>
                  <a:lnTo>
                    <a:pt x="20" y="0"/>
                  </a:lnTo>
                  <a:lnTo>
                    <a:pt x="22" y="17"/>
                  </a:lnTo>
                  <a:lnTo>
                    <a:pt x="24" y="34"/>
                  </a:lnTo>
                  <a:lnTo>
                    <a:pt x="15" y="28"/>
                  </a:lnTo>
                  <a:lnTo>
                    <a:pt x="10" y="32"/>
                  </a:lnTo>
                  <a:lnTo>
                    <a:pt x="2" y="32"/>
                  </a:lnTo>
                  <a:lnTo>
                    <a:pt x="0" y="2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12" name="Freeform 24">
              <a:extLst>
                <a:ext uri="{FF2B5EF4-FFF2-40B4-BE49-F238E27FC236}">
                  <a16:creationId xmlns:a16="http://schemas.microsoft.com/office/drawing/2014/main" id="{792548D0-FFF1-4529-BEB0-6F39A69DB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188"/>
              <a:ext cx="441" cy="761"/>
            </a:xfrm>
            <a:custGeom>
              <a:avLst/>
              <a:gdLst>
                <a:gd name="T0" fmla="*/ 426 w 441"/>
                <a:gd name="T1" fmla="*/ 359 h 761"/>
                <a:gd name="T2" fmla="*/ 380 w 441"/>
                <a:gd name="T3" fmla="*/ 330 h 761"/>
                <a:gd name="T4" fmla="*/ 333 w 441"/>
                <a:gd name="T5" fmla="*/ 344 h 761"/>
                <a:gd name="T6" fmla="*/ 319 w 441"/>
                <a:gd name="T7" fmla="*/ 294 h 761"/>
                <a:gd name="T8" fmla="*/ 321 w 441"/>
                <a:gd name="T9" fmla="*/ 228 h 761"/>
                <a:gd name="T10" fmla="*/ 300 w 441"/>
                <a:gd name="T11" fmla="*/ 182 h 761"/>
                <a:gd name="T12" fmla="*/ 307 w 441"/>
                <a:gd name="T13" fmla="*/ 131 h 761"/>
                <a:gd name="T14" fmla="*/ 331 w 441"/>
                <a:gd name="T15" fmla="*/ 86 h 761"/>
                <a:gd name="T16" fmla="*/ 360 w 441"/>
                <a:gd name="T17" fmla="*/ 39 h 761"/>
                <a:gd name="T18" fmla="*/ 354 w 441"/>
                <a:gd name="T19" fmla="*/ 16 h 761"/>
                <a:gd name="T20" fmla="*/ 323 w 441"/>
                <a:gd name="T21" fmla="*/ 11 h 761"/>
                <a:gd name="T22" fmla="*/ 292 w 441"/>
                <a:gd name="T23" fmla="*/ 6 h 761"/>
                <a:gd name="T24" fmla="*/ 289 w 441"/>
                <a:gd name="T25" fmla="*/ 18 h 761"/>
                <a:gd name="T26" fmla="*/ 253 w 441"/>
                <a:gd name="T27" fmla="*/ 45 h 761"/>
                <a:gd name="T28" fmla="*/ 222 w 441"/>
                <a:gd name="T29" fmla="*/ 41 h 761"/>
                <a:gd name="T30" fmla="*/ 197 w 441"/>
                <a:gd name="T31" fmla="*/ 79 h 761"/>
                <a:gd name="T32" fmla="*/ 199 w 441"/>
                <a:gd name="T33" fmla="*/ 112 h 761"/>
                <a:gd name="T34" fmla="*/ 188 w 441"/>
                <a:gd name="T35" fmla="*/ 173 h 761"/>
                <a:gd name="T36" fmla="*/ 219 w 441"/>
                <a:gd name="T37" fmla="*/ 205 h 761"/>
                <a:gd name="T38" fmla="*/ 198 w 441"/>
                <a:gd name="T39" fmla="*/ 256 h 761"/>
                <a:gd name="T40" fmla="*/ 181 w 441"/>
                <a:gd name="T41" fmla="*/ 296 h 761"/>
                <a:gd name="T42" fmla="*/ 165 w 441"/>
                <a:gd name="T43" fmla="*/ 344 h 761"/>
                <a:gd name="T44" fmla="*/ 140 w 441"/>
                <a:gd name="T45" fmla="*/ 308 h 761"/>
                <a:gd name="T46" fmla="*/ 114 w 441"/>
                <a:gd name="T47" fmla="*/ 372 h 761"/>
                <a:gd name="T48" fmla="*/ 91 w 441"/>
                <a:gd name="T49" fmla="*/ 416 h 761"/>
                <a:gd name="T50" fmla="*/ 66 w 441"/>
                <a:gd name="T51" fmla="*/ 453 h 761"/>
                <a:gd name="T52" fmla="*/ 27 w 441"/>
                <a:gd name="T53" fmla="*/ 445 h 761"/>
                <a:gd name="T54" fmla="*/ 10 w 441"/>
                <a:gd name="T55" fmla="*/ 466 h 761"/>
                <a:gd name="T56" fmla="*/ 5 w 441"/>
                <a:gd name="T57" fmla="*/ 509 h 761"/>
                <a:gd name="T58" fmla="*/ 3 w 441"/>
                <a:gd name="T59" fmla="*/ 568 h 761"/>
                <a:gd name="T60" fmla="*/ 28 w 441"/>
                <a:gd name="T61" fmla="*/ 615 h 761"/>
                <a:gd name="T62" fmla="*/ 66 w 441"/>
                <a:gd name="T63" fmla="*/ 660 h 761"/>
                <a:gd name="T64" fmla="*/ 103 w 441"/>
                <a:gd name="T65" fmla="*/ 682 h 761"/>
                <a:gd name="T66" fmla="*/ 129 w 441"/>
                <a:gd name="T67" fmla="*/ 720 h 761"/>
                <a:gd name="T68" fmla="*/ 150 w 441"/>
                <a:gd name="T69" fmla="*/ 742 h 761"/>
                <a:gd name="T70" fmla="*/ 200 w 441"/>
                <a:gd name="T71" fmla="*/ 759 h 761"/>
                <a:gd name="T72" fmla="*/ 231 w 441"/>
                <a:gd name="T73" fmla="*/ 718 h 761"/>
                <a:gd name="T74" fmla="*/ 276 w 441"/>
                <a:gd name="T75" fmla="*/ 721 h 761"/>
                <a:gd name="T76" fmla="*/ 313 w 441"/>
                <a:gd name="T77" fmla="*/ 747 h 761"/>
                <a:gd name="T78" fmla="*/ 342 w 441"/>
                <a:gd name="T79" fmla="*/ 744 h 761"/>
                <a:gd name="T80" fmla="*/ 341 w 441"/>
                <a:gd name="T81" fmla="*/ 691 h 761"/>
                <a:gd name="T82" fmla="*/ 321 w 441"/>
                <a:gd name="T83" fmla="*/ 650 h 761"/>
                <a:gd name="T84" fmla="*/ 302 w 441"/>
                <a:gd name="T85" fmla="*/ 611 h 761"/>
                <a:gd name="T86" fmla="*/ 267 w 441"/>
                <a:gd name="T87" fmla="*/ 566 h 761"/>
                <a:gd name="T88" fmla="*/ 290 w 441"/>
                <a:gd name="T89" fmla="*/ 522 h 761"/>
                <a:gd name="T90" fmla="*/ 320 w 441"/>
                <a:gd name="T91" fmla="*/ 473 h 761"/>
                <a:gd name="T92" fmla="*/ 348 w 441"/>
                <a:gd name="T93" fmla="*/ 470 h 761"/>
                <a:gd name="T94" fmla="*/ 343 w 441"/>
                <a:gd name="T95" fmla="*/ 500 h 761"/>
                <a:gd name="T96" fmla="*/ 375 w 441"/>
                <a:gd name="T97" fmla="*/ 460 h 761"/>
                <a:gd name="T98" fmla="*/ 409 w 441"/>
                <a:gd name="T99" fmla="*/ 424 h 761"/>
                <a:gd name="T100" fmla="*/ 437 w 441"/>
                <a:gd name="T101" fmla="*/ 39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1" h="761">
                  <a:moveTo>
                    <a:pt x="440" y="384"/>
                  </a:moveTo>
                  <a:lnTo>
                    <a:pt x="437" y="370"/>
                  </a:lnTo>
                  <a:lnTo>
                    <a:pt x="426" y="359"/>
                  </a:lnTo>
                  <a:lnTo>
                    <a:pt x="411" y="333"/>
                  </a:lnTo>
                  <a:lnTo>
                    <a:pt x="401" y="322"/>
                  </a:lnTo>
                  <a:lnTo>
                    <a:pt x="380" y="330"/>
                  </a:lnTo>
                  <a:lnTo>
                    <a:pt x="370" y="345"/>
                  </a:lnTo>
                  <a:lnTo>
                    <a:pt x="350" y="352"/>
                  </a:lnTo>
                  <a:lnTo>
                    <a:pt x="333" y="344"/>
                  </a:lnTo>
                  <a:lnTo>
                    <a:pt x="330" y="330"/>
                  </a:lnTo>
                  <a:lnTo>
                    <a:pt x="323" y="308"/>
                  </a:lnTo>
                  <a:lnTo>
                    <a:pt x="319" y="294"/>
                  </a:lnTo>
                  <a:lnTo>
                    <a:pt x="306" y="276"/>
                  </a:lnTo>
                  <a:lnTo>
                    <a:pt x="314" y="252"/>
                  </a:lnTo>
                  <a:lnTo>
                    <a:pt x="321" y="228"/>
                  </a:lnTo>
                  <a:lnTo>
                    <a:pt x="316" y="214"/>
                  </a:lnTo>
                  <a:lnTo>
                    <a:pt x="310" y="192"/>
                  </a:lnTo>
                  <a:lnTo>
                    <a:pt x="300" y="182"/>
                  </a:lnTo>
                  <a:lnTo>
                    <a:pt x="288" y="163"/>
                  </a:lnTo>
                  <a:lnTo>
                    <a:pt x="295" y="140"/>
                  </a:lnTo>
                  <a:lnTo>
                    <a:pt x="307" y="131"/>
                  </a:lnTo>
                  <a:lnTo>
                    <a:pt x="309" y="112"/>
                  </a:lnTo>
                  <a:lnTo>
                    <a:pt x="316" y="88"/>
                  </a:lnTo>
                  <a:lnTo>
                    <a:pt x="331" y="86"/>
                  </a:lnTo>
                  <a:lnTo>
                    <a:pt x="340" y="70"/>
                  </a:lnTo>
                  <a:lnTo>
                    <a:pt x="348" y="47"/>
                  </a:lnTo>
                  <a:lnTo>
                    <a:pt x="360" y="39"/>
                  </a:lnTo>
                  <a:lnTo>
                    <a:pt x="362" y="19"/>
                  </a:lnTo>
                  <a:lnTo>
                    <a:pt x="362" y="19"/>
                  </a:lnTo>
                  <a:lnTo>
                    <a:pt x="354" y="16"/>
                  </a:lnTo>
                  <a:lnTo>
                    <a:pt x="339" y="17"/>
                  </a:lnTo>
                  <a:lnTo>
                    <a:pt x="335" y="4"/>
                  </a:lnTo>
                  <a:lnTo>
                    <a:pt x="323" y="11"/>
                  </a:lnTo>
                  <a:lnTo>
                    <a:pt x="311" y="21"/>
                  </a:lnTo>
                  <a:lnTo>
                    <a:pt x="301" y="10"/>
                  </a:lnTo>
                  <a:lnTo>
                    <a:pt x="292" y="6"/>
                  </a:lnTo>
                  <a:lnTo>
                    <a:pt x="293" y="6"/>
                  </a:lnTo>
                  <a:lnTo>
                    <a:pt x="291" y="0"/>
                  </a:lnTo>
                  <a:lnTo>
                    <a:pt x="289" y="18"/>
                  </a:lnTo>
                  <a:lnTo>
                    <a:pt x="277" y="28"/>
                  </a:lnTo>
                  <a:lnTo>
                    <a:pt x="265" y="38"/>
                  </a:lnTo>
                  <a:lnTo>
                    <a:pt x="253" y="45"/>
                  </a:lnTo>
                  <a:lnTo>
                    <a:pt x="243" y="36"/>
                  </a:lnTo>
                  <a:lnTo>
                    <a:pt x="232" y="25"/>
                  </a:lnTo>
                  <a:lnTo>
                    <a:pt x="222" y="41"/>
                  </a:lnTo>
                  <a:lnTo>
                    <a:pt x="220" y="60"/>
                  </a:lnTo>
                  <a:lnTo>
                    <a:pt x="208" y="69"/>
                  </a:lnTo>
                  <a:lnTo>
                    <a:pt x="197" y="79"/>
                  </a:lnTo>
                  <a:lnTo>
                    <a:pt x="184" y="88"/>
                  </a:lnTo>
                  <a:lnTo>
                    <a:pt x="189" y="101"/>
                  </a:lnTo>
                  <a:lnTo>
                    <a:pt x="199" y="112"/>
                  </a:lnTo>
                  <a:lnTo>
                    <a:pt x="200" y="138"/>
                  </a:lnTo>
                  <a:lnTo>
                    <a:pt x="199" y="157"/>
                  </a:lnTo>
                  <a:lnTo>
                    <a:pt x="188" y="173"/>
                  </a:lnTo>
                  <a:lnTo>
                    <a:pt x="199" y="184"/>
                  </a:lnTo>
                  <a:lnTo>
                    <a:pt x="209" y="194"/>
                  </a:lnTo>
                  <a:lnTo>
                    <a:pt x="219" y="205"/>
                  </a:lnTo>
                  <a:lnTo>
                    <a:pt x="218" y="224"/>
                  </a:lnTo>
                  <a:lnTo>
                    <a:pt x="208" y="240"/>
                  </a:lnTo>
                  <a:lnTo>
                    <a:pt x="198" y="256"/>
                  </a:lnTo>
                  <a:lnTo>
                    <a:pt x="186" y="266"/>
                  </a:lnTo>
                  <a:lnTo>
                    <a:pt x="176" y="282"/>
                  </a:lnTo>
                  <a:lnTo>
                    <a:pt x="181" y="296"/>
                  </a:lnTo>
                  <a:lnTo>
                    <a:pt x="179" y="317"/>
                  </a:lnTo>
                  <a:lnTo>
                    <a:pt x="178" y="335"/>
                  </a:lnTo>
                  <a:lnTo>
                    <a:pt x="165" y="344"/>
                  </a:lnTo>
                  <a:lnTo>
                    <a:pt x="150" y="338"/>
                  </a:lnTo>
                  <a:lnTo>
                    <a:pt x="145" y="322"/>
                  </a:lnTo>
                  <a:lnTo>
                    <a:pt x="140" y="308"/>
                  </a:lnTo>
                  <a:lnTo>
                    <a:pt x="130" y="325"/>
                  </a:lnTo>
                  <a:lnTo>
                    <a:pt x="122" y="349"/>
                  </a:lnTo>
                  <a:lnTo>
                    <a:pt x="114" y="372"/>
                  </a:lnTo>
                  <a:lnTo>
                    <a:pt x="101" y="373"/>
                  </a:lnTo>
                  <a:lnTo>
                    <a:pt x="94" y="396"/>
                  </a:lnTo>
                  <a:lnTo>
                    <a:pt x="91" y="416"/>
                  </a:lnTo>
                  <a:lnTo>
                    <a:pt x="90" y="435"/>
                  </a:lnTo>
                  <a:lnTo>
                    <a:pt x="77" y="445"/>
                  </a:lnTo>
                  <a:lnTo>
                    <a:pt x="66" y="453"/>
                  </a:lnTo>
                  <a:lnTo>
                    <a:pt x="54" y="463"/>
                  </a:lnTo>
                  <a:lnTo>
                    <a:pt x="38" y="456"/>
                  </a:lnTo>
                  <a:lnTo>
                    <a:pt x="27" y="445"/>
                  </a:lnTo>
                  <a:lnTo>
                    <a:pt x="30" y="434"/>
                  </a:lnTo>
                  <a:lnTo>
                    <a:pt x="18" y="443"/>
                  </a:lnTo>
                  <a:lnTo>
                    <a:pt x="10" y="466"/>
                  </a:lnTo>
                  <a:lnTo>
                    <a:pt x="0" y="482"/>
                  </a:lnTo>
                  <a:lnTo>
                    <a:pt x="1" y="496"/>
                  </a:lnTo>
                  <a:lnTo>
                    <a:pt x="5" y="509"/>
                  </a:lnTo>
                  <a:lnTo>
                    <a:pt x="8" y="531"/>
                  </a:lnTo>
                  <a:lnTo>
                    <a:pt x="2" y="554"/>
                  </a:lnTo>
                  <a:lnTo>
                    <a:pt x="3" y="568"/>
                  </a:lnTo>
                  <a:lnTo>
                    <a:pt x="6" y="590"/>
                  </a:lnTo>
                  <a:lnTo>
                    <a:pt x="17" y="614"/>
                  </a:lnTo>
                  <a:lnTo>
                    <a:pt x="28" y="615"/>
                  </a:lnTo>
                  <a:lnTo>
                    <a:pt x="30" y="632"/>
                  </a:lnTo>
                  <a:lnTo>
                    <a:pt x="42" y="646"/>
                  </a:lnTo>
                  <a:lnTo>
                    <a:pt x="66" y="660"/>
                  </a:lnTo>
                  <a:lnTo>
                    <a:pt x="80" y="678"/>
                  </a:lnTo>
                  <a:lnTo>
                    <a:pt x="94" y="678"/>
                  </a:lnTo>
                  <a:lnTo>
                    <a:pt x="103" y="682"/>
                  </a:lnTo>
                  <a:lnTo>
                    <a:pt x="102" y="706"/>
                  </a:lnTo>
                  <a:lnTo>
                    <a:pt x="113" y="714"/>
                  </a:lnTo>
                  <a:lnTo>
                    <a:pt x="129" y="720"/>
                  </a:lnTo>
                  <a:lnTo>
                    <a:pt x="131" y="728"/>
                  </a:lnTo>
                  <a:lnTo>
                    <a:pt x="142" y="739"/>
                  </a:lnTo>
                  <a:lnTo>
                    <a:pt x="150" y="742"/>
                  </a:lnTo>
                  <a:lnTo>
                    <a:pt x="169" y="755"/>
                  </a:lnTo>
                  <a:lnTo>
                    <a:pt x="185" y="760"/>
                  </a:lnTo>
                  <a:lnTo>
                    <a:pt x="200" y="759"/>
                  </a:lnTo>
                  <a:lnTo>
                    <a:pt x="209" y="743"/>
                  </a:lnTo>
                  <a:lnTo>
                    <a:pt x="219" y="727"/>
                  </a:lnTo>
                  <a:lnTo>
                    <a:pt x="231" y="718"/>
                  </a:lnTo>
                  <a:lnTo>
                    <a:pt x="245" y="717"/>
                  </a:lnTo>
                  <a:lnTo>
                    <a:pt x="260" y="714"/>
                  </a:lnTo>
                  <a:lnTo>
                    <a:pt x="276" y="721"/>
                  </a:lnTo>
                  <a:lnTo>
                    <a:pt x="292" y="727"/>
                  </a:lnTo>
                  <a:lnTo>
                    <a:pt x="303" y="737"/>
                  </a:lnTo>
                  <a:lnTo>
                    <a:pt x="313" y="747"/>
                  </a:lnTo>
                  <a:lnTo>
                    <a:pt x="329" y="753"/>
                  </a:lnTo>
                  <a:lnTo>
                    <a:pt x="329" y="753"/>
                  </a:lnTo>
                  <a:lnTo>
                    <a:pt x="342" y="744"/>
                  </a:lnTo>
                  <a:lnTo>
                    <a:pt x="343" y="724"/>
                  </a:lnTo>
                  <a:lnTo>
                    <a:pt x="344" y="706"/>
                  </a:lnTo>
                  <a:lnTo>
                    <a:pt x="341" y="691"/>
                  </a:lnTo>
                  <a:lnTo>
                    <a:pt x="336" y="677"/>
                  </a:lnTo>
                  <a:lnTo>
                    <a:pt x="332" y="662"/>
                  </a:lnTo>
                  <a:lnTo>
                    <a:pt x="321" y="650"/>
                  </a:lnTo>
                  <a:lnTo>
                    <a:pt x="317" y="636"/>
                  </a:lnTo>
                  <a:lnTo>
                    <a:pt x="307" y="626"/>
                  </a:lnTo>
                  <a:lnTo>
                    <a:pt x="302" y="611"/>
                  </a:lnTo>
                  <a:lnTo>
                    <a:pt x="298" y="596"/>
                  </a:lnTo>
                  <a:lnTo>
                    <a:pt x="282" y="590"/>
                  </a:lnTo>
                  <a:lnTo>
                    <a:pt x="267" y="566"/>
                  </a:lnTo>
                  <a:lnTo>
                    <a:pt x="268" y="547"/>
                  </a:lnTo>
                  <a:lnTo>
                    <a:pt x="279" y="530"/>
                  </a:lnTo>
                  <a:lnTo>
                    <a:pt x="290" y="522"/>
                  </a:lnTo>
                  <a:lnTo>
                    <a:pt x="300" y="504"/>
                  </a:lnTo>
                  <a:lnTo>
                    <a:pt x="310" y="488"/>
                  </a:lnTo>
                  <a:lnTo>
                    <a:pt x="320" y="473"/>
                  </a:lnTo>
                  <a:lnTo>
                    <a:pt x="332" y="464"/>
                  </a:lnTo>
                  <a:lnTo>
                    <a:pt x="344" y="455"/>
                  </a:lnTo>
                  <a:lnTo>
                    <a:pt x="348" y="470"/>
                  </a:lnTo>
                  <a:lnTo>
                    <a:pt x="339" y="487"/>
                  </a:lnTo>
                  <a:lnTo>
                    <a:pt x="329" y="502"/>
                  </a:lnTo>
                  <a:lnTo>
                    <a:pt x="343" y="500"/>
                  </a:lnTo>
                  <a:lnTo>
                    <a:pt x="353" y="483"/>
                  </a:lnTo>
                  <a:lnTo>
                    <a:pt x="362" y="467"/>
                  </a:lnTo>
                  <a:lnTo>
                    <a:pt x="375" y="460"/>
                  </a:lnTo>
                  <a:lnTo>
                    <a:pt x="387" y="451"/>
                  </a:lnTo>
                  <a:lnTo>
                    <a:pt x="396" y="434"/>
                  </a:lnTo>
                  <a:lnTo>
                    <a:pt x="409" y="424"/>
                  </a:lnTo>
                  <a:lnTo>
                    <a:pt x="420" y="416"/>
                  </a:lnTo>
                  <a:lnTo>
                    <a:pt x="432" y="408"/>
                  </a:lnTo>
                  <a:lnTo>
                    <a:pt x="437" y="396"/>
                  </a:lnTo>
                  <a:lnTo>
                    <a:pt x="440" y="38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13" name="Freeform 25">
              <a:extLst>
                <a:ext uri="{FF2B5EF4-FFF2-40B4-BE49-F238E27FC236}">
                  <a16:creationId xmlns:a16="http://schemas.microsoft.com/office/drawing/2014/main" id="{4BDAB801-C63D-4930-AF1F-54278FAE6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273"/>
              <a:ext cx="557" cy="809"/>
            </a:xfrm>
            <a:custGeom>
              <a:avLst/>
              <a:gdLst>
                <a:gd name="T0" fmla="*/ 536 w 557"/>
                <a:gd name="T1" fmla="*/ 635 h 809"/>
                <a:gd name="T2" fmla="*/ 509 w 557"/>
                <a:gd name="T3" fmla="*/ 597 h 809"/>
                <a:gd name="T4" fmla="*/ 472 w 557"/>
                <a:gd name="T5" fmla="*/ 575 h 809"/>
                <a:gd name="T6" fmla="*/ 434 w 557"/>
                <a:gd name="T7" fmla="*/ 530 h 809"/>
                <a:gd name="T8" fmla="*/ 410 w 557"/>
                <a:gd name="T9" fmla="*/ 483 h 809"/>
                <a:gd name="T10" fmla="*/ 411 w 557"/>
                <a:gd name="T11" fmla="*/ 424 h 809"/>
                <a:gd name="T12" fmla="*/ 417 w 557"/>
                <a:gd name="T13" fmla="*/ 381 h 809"/>
                <a:gd name="T14" fmla="*/ 436 w 557"/>
                <a:gd name="T15" fmla="*/ 349 h 809"/>
                <a:gd name="T16" fmla="*/ 413 w 557"/>
                <a:gd name="T17" fmla="*/ 321 h 809"/>
                <a:gd name="T18" fmla="*/ 372 w 557"/>
                <a:gd name="T19" fmla="*/ 333 h 809"/>
                <a:gd name="T20" fmla="*/ 360 w 557"/>
                <a:gd name="T21" fmla="*/ 288 h 809"/>
                <a:gd name="T22" fmla="*/ 359 w 557"/>
                <a:gd name="T23" fmla="*/ 234 h 809"/>
                <a:gd name="T24" fmla="*/ 376 w 557"/>
                <a:gd name="T25" fmla="*/ 196 h 809"/>
                <a:gd name="T26" fmla="*/ 378 w 557"/>
                <a:gd name="T27" fmla="*/ 150 h 809"/>
                <a:gd name="T28" fmla="*/ 364 w 557"/>
                <a:gd name="T29" fmla="*/ 105 h 809"/>
                <a:gd name="T30" fmla="*/ 378 w 557"/>
                <a:gd name="T31" fmla="*/ 50 h 809"/>
                <a:gd name="T32" fmla="*/ 348 w 557"/>
                <a:gd name="T33" fmla="*/ 27 h 809"/>
                <a:gd name="T34" fmla="*/ 333 w 557"/>
                <a:gd name="T35" fmla="*/ 1 h 809"/>
                <a:gd name="T36" fmla="*/ 297 w 557"/>
                <a:gd name="T37" fmla="*/ 3 h 809"/>
                <a:gd name="T38" fmla="*/ 265 w 557"/>
                <a:gd name="T39" fmla="*/ 43 h 809"/>
                <a:gd name="T40" fmla="*/ 274 w 557"/>
                <a:gd name="T41" fmla="*/ 99 h 809"/>
                <a:gd name="T42" fmla="*/ 288 w 557"/>
                <a:gd name="T43" fmla="*/ 143 h 809"/>
                <a:gd name="T44" fmla="*/ 258 w 557"/>
                <a:gd name="T45" fmla="*/ 165 h 809"/>
                <a:gd name="T46" fmla="*/ 226 w 557"/>
                <a:gd name="T47" fmla="*/ 135 h 809"/>
                <a:gd name="T48" fmla="*/ 192 w 557"/>
                <a:gd name="T49" fmla="*/ 142 h 809"/>
                <a:gd name="T50" fmla="*/ 157 w 557"/>
                <a:gd name="T51" fmla="*/ 122 h 809"/>
                <a:gd name="T52" fmla="*/ 143 w 557"/>
                <a:gd name="T53" fmla="*/ 78 h 809"/>
                <a:gd name="T54" fmla="*/ 134 w 557"/>
                <a:gd name="T55" fmla="*/ 121 h 809"/>
                <a:gd name="T56" fmla="*/ 113 w 557"/>
                <a:gd name="T57" fmla="*/ 173 h 809"/>
                <a:gd name="T58" fmla="*/ 100 w 557"/>
                <a:gd name="T59" fmla="*/ 229 h 809"/>
                <a:gd name="T60" fmla="*/ 94 w 557"/>
                <a:gd name="T61" fmla="*/ 285 h 809"/>
                <a:gd name="T62" fmla="*/ 84 w 557"/>
                <a:gd name="T63" fmla="*/ 347 h 809"/>
                <a:gd name="T64" fmla="*/ 63 w 557"/>
                <a:gd name="T65" fmla="*/ 327 h 809"/>
                <a:gd name="T66" fmla="*/ 56 w 557"/>
                <a:gd name="T67" fmla="*/ 278 h 809"/>
                <a:gd name="T68" fmla="*/ 28 w 557"/>
                <a:gd name="T69" fmla="*/ 260 h 809"/>
                <a:gd name="T70" fmla="*/ 32 w 557"/>
                <a:gd name="T71" fmla="*/ 295 h 809"/>
                <a:gd name="T72" fmla="*/ 16 w 557"/>
                <a:gd name="T73" fmla="*/ 343 h 809"/>
                <a:gd name="T74" fmla="*/ 9 w 557"/>
                <a:gd name="T75" fmla="*/ 393 h 809"/>
                <a:gd name="T76" fmla="*/ 16 w 557"/>
                <a:gd name="T77" fmla="*/ 441 h 809"/>
                <a:gd name="T78" fmla="*/ 29 w 557"/>
                <a:gd name="T79" fmla="*/ 486 h 809"/>
                <a:gd name="T80" fmla="*/ 57 w 557"/>
                <a:gd name="T81" fmla="*/ 529 h 809"/>
                <a:gd name="T82" fmla="*/ 35 w 557"/>
                <a:gd name="T83" fmla="*/ 580 h 809"/>
                <a:gd name="T84" fmla="*/ 1 w 557"/>
                <a:gd name="T85" fmla="*/ 615 h 809"/>
                <a:gd name="T86" fmla="*/ 11 w 557"/>
                <a:gd name="T87" fmla="*/ 671 h 809"/>
                <a:gd name="T88" fmla="*/ 54 w 557"/>
                <a:gd name="T89" fmla="*/ 693 h 809"/>
                <a:gd name="T90" fmla="*/ 88 w 557"/>
                <a:gd name="T91" fmla="*/ 712 h 809"/>
                <a:gd name="T92" fmla="*/ 108 w 557"/>
                <a:gd name="T93" fmla="*/ 752 h 809"/>
                <a:gd name="T94" fmla="*/ 142 w 557"/>
                <a:gd name="T95" fmla="*/ 772 h 809"/>
                <a:gd name="T96" fmla="*/ 171 w 557"/>
                <a:gd name="T97" fmla="*/ 805 h 809"/>
                <a:gd name="T98" fmla="*/ 189 w 557"/>
                <a:gd name="T99" fmla="*/ 808 h 809"/>
                <a:gd name="T100" fmla="*/ 170 w 557"/>
                <a:gd name="T101" fmla="*/ 735 h 809"/>
                <a:gd name="T102" fmla="*/ 178 w 557"/>
                <a:gd name="T103" fmla="*/ 664 h 809"/>
                <a:gd name="T104" fmla="*/ 214 w 557"/>
                <a:gd name="T105" fmla="*/ 639 h 809"/>
                <a:gd name="T106" fmla="*/ 249 w 557"/>
                <a:gd name="T107" fmla="*/ 657 h 809"/>
                <a:gd name="T108" fmla="*/ 287 w 557"/>
                <a:gd name="T109" fmla="*/ 639 h 809"/>
                <a:gd name="T110" fmla="*/ 326 w 557"/>
                <a:gd name="T111" fmla="*/ 673 h 809"/>
                <a:gd name="T112" fmla="*/ 376 w 557"/>
                <a:gd name="T113" fmla="*/ 690 h 809"/>
                <a:gd name="T114" fmla="*/ 402 w 557"/>
                <a:gd name="T115" fmla="*/ 680 h 809"/>
                <a:gd name="T116" fmla="*/ 439 w 557"/>
                <a:gd name="T117" fmla="*/ 679 h 809"/>
                <a:gd name="T118" fmla="*/ 467 w 557"/>
                <a:gd name="T119" fmla="*/ 676 h 809"/>
                <a:gd name="T120" fmla="*/ 506 w 557"/>
                <a:gd name="T121" fmla="*/ 685 h 809"/>
                <a:gd name="T122" fmla="*/ 544 w 557"/>
                <a:gd name="T123" fmla="*/ 66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7" h="809">
                  <a:moveTo>
                    <a:pt x="548" y="654"/>
                  </a:moveTo>
                  <a:lnTo>
                    <a:pt x="538" y="643"/>
                  </a:lnTo>
                  <a:lnTo>
                    <a:pt x="536" y="635"/>
                  </a:lnTo>
                  <a:lnTo>
                    <a:pt x="520" y="629"/>
                  </a:lnTo>
                  <a:lnTo>
                    <a:pt x="509" y="621"/>
                  </a:lnTo>
                  <a:lnTo>
                    <a:pt x="509" y="597"/>
                  </a:lnTo>
                  <a:lnTo>
                    <a:pt x="500" y="593"/>
                  </a:lnTo>
                  <a:lnTo>
                    <a:pt x="487" y="593"/>
                  </a:lnTo>
                  <a:lnTo>
                    <a:pt x="472" y="575"/>
                  </a:lnTo>
                  <a:lnTo>
                    <a:pt x="449" y="561"/>
                  </a:lnTo>
                  <a:lnTo>
                    <a:pt x="436" y="547"/>
                  </a:lnTo>
                  <a:lnTo>
                    <a:pt x="434" y="530"/>
                  </a:lnTo>
                  <a:lnTo>
                    <a:pt x="424" y="529"/>
                  </a:lnTo>
                  <a:lnTo>
                    <a:pt x="413" y="505"/>
                  </a:lnTo>
                  <a:lnTo>
                    <a:pt x="410" y="483"/>
                  </a:lnTo>
                  <a:lnTo>
                    <a:pt x="408" y="469"/>
                  </a:lnTo>
                  <a:lnTo>
                    <a:pt x="414" y="446"/>
                  </a:lnTo>
                  <a:lnTo>
                    <a:pt x="411" y="424"/>
                  </a:lnTo>
                  <a:lnTo>
                    <a:pt x="407" y="411"/>
                  </a:lnTo>
                  <a:lnTo>
                    <a:pt x="407" y="397"/>
                  </a:lnTo>
                  <a:lnTo>
                    <a:pt x="417" y="381"/>
                  </a:lnTo>
                  <a:lnTo>
                    <a:pt x="424" y="358"/>
                  </a:lnTo>
                  <a:lnTo>
                    <a:pt x="436" y="349"/>
                  </a:lnTo>
                  <a:lnTo>
                    <a:pt x="436" y="349"/>
                  </a:lnTo>
                  <a:lnTo>
                    <a:pt x="438" y="330"/>
                  </a:lnTo>
                  <a:lnTo>
                    <a:pt x="427" y="318"/>
                  </a:lnTo>
                  <a:lnTo>
                    <a:pt x="413" y="321"/>
                  </a:lnTo>
                  <a:lnTo>
                    <a:pt x="399" y="323"/>
                  </a:lnTo>
                  <a:lnTo>
                    <a:pt x="385" y="323"/>
                  </a:lnTo>
                  <a:lnTo>
                    <a:pt x="372" y="333"/>
                  </a:lnTo>
                  <a:lnTo>
                    <a:pt x="362" y="321"/>
                  </a:lnTo>
                  <a:lnTo>
                    <a:pt x="364" y="303"/>
                  </a:lnTo>
                  <a:lnTo>
                    <a:pt x="360" y="288"/>
                  </a:lnTo>
                  <a:lnTo>
                    <a:pt x="362" y="269"/>
                  </a:lnTo>
                  <a:lnTo>
                    <a:pt x="357" y="255"/>
                  </a:lnTo>
                  <a:lnTo>
                    <a:pt x="359" y="234"/>
                  </a:lnTo>
                  <a:lnTo>
                    <a:pt x="371" y="226"/>
                  </a:lnTo>
                  <a:lnTo>
                    <a:pt x="380" y="210"/>
                  </a:lnTo>
                  <a:lnTo>
                    <a:pt x="376" y="196"/>
                  </a:lnTo>
                  <a:lnTo>
                    <a:pt x="372" y="180"/>
                  </a:lnTo>
                  <a:lnTo>
                    <a:pt x="382" y="164"/>
                  </a:lnTo>
                  <a:lnTo>
                    <a:pt x="378" y="150"/>
                  </a:lnTo>
                  <a:lnTo>
                    <a:pt x="367" y="139"/>
                  </a:lnTo>
                  <a:lnTo>
                    <a:pt x="363" y="123"/>
                  </a:lnTo>
                  <a:lnTo>
                    <a:pt x="364" y="105"/>
                  </a:lnTo>
                  <a:lnTo>
                    <a:pt x="375" y="88"/>
                  </a:lnTo>
                  <a:lnTo>
                    <a:pt x="382" y="65"/>
                  </a:lnTo>
                  <a:lnTo>
                    <a:pt x="378" y="50"/>
                  </a:lnTo>
                  <a:lnTo>
                    <a:pt x="367" y="41"/>
                  </a:lnTo>
                  <a:lnTo>
                    <a:pt x="353" y="41"/>
                  </a:lnTo>
                  <a:lnTo>
                    <a:pt x="348" y="27"/>
                  </a:lnTo>
                  <a:lnTo>
                    <a:pt x="338" y="16"/>
                  </a:lnTo>
                  <a:lnTo>
                    <a:pt x="334" y="1"/>
                  </a:lnTo>
                  <a:lnTo>
                    <a:pt x="333" y="1"/>
                  </a:lnTo>
                  <a:lnTo>
                    <a:pt x="323" y="18"/>
                  </a:lnTo>
                  <a:lnTo>
                    <a:pt x="311" y="0"/>
                  </a:lnTo>
                  <a:lnTo>
                    <a:pt x="297" y="3"/>
                  </a:lnTo>
                  <a:lnTo>
                    <a:pt x="282" y="3"/>
                  </a:lnTo>
                  <a:lnTo>
                    <a:pt x="272" y="19"/>
                  </a:lnTo>
                  <a:lnTo>
                    <a:pt x="265" y="43"/>
                  </a:lnTo>
                  <a:lnTo>
                    <a:pt x="263" y="61"/>
                  </a:lnTo>
                  <a:lnTo>
                    <a:pt x="262" y="82"/>
                  </a:lnTo>
                  <a:lnTo>
                    <a:pt x="274" y="99"/>
                  </a:lnTo>
                  <a:lnTo>
                    <a:pt x="279" y="113"/>
                  </a:lnTo>
                  <a:lnTo>
                    <a:pt x="283" y="129"/>
                  </a:lnTo>
                  <a:lnTo>
                    <a:pt x="288" y="143"/>
                  </a:lnTo>
                  <a:lnTo>
                    <a:pt x="286" y="163"/>
                  </a:lnTo>
                  <a:lnTo>
                    <a:pt x="276" y="179"/>
                  </a:lnTo>
                  <a:lnTo>
                    <a:pt x="258" y="165"/>
                  </a:lnTo>
                  <a:lnTo>
                    <a:pt x="252" y="151"/>
                  </a:lnTo>
                  <a:lnTo>
                    <a:pt x="240" y="134"/>
                  </a:lnTo>
                  <a:lnTo>
                    <a:pt x="226" y="135"/>
                  </a:lnTo>
                  <a:lnTo>
                    <a:pt x="218" y="157"/>
                  </a:lnTo>
                  <a:lnTo>
                    <a:pt x="208" y="149"/>
                  </a:lnTo>
                  <a:lnTo>
                    <a:pt x="192" y="142"/>
                  </a:lnTo>
                  <a:lnTo>
                    <a:pt x="180" y="151"/>
                  </a:lnTo>
                  <a:lnTo>
                    <a:pt x="169" y="141"/>
                  </a:lnTo>
                  <a:lnTo>
                    <a:pt x="157" y="122"/>
                  </a:lnTo>
                  <a:lnTo>
                    <a:pt x="153" y="107"/>
                  </a:lnTo>
                  <a:lnTo>
                    <a:pt x="148" y="94"/>
                  </a:lnTo>
                  <a:lnTo>
                    <a:pt x="143" y="78"/>
                  </a:lnTo>
                  <a:lnTo>
                    <a:pt x="129" y="79"/>
                  </a:lnTo>
                  <a:lnTo>
                    <a:pt x="128" y="99"/>
                  </a:lnTo>
                  <a:lnTo>
                    <a:pt x="134" y="121"/>
                  </a:lnTo>
                  <a:lnTo>
                    <a:pt x="133" y="141"/>
                  </a:lnTo>
                  <a:lnTo>
                    <a:pt x="125" y="165"/>
                  </a:lnTo>
                  <a:lnTo>
                    <a:pt x="113" y="173"/>
                  </a:lnTo>
                  <a:lnTo>
                    <a:pt x="111" y="193"/>
                  </a:lnTo>
                  <a:lnTo>
                    <a:pt x="109" y="211"/>
                  </a:lnTo>
                  <a:lnTo>
                    <a:pt x="100" y="229"/>
                  </a:lnTo>
                  <a:lnTo>
                    <a:pt x="98" y="245"/>
                  </a:lnTo>
                  <a:lnTo>
                    <a:pt x="96" y="266"/>
                  </a:lnTo>
                  <a:lnTo>
                    <a:pt x="94" y="285"/>
                  </a:lnTo>
                  <a:lnTo>
                    <a:pt x="93" y="305"/>
                  </a:lnTo>
                  <a:lnTo>
                    <a:pt x="91" y="323"/>
                  </a:lnTo>
                  <a:lnTo>
                    <a:pt x="84" y="347"/>
                  </a:lnTo>
                  <a:lnTo>
                    <a:pt x="72" y="356"/>
                  </a:lnTo>
                  <a:lnTo>
                    <a:pt x="61" y="346"/>
                  </a:lnTo>
                  <a:lnTo>
                    <a:pt x="63" y="327"/>
                  </a:lnTo>
                  <a:lnTo>
                    <a:pt x="58" y="311"/>
                  </a:lnTo>
                  <a:lnTo>
                    <a:pt x="54" y="298"/>
                  </a:lnTo>
                  <a:lnTo>
                    <a:pt x="56" y="278"/>
                  </a:lnTo>
                  <a:lnTo>
                    <a:pt x="51" y="263"/>
                  </a:lnTo>
                  <a:lnTo>
                    <a:pt x="37" y="265"/>
                  </a:lnTo>
                  <a:lnTo>
                    <a:pt x="28" y="260"/>
                  </a:lnTo>
                  <a:lnTo>
                    <a:pt x="29" y="261"/>
                  </a:lnTo>
                  <a:lnTo>
                    <a:pt x="34" y="277"/>
                  </a:lnTo>
                  <a:lnTo>
                    <a:pt x="32" y="295"/>
                  </a:lnTo>
                  <a:lnTo>
                    <a:pt x="22" y="311"/>
                  </a:lnTo>
                  <a:lnTo>
                    <a:pt x="11" y="329"/>
                  </a:lnTo>
                  <a:lnTo>
                    <a:pt x="16" y="343"/>
                  </a:lnTo>
                  <a:lnTo>
                    <a:pt x="15" y="362"/>
                  </a:lnTo>
                  <a:lnTo>
                    <a:pt x="4" y="379"/>
                  </a:lnTo>
                  <a:lnTo>
                    <a:pt x="9" y="393"/>
                  </a:lnTo>
                  <a:lnTo>
                    <a:pt x="14" y="409"/>
                  </a:lnTo>
                  <a:lnTo>
                    <a:pt x="12" y="427"/>
                  </a:lnTo>
                  <a:lnTo>
                    <a:pt x="16" y="441"/>
                  </a:lnTo>
                  <a:lnTo>
                    <a:pt x="21" y="457"/>
                  </a:lnTo>
                  <a:lnTo>
                    <a:pt x="25" y="471"/>
                  </a:lnTo>
                  <a:lnTo>
                    <a:pt x="29" y="486"/>
                  </a:lnTo>
                  <a:lnTo>
                    <a:pt x="48" y="499"/>
                  </a:lnTo>
                  <a:lnTo>
                    <a:pt x="58" y="510"/>
                  </a:lnTo>
                  <a:lnTo>
                    <a:pt x="57" y="529"/>
                  </a:lnTo>
                  <a:lnTo>
                    <a:pt x="47" y="546"/>
                  </a:lnTo>
                  <a:lnTo>
                    <a:pt x="48" y="571"/>
                  </a:lnTo>
                  <a:lnTo>
                    <a:pt x="35" y="580"/>
                  </a:lnTo>
                  <a:lnTo>
                    <a:pt x="12" y="578"/>
                  </a:lnTo>
                  <a:lnTo>
                    <a:pt x="0" y="588"/>
                  </a:lnTo>
                  <a:lnTo>
                    <a:pt x="1" y="615"/>
                  </a:lnTo>
                  <a:lnTo>
                    <a:pt x="8" y="637"/>
                  </a:lnTo>
                  <a:lnTo>
                    <a:pt x="7" y="655"/>
                  </a:lnTo>
                  <a:lnTo>
                    <a:pt x="11" y="671"/>
                  </a:lnTo>
                  <a:lnTo>
                    <a:pt x="27" y="677"/>
                  </a:lnTo>
                  <a:lnTo>
                    <a:pt x="37" y="687"/>
                  </a:lnTo>
                  <a:lnTo>
                    <a:pt x="54" y="693"/>
                  </a:lnTo>
                  <a:lnTo>
                    <a:pt x="66" y="685"/>
                  </a:lnTo>
                  <a:lnTo>
                    <a:pt x="78" y="702"/>
                  </a:lnTo>
                  <a:lnTo>
                    <a:pt x="88" y="712"/>
                  </a:lnTo>
                  <a:lnTo>
                    <a:pt x="102" y="730"/>
                  </a:lnTo>
                  <a:lnTo>
                    <a:pt x="104" y="737"/>
                  </a:lnTo>
                  <a:lnTo>
                    <a:pt x="108" y="752"/>
                  </a:lnTo>
                  <a:lnTo>
                    <a:pt x="121" y="770"/>
                  </a:lnTo>
                  <a:lnTo>
                    <a:pt x="133" y="761"/>
                  </a:lnTo>
                  <a:lnTo>
                    <a:pt x="142" y="772"/>
                  </a:lnTo>
                  <a:lnTo>
                    <a:pt x="153" y="782"/>
                  </a:lnTo>
                  <a:lnTo>
                    <a:pt x="166" y="800"/>
                  </a:lnTo>
                  <a:lnTo>
                    <a:pt x="171" y="805"/>
                  </a:lnTo>
                  <a:lnTo>
                    <a:pt x="173" y="806"/>
                  </a:lnTo>
                  <a:lnTo>
                    <a:pt x="180" y="797"/>
                  </a:lnTo>
                  <a:lnTo>
                    <a:pt x="189" y="808"/>
                  </a:lnTo>
                  <a:lnTo>
                    <a:pt x="183" y="765"/>
                  </a:lnTo>
                  <a:lnTo>
                    <a:pt x="176" y="749"/>
                  </a:lnTo>
                  <a:lnTo>
                    <a:pt x="170" y="735"/>
                  </a:lnTo>
                  <a:lnTo>
                    <a:pt x="170" y="715"/>
                  </a:lnTo>
                  <a:lnTo>
                    <a:pt x="176" y="685"/>
                  </a:lnTo>
                  <a:lnTo>
                    <a:pt x="178" y="664"/>
                  </a:lnTo>
                  <a:lnTo>
                    <a:pt x="189" y="655"/>
                  </a:lnTo>
                  <a:lnTo>
                    <a:pt x="201" y="647"/>
                  </a:lnTo>
                  <a:lnTo>
                    <a:pt x="214" y="639"/>
                  </a:lnTo>
                  <a:lnTo>
                    <a:pt x="224" y="649"/>
                  </a:lnTo>
                  <a:lnTo>
                    <a:pt x="234" y="659"/>
                  </a:lnTo>
                  <a:lnTo>
                    <a:pt x="249" y="657"/>
                  </a:lnTo>
                  <a:lnTo>
                    <a:pt x="259" y="642"/>
                  </a:lnTo>
                  <a:lnTo>
                    <a:pt x="270" y="633"/>
                  </a:lnTo>
                  <a:lnTo>
                    <a:pt x="287" y="639"/>
                  </a:lnTo>
                  <a:lnTo>
                    <a:pt x="300" y="657"/>
                  </a:lnTo>
                  <a:lnTo>
                    <a:pt x="310" y="666"/>
                  </a:lnTo>
                  <a:lnTo>
                    <a:pt x="326" y="673"/>
                  </a:lnTo>
                  <a:lnTo>
                    <a:pt x="340" y="671"/>
                  </a:lnTo>
                  <a:lnTo>
                    <a:pt x="359" y="685"/>
                  </a:lnTo>
                  <a:lnTo>
                    <a:pt x="376" y="690"/>
                  </a:lnTo>
                  <a:lnTo>
                    <a:pt x="380" y="705"/>
                  </a:lnTo>
                  <a:lnTo>
                    <a:pt x="392" y="696"/>
                  </a:lnTo>
                  <a:lnTo>
                    <a:pt x="402" y="680"/>
                  </a:lnTo>
                  <a:lnTo>
                    <a:pt x="414" y="670"/>
                  </a:lnTo>
                  <a:lnTo>
                    <a:pt x="428" y="670"/>
                  </a:lnTo>
                  <a:lnTo>
                    <a:pt x="439" y="679"/>
                  </a:lnTo>
                  <a:lnTo>
                    <a:pt x="444" y="695"/>
                  </a:lnTo>
                  <a:lnTo>
                    <a:pt x="456" y="693"/>
                  </a:lnTo>
                  <a:lnTo>
                    <a:pt x="467" y="676"/>
                  </a:lnTo>
                  <a:lnTo>
                    <a:pt x="479" y="668"/>
                  </a:lnTo>
                  <a:lnTo>
                    <a:pt x="495" y="675"/>
                  </a:lnTo>
                  <a:lnTo>
                    <a:pt x="506" y="685"/>
                  </a:lnTo>
                  <a:lnTo>
                    <a:pt x="518" y="675"/>
                  </a:lnTo>
                  <a:lnTo>
                    <a:pt x="530" y="666"/>
                  </a:lnTo>
                  <a:lnTo>
                    <a:pt x="544" y="665"/>
                  </a:lnTo>
                  <a:lnTo>
                    <a:pt x="556" y="657"/>
                  </a:lnTo>
                  <a:lnTo>
                    <a:pt x="548" y="65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14" name="Freeform 26">
              <a:extLst>
                <a:ext uri="{FF2B5EF4-FFF2-40B4-BE49-F238E27FC236}">
                  <a16:creationId xmlns:a16="http://schemas.microsoft.com/office/drawing/2014/main" id="{78AA8879-156A-45A2-AE43-1A610EFAE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420"/>
              <a:ext cx="517" cy="950"/>
            </a:xfrm>
            <a:custGeom>
              <a:avLst/>
              <a:gdLst>
                <a:gd name="T0" fmla="*/ 208 w 517"/>
                <a:gd name="T1" fmla="*/ 912 h 950"/>
                <a:gd name="T2" fmla="*/ 169 w 517"/>
                <a:gd name="T3" fmla="*/ 932 h 950"/>
                <a:gd name="T4" fmla="*/ 126 w 517"/>
                <a:gd name="T5" fmla="*/ 936 h 950"/>
                <a:gd name="T6" fmla="*/ 77 w 517"/>
                <a:gd name="T7" fmla="*/ 892 h 950"/>
                <a:gd name="T8" fmla="*/ 63 w 517"/>
                <a:gd name="T9" fmla="*/ 847 h 950"/>
                <a:gd name="T10" fmla="*/ 51 w 517"/>
                <a:gd name="T11" fmla="*/ 803 h 950"/>
                <a:gd name="T12" fmla="*/ 68 w 517"/>
                <a:gd name="T13" fmla="*/ 736 h 950"/>
                <a:gd name="T14" fmla="*/ 83 w 517"/>
                <a:gd name="T15" fmla="*/ 689 h 950"/>
                <a:gd name="T16" fmla="*/ 70 w 517"/>
                <a:gd name="T17" fmla="*/ 645 h 950"/>
                <a:gd name="T18" fmla="*/ 28 w 517"/>
                <a:gd name="T19" fmla="*/ 630 h 950"/>
                <a:gd name="T20" fmla="*/ 16 w 517"/>
                <a:gd name="T21" fmla="*/ 586 h 950"/>
                <a:gd name="T22" fmla="*/ 8 w 517"/>
                <a:gd name="T23" fmla="*/ 538 h 950"/>
                <a:gd name="T24" fmla="*/ 47 w 517"/>
                <a:gd name="T25" fmla="*/ 518 h 950"/>
                <a:gd name="T26" fmla="*/ 89 w 517"/>
                <a:gd name="T27" fmla="*/ 487 h 950"/>
                <a:gd name="T28" fmla="*/ 94 w 517"/>
                <a:gd name="T29" fmla="*/ 430 h 950"/>
                <a:gd name="T30" fmla="*/ 99 w 517"/>
                <a:gd name="T31" fmla="*/ 399 h 950"/>
                <a:gd name="T32" fmla="*/ 135 w 517"/>
                <a:gd name="T33" fmla="*/ 371 h 950"/>
                <a:gd name="T34" fmla="*/ 174 w 517"/>
                <a:gd name="T35" fmla="*/ 353 h 950"/>
                <a:gd name="T36" fmla="*/ 212 w 517"/>
                <a:gd name="T37" fmla="*/ 333 h 950"/>
                <a:gd name="T38" fmla="*/ 229 w 517"/>
                <a:gd name="T39" fmla="*/ 293 h 950"/>
                <a:gd name="T40" fmla="*/ 210 w 517"/>
                <a:gd name="T41" fmla="*/ 227 h 950"/>
                <a:gd name="T42" fmla="*/ 214 w 517"/>
                <a:gd name="T43" fmla="*/ 214 h 950"/>
                <a:gd name="T44" fmla="*/ 244 w 517"/>
                <a:gd name="T45" fmla="*/ 165 h 950"/>
                <a:gd name="T46" fmla="*/ 257 w 517"/>
                <a:gd name="T47" fmla="*/ 112 h 950"/>
                <a:gd name="T48" fmla="*/ 262 w 517"/>
                <a:gd name="T49" fmla="*/ 53 h 950"/>
                <a:gd name="T50" fmla="*/ 283 w 517"/>
                <a:gd name="T51" fmla="*/ 2 h 950"/>
                <a:gd name="T52" fmla="*/ 306 w 517"/>
                <a:gd name="T53" fmla="*/ 31 h 950"/>
                <a:gd name="T54" fmla="*/ 339 w 517"/>
                <a:gd name="T55" fmla="*/ 68 h 950"/>
                <a:gd name="T56" fmla="*/ 365 w 517"/>
                <a:gd name="T57" fmla="*/ 104 h 950"/>
                <a:gd name="T58" fmla="*/ 380 w 517"/>
                <a:gd name="T59" fmla="*/ 130 h 950"/>
                <a:gd name="T60" fmla="*/ 358 w 517"/>
                <a:gd name="T61" fmla="*/ 182 h 950"/>
                <a:gd name="T62" fmla="*/ 351 w 517"/>
                <a:gd name="T63" fmla="*/ 232 h 950"/>
                <a:gd name="T64" fmla="*/ 359 w 517"/>
                <a:gd name="T65" fmla="*/ 280 h 950"/>
                <a:gd name="T66" fmla="*/ 372 w 517"/>
                <a:gd name="T67" fmla="*/ 324 h 950"/>
                <a:gd name="T68" fmla="*/ 405 w 517"/>
                <a:gd name="T69" fmla="*/ 363 h 950"/>
                <a:gd name="T70" fmla="*/ 394 w 517"/>
                <a:gd name="T71" fmla="*/ 424 h 950"/>
                <a:gd name="T72" fmla="*/ 347 w 517"/>
                <a:gd name="T73" fmla="*/ 441 h 950"/>
                <a:gd name="T74" fmla="*/ 353 w 517"/>
                <a:gd name="T75" fmla="*/ 508 h 950"/>
                <a:gd name="T76" fmla="*/ 384 w 517"/>
                <a:gd name="T77" fmla="*/ 540 h 950"/>
                <a:gd name="T78" fmla="*/ 424 w 517"/>
                <a:gd name="T79" fmla="*/ 555 h 950"/>
                <a:gd name="T80" fmla="*/ 450 w 517"/>
                <a:gd name="T81" fmla="*/ 590 h 950"/>
                <a:gd name="T82" fmla="*/ 479 w 517"/>
                <a:gd name="T83" fmla="*/ 614 h 950"/>
                <a:gd name="T84" fmla="*/ 512 w 517"/>
                <a:gd name="T85" fmla="*/ 653 h 950"/>
                <a:gd name="T86" fmla="*/ 509 w 517"/>
                <a:gd name="T87" fmla="*/ 671 h 950"/>
                <a:gd name="T88" fmla="*/ 496 w 517"/>
                <a:gd name="T89" fmla="*/ 726 h 950"/>
                <a:gd name="T90" fmla="*/ 474 w 517"/>
                <a:gd name="T91" fmla="*/ 725 h 950"/>
                <a:gd name="T92" fmla="*/ 442 w 517"/>
                <a:gd name="T93" fmla="*/ 713 h 950"/>
                <a:gd name="T94" fmla="*/ 408 w 517"/>
                <a:gd name="T95" fmla="*/ 747 h 950"/>
                <a:gd name="T96" fmla="*/ 380 w 517"/>
                <a:gd name="T97" fmla="*/ 750 h 950"/>
                <a:gd name="T98" fmla="*/ 343 w 517"/>
                <a:gd name="T99" fmla="*/ 777 h 950"/>
                <a:gd name="T100" fmla="*/ 312 w 517"/>
                <a:gd name="T101" fmla="*/ 772 h 950"/>
                <a:gd name="T102" fmla="*/ 300 w 517"/>
                <a:gd name="T103" fmla="*/ 827 h 950"/>
                <a:gd name="T104" fmla="*/ 284 w 517"/>
                <a:gd name="T105" fmla="*/ 874 h 950"/>
                <a:gd name="T106" fmla="*/ 279 w 517"/>
                <a:gd name="T107" fmla="*/ 932 h 950"/>
                <a:gd name="T108" fmla="*/ 239 w 517"/>
                <a:gd name="T109" fmla="*/ 943 h 950"/>
                <a:gd name="T110" fmla="*/ 216 w 517"/>
                <a:gd name="T111" fmla="*/ 94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7" h="950">
                  <a:moveTo>
                    <a:pt x="216" y="947"/>
                  </a:moveTo>
                  <a:lnTo>
                    <a:pt x="212" y="926"/>
                  </a:lnTo>
                  <a:lnTo>
                    <a:pt x="208" y="912"/>
                  </a:lnTo>
                  <a:lnTo>
                    <a:pt x="191" y="906"/>
                  </a:lnTo>
                  <a:lnTo>
                    <a:pt x="179" y="916"/>
                  </a:lnTo>
                  <a:lnTo>
                    <a:pt x="169" y="932"/>
                  </a:lnTo>
                  <a:lnTo>
                    <a:pt x="154" y="933"/>
                  </a:lnTo>
                  <a:lnTo>
                    <a:pt x="140" y="935"/>
                  </a:lnTo>
                  <a:lnTo>
                    <a:pt x="126" y="936"/>
                  </a:lnTo>
                  <a:lnTo>
                    <a:pt x="99" y="920"/>
                  </a:lnTo>
                  <a:lnTo>
                    <a:pt x="89" y="910"/>
                  </a:lnTo>
                  <a:lnTo>
                    <a:pt x="77" y="892"/>
                  </a:lnTo>
                  <a:lnTo>
                    <a:pt x="66" y="882"/>
                  </a:lnTo>
                  <a:lnTo>
                    <a:pt x="62" y="866"/>
                  </a:lnTo>
                  <a:lnTo>
                    <a:pt x="63" y="847"/>
                  </a:lnTo>
                  <a:lnTo>
                    <a:pt x="65" y="828"/>
                  </a:lnTo>
                  <a:lnTo>
                    <a:pt x="61" y="812"/>
                  </a:lnTo>
                  <a:lnTo>
                    <a:pt x="51" y="803"/>
                  </a:lnTo>
                  <a:lnTo>
                    <a:pt x="50" y="776"/>
                  </a:lnTo>
                  <a:lnTo>
                    <a:pt x="58" y="753"/>
                  </a:lnTo>
                  <a:lnTo>
                    <a:pt x="68" y="736"/>
                  </a:lnTo>
                  <a:lnTo>
                    <a:pt x="78" y="720"/>
                  </a:lnTo>
                  <a:lnTo>
                    <a:pt x="87" y="704"/>
                  </a:lnTo>
                  <a:lnTo>
                    <a:pt x="83" y="689"/>
                  </a:lnTo>
                  <a:lnTo>
                    <a:pt x="72" y="680"/>
                  </a:lnTo>
                  <a:lnTo>
                    <a:pt x="74" y="659"/>
                  </a:lnTo>
                  <a:lnTo>
                    <a:pt x="70" y="645"/>
                  </a:lnTo>
                  <a:lnTo>
                    <a:pt x="60" y="634"/>
                  </a:lnTo>
                  <a:lnTo>
                    <a:pt x="46" y="636"/>
                  </a:lnTo>
                  <a:lnTo>
                    <a:pt x="28" y="630"/>
                  </a:lnTo>
                  <a:lnTo>
                    <a:pt x="18" y="620"/>
                  </a:lnTo>
                  <a:lnTo>
                    <a:pt x="14" y="606"/>
                  </a:lnTo>
                  <a:lnTo>
                    <a:pt x="16" y="586"/>
                  </a:lnTo>
                  <a:lnTo>
                    <a:pt x="18" y="567"/>
                  </a:lnTo>
                  <a:lnTo>
                    <a:pt x="0" y="561"/>
                  </a:lnTo>
                  <a:lnTo>
                    <a:pt x="8" y="538"/>
                  </a:lnTo>
                  <a:lnTo>
                    <a:pt x="23" y="535"/>
                  </a:lnTo>
                  <a:lnTo>
                    <a:pt x="35" y="527"/>
                  </a:lnTo>
                  <a:lnTo>
                    <a:pt x="47" y="518"/>
                  </a:lnTo>
                  <a:lnTo>
                    <a:pt x="59" y="510"/>
                  </a:lnTo>
                  <a:lnTo>
                    <a:pt x="77" y="496"/>
                  </a:lnTo>
                  <a:lnTo>
                    <a:pt x="89" y="487"/>
                  </a:lnTo>
                  <a:lnTo>
                    <a:pt x="96" y="463"/>
                  </a:lnTo>
                  <a:lnTo>
                    <a:pt x="93" y="448"/>
                  </a:lnTo>
                  <a:lnTo>
                    <a:pt x="94" y="430"/>
                  </a:lnTo>
                  <a:lnTo>
                    <a:pt x="104" y="413"/>
                  </a:lnTo>
                  <a:lnTo>
                    <a:pt x="99" y="399"/>
                  </a:lnTo>
                  <a:lnTo>
                    <a:pt x="99" y="399"/>
                  </a:lnTo>
                  <a:lnTo>
                    <a:pt x="109" y="382"/>
                  </a:lnTo>
                  <a:lnTo>
                    <a:pt x="122" y="373"/>
                  </a:lnTo>
                  <a:lnTo>
                    <a:pt x="135" y="371"/>
                  </a:lnTo>
                  <a:lnTo>
                    <a:pt x="146" y="356"/>
                  </a:lnTo>
                  <a:lnTo>
                    <a:pt x="157" y="346"/>
                  </a:lnTo>
                  <a:lnTo>
                    <a:pt x="174" y="353"/>
                  </a:lnTo>
                  <a:lnTo>
                    <a:pt x="190" y="358"/>
                  </a:lnTo>
                  <a:lnTo>
                    <a:pt x="203" y="350"/>
                  </a:lnTo>
                  <a:lnTo>
                    <a:pt x="212" y="333"/>
                  </a:lnTo>
                  <a:lnTo>
                    <a:pt x="224" y="324"/>
                  </a:lnTo>
                  <a:lnTo>
                    <a:pt x="234" y="309"/>
                  </a:lnTo>
                  <a:lnTo>
                    <a:pt x="229" y="293"/>
                  </a:lnTo>
                  <a:lnTo>
                    <a:pt x="232" y="274"/>
                  </a:lnTo>
                  <a:lnTo>
                    <a:pt x="218" y="256"/>
                  </a:lnTo>
                  <a:lnTo>
                    <a:pt x="210" y="227"/>
                  </a:lnTo>
                  <a:lnTo>
                    <a:pt x="214" y="214"/>
                  </a:lnTo>
                  <a:lnTo>
                    <a:pt x="214" y="214"/>
                  </a:lnTo>
                  <a:lnTo>
                    <a:pt x="214" y="214"/>
                  </a:lnTo>
                  <a:lnTo>
                    <a:pt x="224" y="199"/>
                  </a:lnTo>
                  <a:lnTo>
                    <a:pt x="236" y="190"/>
                  </a:lnTo>
                  <a:lnTo>
                    <a:pt x="244" y="165"/>
                  </a:lnTo>
                  <a:lnTo>
                    <a:pt x="239" y="152"/>
                  </a:lnTo>
                  <a:lnTo>
                    <a:pt x="246" y="128"/>
                  </a:lnTo>
                  <a:lnTo>
                    <a:pt x="257" y="112"/>
                  </a:lnTo>
                  <a:lnTo>
                    <a:pt x="264" y="87"/>
                  </a:lnTo>
                  <a:lnTo>
                    <a:pt x="260" y="73"/>
                  </a:lnTo>
                  <a:lnTo>
                    <a:pt x="262" y="53"/>
                  </a:lnTo>
                  <a:lnTo>
                    <a:pt x="261" y="28"/>
                  </a:lnTo>
                  <a:lnTo>
                    <a:pt x="270" y="10"/>
                  </a:lnTo>
                  <a:lnTo>
                    <a:pt x="283" y="2"/>
                  </a:lnTo>
                  <a:lnTo>
                    <a:pt x="297" y="0"/>
                  </a:lnTo>
                  <a:lnTo>
                    <a:pt x="302" y="15"/>
                  </a:lnTo>
                  <a:lnTo>
                    <a:pt x="306" y="31"/>
                  </a:lnTo>
                  <a:lnTo>
                    <a:pt x="311" y="44"/>
                  </a:lnTo>
                  <a:lnTo>
                    <a:pt x="336" y="54"/>
                  </a:lnTo>
                  <a:lnTo>
                    <a:pt x="339" y="68"/>
                  </a:lnTo>
                  <a:lnTo>
                    <a:pt x="344" y="83"/>
                  </a:lnTo>
                  <a:lnTo>
                    <a:pt x="360" y="89"/>
                  </a:lnTo>
                  <a:lnTo>
                    <a:pt x="365" y="10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80" y="130"/>
                  </a:lnTo>
                  <a:lnTo>
                    <a:pt x="378" y="148"/>
                  </a:lnTo>
                  <a:lnTo>
                    <a:pt x="369" y="164"/>
                  </a:lnTo>
                  <a:lnTo>
                    <a:pt x="358" y="182"/>
                  </a:lnTo>
                  <a:lnTo>
                    <a:pt x="362" y="196"/>
                  </a:lnTo>
                  <a:lnTo>
                    <a:pt x="362" y="215"/>
                  </a:lnTo>
                  <a:lnTo>
                    <a:pt x="351" y="232"/>
                  </a:lnTo>
                  <a:lnTo>
                    <a:pt x="356" y="246"/>
                  </a:lnTo>
                  <a:lnTo>
                    <a:pt x="360" y="262"/>
                  </a:lnTo>
                  <a:lnTo>
                    <a:pt x="359" y="280"/>
                  </a:lnTo>
                  <a:lnTo>
                    <a:pt x="362" y="294"/>
                  </a:lnTo>
                  <a:lnTo>
                    <a:pt x="367" y="310"/>
                  </a:lnTo>
                  <a:lnTo>
                    <a:pt x="372" y="324"/>
                  </a:lnTo>
                  <a:lnTo>
                    <a:pt x="375" y="339"/>
                  </a:lnTo>
                  <a:lnTo>
                    <a:pt x="394" y="352"/>
                  </a:lnTo>
                  <a:lnTo>
                    <a:pt x="405" y="363"/>
                  </a:lnTo>
                  <a:lnTo>
                    <a:pt x="403" y="382"/>
                  </a:lnTo>
                  <a:lnTo>
                    <a:pt x="394" y="399"/>
                  </a:lnTo>
                  <a:lnTo>
                    <a:pt x="394" y="424"/>
                  </a:lnTo>
                  <a:lnTo>
                    <a:pt x="382" y="433"/>
                  </a:lnTo>
                  <a:lnTo>
                    <a:pt x="359" y="431"/>
                  </a:lnTo>
                  <a:lnTo>
                    <a:pt x="347" y="441"/>
                  </a:lnTo>
                  <a:lnTo>
                    <a:pt x="348" y="468"/>
                  </a:lnTo>
                  <a:lnTo>
                    <a:pt x="354" y="490"/>
                  </a:lnTo>
                  <a:lnTo>
                    <a:pt x="353" y="508"/>
                  </a:lnTo>
                  <a:lnTo>
                    <a:pt x="357" y="524"/>
                  </a:lnTo>
                  <a:lnTo>
                    <a:pt x="374" y="530"/>
                  </a:lnTo>
                  <a:lnTo>
                    <a:pt x="384" y="540"/>
                  </a:lnTo>
                  <a:lnTo>
                    <a:pt x="400" y="546"/>
                  </a:lnTo>
                  <a:lnTo>
                    <a:pt x="412" y="538"/>
                  </a:lnTo>
                  <a:lnTo>
                    <a:pt x="424" y="555"/>
                  </a:lnTo>
                  <a:lnTo>
                    <a:pt x="435" y="565"/>
                  </a:lnTo>
                  <a:lnTo>
                    <a:pt x="448" y="583"/>
                  </a:lnTo>
                  <a:lnTo>
                    <a:pt x="450" y="590"/>
                  </a:lnTo>
                  <a:lnTo>
                    <a:pt x="454" y="605"/>
                  </a:lnTo>
                  <a:lnTo>
                    <a:pt x="468" y="623"/>
                  </a:lnTo>
                  <a:lnTo>
                    <a:pt x="479" y="614"/>
                  </a:lnTo>
                  <a:lnTo>
                    <a:pt x="489" y="625"/>
                  </a:lnTo>
                  <a:lnTo>
                    <a:pt x="500" y="635"/>
                  </a:lnTo>
                  <a:lnTo>
                    <a:pt x="512" y="653"/>
                  </a:lnTo>
                  <a:lnTo>
                    <a:pt x="515" y="658"/>
                  </a:lnTo>
                  <a:lnTo>
                    <a:pt x="516" y="661"/>
                  </a:lnTo>
                  <a:lnTo>
                    <a:pt x="509" y="671"/>
                  </a:lnTo>
                  <a:lnTo>
                    <a:pt x="502" y="688"/>
                  </a:lnTo>
                  <a:lnTo>
                    <a:pt x="497" y="705"/>
                  </a:lnTo>
                  <a:lnTo>
                    <a:pt x="496" y="726"/>
                  </a:lnTo>
                  <a:lnTo>
                    <a:pt x="497" y="726"/>
                  </a:lnTo>
                  <a:lnTo>
                    <a:pt x="479" y="741"/>
                  </a:lnTo>
                  <a:lnTo>
                    <a:pt x="474" y="725"/>
                  </a:lnTo>
                  <a:lnTo>
                    <a:pt x="464" y="716"/>
                  </a:lnTo>
                  <a:lnTo>
                    <a:pt x="454" y="705"/>
                  </a:lnTo>
                  <a:lnTo>
                    <a:pt x="442" y="713"/>
                  </a:lnTo>
                  <a:lnTo>
                    <a:pt x="432" y="729"/>
                  </a:lnTo>
                  <a:lnTo>
                    <a:pt x="420" y="738"/>
                  </a:lnTo>
                  <a:lnTo>
                    <a:pt x="408" y="747"/>
                  </a:lnTo>
                  <a:lnTo>
                    <a:pt x="396" y="756"/>
                  </a:lnTo>
                  <a:lnTo>
                    <a:pt x="392" y="741"/>
                  </a:lnTo>
                  <a:lnTo>
                    <a:pt x="380" y="750"/>
                  </a:lnTo>
                  <a:lnTo>
                    <a:pt x="370" y="767"/>
                  </a:lnTo>
                  <a:lnTo>
                    <a:pt x="357" y="775"/>
                  </a:lnTo>
                  <a:lnTo>
                    <a:pt x="343" y="777"/>
                  </a:lnTo>
                  <a:lnTo>
                    <a:pt x="334" y="792"/>
                  </a:lnTo>
                  <a:lnTo>
                    <a:pt x="329" y="778"/>
                  </a:lnTo>
                  <a:lnTo>
                    <a:pt x="312" y="772"/>
                  </a:lnTo>
                  <a:lnTo>
                    <a:pt x="311" y="791"/>
                  </a:lnTo>
                  <a:lnTo>
                    <a:pt x="307" y="803"/>
                  </a:lnTo>
                  <a:lnTo>
                    <a:pt x="300" y="827"/>
                  </a:lnTo>
                  <a:lnTo>
                    <a:pt x="287" y="835"/>
                  </a:lnTo>
                  <a:lnTo>
                    <a:pt x="280" y="859"/>
                  </a:lnTo>
                  <a:lnTo>
                    <a:pt x="284" y="874"/>
                  </a:lnTo>
                  <a:lnTo>
                    <a:pt x="288" y="888"/>
                  </a:lnTo>
                  <a:lnTo>
                    <a:pt x="286" y="908"/>
                  </a:lnTo>
                  <a:lnTo>
                    <a:pt x="279" y="932"/>
                  </a:lnTo>
                  <a:lnTo>
                    <a:pt x="267" y="940"/>
                  </a:lnTo>
                  <a:lnTo>
                    <a:pt x="255" y="949"/>
                  </a:lnTo>
                  <a:lnTo>
                    <a:pt x="239" y="943"/>
                  </a:lnTo>
                  <a:lnTo>
                    <a:pt x="222" y="938"/>
                  </a:lnTo>
                  <a:lnTo>
                    <a:pt x="216" y="947"/>
                  </a:lnTo>
                  <a:lnTo>
                    <a:pt x="216" y="94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15" name="Freeform 27">
              <a:extLst>
                <a:ext uri="{FF2B5EF4-FFF2-40B4-BE49-F238E27FC236}">
                  <a16:creationId xmlns:a16="http://schemas.microsoft.com/office/drawing/2014/main" id="{00B4C206-6A49-464C-A953-21E4D98F1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606"/>
              <a:ext cx="203" cy="214"/>
            </a:xfrm>
            <a:custGeom>
              <a:avLst/>
              <a:gdLst>
                <a:gd name="T0" fmla="*/ 181 w 203"/>
                <a:gd name="T1" fmla="*/ 28 h 214"/>
                <a:gd name="T2" fmla="*/ 177 w 203"/>
                <a:gd name="T3" fmla="*/ 41 h 214"/>
                <a:gd name="T4" fmla="*/ 186 w 203"/>
                <a:gd name="T5" fmla="*/ 70 h 214"/>
                <a:gd name="T6" fmla="*/ 199 w 203"/>
                <a:gd name="T7" fmla="*/ 88 h 214"/>
                <a:gd name="T8" fmla="*/ 197 w 203"/>
                <a:gd name="T9" fmla="*/ 107 h 214"/>
                <a:gd name="T10" fmla="*/ 202 w 203"/>
                <a:gd name="T11" fmla="*/ 123 h 214"/>
                <a:gd name="T12" fmla="*/ 191 w 203"/>
                <a:gd name="T13" fmla="*/ 138 h 214"/>
                <a:gd name="T14" fmla="*/ 180 w 203"/>
                <a:gd name="T15" fmla="*/ 147 h 214"/>
                <a:gd name="T16" fmla="*/ 170 w 203"/>
                <a:gd name="T17" fmla="*/ 164 h 214"/>
                <a:gd name="T18" fmla="*/ 158 w 203"/>
                <a:gd name="T19" fmla="*/ 172 h 214"/>
                <a:gd name="T20" fmla="*/ 141 w 203"/>
                <a:gd name="T21" fmla="*/ 167 h 214"/>
                <a:gd name="T22" fmla="*/ 124 w 203"/>
                <a:gd name="T23" fmla="*/ 160 h 214"/>
                <a:gd name="T24" fmla="*/ 113 w 203"/>
                <a:gd name="T25" fmla="*/ 170 h 214"/>
                <a:gd name="T26" fmla="*/ 103 w 203"/>
                <a:gd name="T27" fmla="*/ 185 h 214"/>
                <a:gd name="T28" fmla="*/ 89 w 203"/>
                <a:gd name="T29" fmla="*/ 187 h 214"/>
                <a:gd name="T30" fmla="*/ 77 w 203"/>
                <a:gd name="T31" fmla="*/ 196 h 214"/>
                <a:gd name="T32" fmla="*/ 67 w 203"/>
                <a:gd name="T33" fmla="*/ 213 h 214"/>
                <a:gd name="T34" fmla="*/ 66 w 203"/>
                <a:gd name="T35" fmla="*/ 213 h 214"/>
                <a:gd name="T36" fmla="*/ 58 w 203"/>
                <a:gd name="T37" fmla="*/ 208 h 214"/>
                <a:gd name="T38" fmla="*/ 41 w 203"/>
                <a:gd name="T39" fmla="*/ 204 h 214"/>
                <a:gd name="T40" fmla="*/ 31 w 203"/>
                <a:gd name="T41" fmla="*/ 193 h 214"/>
                <a:gd name="T42" fmla="*/ 27 w 203"/>
                <a:gd name="T43" fmla="*/ 179 h 214"/>
                <a:gd name="T44" fmla="*/ 29 w 203"/>
                <a:gd name="T45" fmla="*/ 158 h 214"/>
                <a:gd name="T46" fmla="*/ 30 w 203"/>
                <a:gd name="T47" fmla="*/ 140 h 214"/>
                <a:gd name="T48" fmla="*/ 24 w 203"/>
                <a:gd name="T49" fmla="*/ 117 h 214"/>
                <a:gd name="T50" fmla="*/ 19 w 203"/>
                <a:gd name="T51" fmla="*/ 103 h 214"/>
                <a:gd name="T52" fmla="*/ 9 w 203"/>
                <a:gd name="T53" fmla="*/ 93 h 214"/>
                <a:gd name="T54" fmla="*/ 5 w 203"/>
                <a:gd name="T55" fmla="*/ 78 h 214"/>
                <a:gd name="T56" fmla="*/ 0 w 203"/>
                <a:gd name="T57" fmla="*/ 62 h 214"/>
                <a:gd name="T58" fmla="*/ 15 w 203"/>
                <a:gd name="T59" fmla="*/ 62 h 214"/>
                <a:gd name="T60" fmla="*/ 27 w 203"/>
                <a:gd name="T61" fmla="*/ 52 h 214"/>
                <a:gd name="T62" fmla="*/ 33 w 203"/>
                <a:gd name="T63" fmla="*/ 48 h 214"/>
                <a:gd name="T64" fmla="*/ 45 w 203"/>
                <a:gd name="T65" fmla="*/ 39 h 214"/>
                <a:gd name="T66" fmla="*/ 59 w 203"/>
                <a:gd name="T67" fmla="*/ 38 h 214"/>
                <a:gd name="T68" fmla="*/ 71 w 203"/>
                <a:gd name="T69" fmla="*/ 28 h 214"/>
                <a:gd name="T70" fmla="*/ 81 w 203"/>
                <a:gd name="T71" fmla="*/ 13 h 214"/>
                <a:gd name="T72" fmla="*/ 95 w 203"/>
                <a:gd name="T73" fmla="*/ 12 h 214"/>
                <a:gd name="T74" fmla="*/ 112 w 203"/>
                <a:gd name="T75" fmla="*/ 17 h 214"/>
                <a:gd name="T76" fmla="*/ 121 w 203"/>
                <a:gd name="T77" fmla="*/ 0 h 214"/>
                <a:gd name="T78" fmla="*/ 135 w 203"/>
                <a:gd name="T79" fmla="*/ 0 h 214"/>
                <a:gd name="T80" fmla="*/ 140 w 203"/>
                <a:gd name="T81" fmla="*/ 15 h 214"/>
                <a:gd name="T82" fmla="*/ 144 w 203"/>
                <a:gd name="T83" fmla="*/ 28 h 214"/>
                <a:gd name="T84" fmla="*/ 160 w 203"/>
                <a:gd name="T85" fmla="*/ 35 h 214"/>
                <a:gd name="T86" fmla="*/ 171 w 203"/>
                <a:gd name="T87" fmla="*/ 19 h 214"/>
                <a:gd name="T88" fmla="*/ 185 w 203"/>
                <a:gd name="T89" fmla="*/ 24 h 214"/>
                <a:gd name="T90" fmla="*/ 181 w 203"/>
                <a:gd name="T91" fmla="*/ 2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214">
                  <a:moveTo>
                    <a:pt x="181" y="28"/>
                  </a:moveTo>
                  <a:lnTo>
                    <a:pt x="177" y="41"/>
                  </a:lnTo>
                  <a:lnTo>
                    <a:pt x="186" y="70"/>
                  </a:lnTo>
                  <a:lnTo>
                    <a:pt x="199" y="88"/>
                  </a:lnTo>
                  <a:lnTo>
                    <a:pt x="197" y="107"/>
                  </a:lnTo>
                  <a:lnTo>
                    <a:pt x="202" y="123"/>
                  </a:lnTo>
                  <a:lnTo>
                    <a:pt x="191" y="138"/>
                  </a:lnTo>
                  <a:lnTo>
                    <a:pt x="180" y="147"/>
                  </a:lnTo>
                  <a:lnTo>
                    <a:pt x="170" y="164"/>
                  </a:lnTo>
                  <a:lnTo>
                    <a:pt x="158" y="172"/>
                  </a:lnTo>
                  <a:lnTo>
                    <a:pt x="141" y="167"/>
                  </a:lnTo>
                  <a:lnTo>
                    <a:pt x="124" y="160"/>
                  </a:lnTo>
                  <a:lnTo>
                    <a:pt x="113" y="170"/>
                  </a:lnTo>
                  <a:lnTo>
                    <a:pt x="103" y="185"/>
                  </a:lnTo>
                  <a:lnTo>
                    <a:pt x="89" y="187"/>
                  </a:lnTo>
                  <a:lnTo>
                    <a:pt x="77" y="196"/>
                  </a:lnTo>
                  <a:lnTo>
                    <a:pt x="67" y="213"/>
                  </a:lnTo>
                  <a:lnTo>
                    <a:pt x="66" y="213"/>
                  </a:lnTo>
                  <a:lnTo>
                    <a:pt x="58" y="208"/>
                  </a:lnTo>
                  <a:lnTo>
                    <a:pt x="41" y="204"/>
                  </a:lnTo>
                  <a:lnTo>
                    <a:pt x="31" y="193"/>
                  </a:lnTo>
                  <a:lnTo>
                    <a:pt x="27" y="179"/>
                  </a:lnTo>
                  <a:lnTo>
                    <a:pt x="29" y="158"/>
                  </a:lnTo>
                  <a:lnTo>
                    <a:pt x="30" y="140"/>
                  </a:lnTo>
                  <a:lnTo>
                    <a:pt x="24" y="117"/>
                  </a:lnTo>
                  <a:lnTo>
                    <a:pt x="19" y="103"/>
                  </a:lnTo>
                  <a:lnTo>
                    <a:pt x="9" y="93"/>
                  </a:lnTo>
                  <a:lnTo>
                    <a:pt x="5" y="78"/>
                  </a:lnTo>
                  <a:lnTo>
                    <a:pt x="0" y="62"/>
                  </a:lnTo>
                  <a:lnTo>
                    <a:pt x="15" y="62"/>
                  </a:lnTo>
                  <a:lnTo>
                    <a:pt x="27" y="52"/>
                  </a:lnTo>
                  <a:lnTo>
                    <a:pt x="33" y="48"/>
                  </a:lnTo>
                  <a:lnTo>
                    <a:pt x="45" y="39"/>
                  </a:lnTo>
                  <a:lnTo>
                    <a:pt x="59" y="38"/>
                  </a:lnTo>
                  <a:lnTo>
                    <a:pt x="71" y="28"/>
                  </a:lnTo>
                  <a:lnTo>
                    <a:pt x="81" y="13"/>
                  </a:lnTo>
                  <a:lnTo>
                    <a:pt x="95" y="12"/>
                  </a:lnTo>
                  <a:lnTo>
                    <a:pt x="112" y="17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40" y="15"/>
                  </a:lnTo>
                  <a:lnTo>
                    <a:pt x="144" y="28"/>
                  </a:lnTo>
                  <a:lnTo>
                    <a:pt x="160" y="35"/>
                  </a:lnTo>
                  <a:lnTo>
                    <a:pt x="171" y="19"/>
                  </a:lnTo>
                  <a:lnTo>
                    <a:pt x="185" y="24"/>
                  </a:lnTo>
                  <a:lnTo>
                    <a:pt x="181" y="2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16" name="Freeform 28">
              <a:extLst>
                <a:ext uri="{FF2B5EF4-FFF2-40B4-BE49-F238E27FC236}">
                  <a16:creationId xmlns:a16="http://schemas.microsoft.com/office/drawing/2014/main" id="{D095F49B-AAD7-4149-8779-725F9B443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1125"/>
              <a:ext cx="463" cy="376"/>
            </a:xfrm>
            <a:custGeom>
              <a:avLst/>
              <a:gdLst>
                <a:gd name="T0" fmla="*/ 22 w 463"/>
                <a:gd name="T1" fmla="*/ 367 h 376"/>
                <a:gd name="T2" fmla="*/ 49 w 463"/>
                <a:gd name="T3" fmla="*/ 357 h 376"/>
                <a:gd name="T4" fmla="*/ 79 w 463"/>
                <a:gd name="T5" fmla="*/ 335 h 376"/>
                <a:gd name="T6" fmla="*/ 103 w 463"/>
                <a:gd name="T7" fmla="*/ 317 h 376"/>
                <a:gd name="T8" fmla="*/ 118 w 463"/>
                <a:gd name="T9" fmla="*/ 269 h 376"/>
                <a:gd name="T10" fmla="*/ 134 w 463"/>
                <a:gd name="T11" fmla="*/ 222 h 376"/>
                <a:gd name="T12" fmla="*/ 156 w 463"/>
                <a:gd name="T13" fmla="*/ 197 h 376"/>
                <a:gd name="T14" fmla="*/ 174 w 463"/>
                <a:gd name="T15" fmla="*/ 157 h 376"/>
                <a:gd name="T16" fmla="*/ 191 w 463"/>
                <a:gd name="T17" fmla="*/ 118 h 376"/>
                <a:gd name="T18" fmla="*/ 213 w 463"/>
                <a:gd name="T19" fmla="*/ 92 h 376"/>
                <a:gd name="T20" fmla="*/ 241 w 463"/>
                <a:gd name="T21" fmla="*/ 89 h 376"/>
                <a:gd name="T22" fmla="*/ 278 w 463"/>
                <a:gd name="T23" fmla="*/ 89 h 376"/>
                <a:gd name="T24" fmla="*/ 305 w 463"/>
                <a:gd name="T25" fmla="*/ 105 h 376"/>
                <a:gd name="T26" fmla="*/ 332 w 463"/>
                <a:gd name="T27" fmla="*/ 122 h 376"/>
                <a:gd name="T28" fmla="*/ 360 w 463"/>
                <a:gd name="T29" fmla="*/ 146 h 376"/>
                <a:gd name="T30" fmla="*/ 390 w 463"/>
                <a:gd name="T31" fmla="*/ 169 h 376"/>
                <a:gd name="T32" fmla="*/ 412 w 463"/>
                <a:gd name="T33" fmla="*/ 197 h 376"/>
                <a:gd name="T34" fmla="*/ 435 w 463"/>
                <a:gd name="T35" fmla="*/ 199 h 376"/>
                <a:gd name="T36" fmla="*/ 462 w 463"/>
                <a:gd name="T37" fmla="*/ 215 h 376"/>
                <a:gd name="T38" fmla="*/ 452 w 463"/>
                <a:gd name="T39" fmla="*/ 201 h 376"/>
                <a:gd name="T40" fmla="*/ 432 w 463"/>
                <a:gd name="T41" fmla="*/ 165 h 376"/>
                <a:gd name="T42" fmla="*/ 417 w 463"/>
                <a:gd name="T43" fmla="*/ 140 h 376"/>
                <a:gd name="T44" fmla="*/ 401 w 463"/>
                <a:gd name="T45" fmla="*/ 107 h 376"/>
                <a:gd name="T46" fmla="*/ 386 w 463"/>
                <a:gd name="T47" fmla="*/ 82 h 376"/>
                <a:gd name="T48" fmla="*/ 355 w 463"/>
                <a:gd name="T49" fmla="*/ 77 h 376"/>
                <a:gd name="T50" fmla="*/ 358 w 463"/>
                <a:gd name="T51" fmla="*/ 39 h 376"/>
                <a:gd name="T52" fmla="*/ 338 w 463"/>
                <a:gd name="T53" fmla="*/ 18 h 376"/>
                <a:gd name="T54" fmla="*/ 309 w 463"/>
                <a:gd name="T55" fmla="*/ 21 h 376"/>
                <a:gd name="T56" fmla="*/ 309 w 463"/>
                <a:gd name="T57" fmla="*/ 21 h 376"/>
                <a:gd name="T58" fmla="*/ 286 w 463"/>
                <a:gd name="T59" fmla="*/ 20 h 376"/>
                <a:gd name="T60" fmla="*/ 266 w 463"/>
                <a:gd name="T61" fmla="*/ 0 h 376"/>
                <a:gd name="T62" fmla="*/ 244 w 463"/>
                <a:gd name="T63" fmla="*/ 24 h 376"/>
                <a:gd name="T64" fmla="*/ 220 w 463"/>
                <a:gd name="T65" fmla="*/ 42 h 376"/>
                <a:gd name="T66" fmla="*/ 204 w 463"/>
                <a:gd name="T67" fmla="*/ 36 h 376"/>
                <a:gd name="T68" fmla="*/ 182 w 463"/>
                <a:gd name="T69" fmla="*/ 62 h 376"/>
                <a:gd name="T70" fmla="*/ 155 w 463"/>
                <a:gd name="T71" fmla="*/ 72 h 376"/>
                <a:gd name="T72" fmla="*/ 141 w 463"/>
                <a:gd name="T73" fmla="*/ 73 h 376"/>
                <a:gd name="T74" fmla="*/ 123 w 463"/>
                <a:gd name="T75" fmla="*/ 86 h 376"/>
                <a:gd name="T76" fmla="*/ 112 w 463"/>
                <a:gd name="T77" fmla="*/ 122 h 376"/>
                <a:gd name="T78" fmla="*/ 92 w 463"/>
                <a:gd name="T79" fmla="*/ 154 h 376"/>
                <a:gd name="T80" fmla="*/ 100 w 463"/>
                <a:gd name="T81" fmla="*/ 183 h 376"/>
                <a:gd name="T82" fmla="*/ 91 w 463"/>
                <a:gd name="T83" fmla="*/ 227 h 376"/>
                <a:gd name="T84" fmla="*/ 67 w 463"/>
                <a:gd name="T85" fmla="*/ 244 h 376"/>
                <a:gd name="T86" fmla="*/ 34 w 463"/>
                <a:gd name="T87" fmla="*/ 233 h 376"/>
                <a:gd name="T88" fmla="*/ 26 w 463"/>
                <a:gd name="T89" fmla="*/ 244 h 376"/>
                <a:gd name="T90" fmla="*/ 30 w 463"/>
                <a:gd name="T91" fmla="*/ 290 h 376"/>
                <a:gd name="T92" fmla="*/ 7 w 463"/>
                <a:gd name="T93" fmla="*/ 315 h 376"/>
                <a:gd name="T94" fmla="*/ 4 w 463"/>
                <a:gd name="T95" fmla="*/ 354 h 376"/>
                <a:gd name="T96" fmla="*/ 2 w 463"/>
                <a:gd name="T97" fmla="*/ 37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3" h="376">
                  <a:moveTo>
                    <a:pt x="11" y="375"/>
                  </a:moveTo>
                  <a:lnTo>
                    <a:pt x="22" y="367"/>
                  </a:lnTo>
                  <a:lnTo>
                    <a:pt x="35" y="357"/>
                  </a:lnTo>
                  <a:lnTo>
                    <a:pt x="49" y="357"/>
                  </a:lnTo>
                  <a:lnTo>
                    <a:pt x="62" y="348"/>
                  </a:lnTo>
                  <a:lnTo>
                    <a:pt x="79" y="335"/>
                  </a:lnTo>
                  <a:lnTo>
                    <a:pt x="91" y="326"/>
                  </a:lnTo>
                  <a:lnTo>
                    <a:pt x="103" y="317"/>
                  </a:lnTo>
                  <a:lnTo>
                    <a:pt x="114" y="301"/>
                  </a:lnTo>
                  <a:lnTo>
                    <a:pt x="118" y="269"/>
                  </a:lnTo>
                  <a:lnTo>
                    <a:pt x="126" y="245"/>
                  </a:lnTo>
                  <a:lnTo>
                    <a:pt x="134" y="222"/>
                  </a:lnTo>
                  <a:lnTo>
                    <a:pt x="143" y="206"/>
                  </a:lnTo>
                  <a:lnTo>
                    <a:pt x="156" y="197"/>
                  </a:lnTo>
                  <a:lnTo>
                    <a:pt x="166" y="181"/>
                  </a:lnTo>
                  <a:lnTo>
                    <a:pt x="174" y="157"/>
                  </a:lnTo>
                  <a:lnTo>
                    <a:pt x="181" y="133"/>
                  </a:lnTo>
                  <a:lnTo>
                    <a:pt x="191" y="118"/>
                  </a:lnTo>
                  <a:lnTo>
                    <a:pt x="201" y="101"/>
                  </a:lnTo>
                  <a:lnTo>
                    <a:pt x="213" y="92"/>
                  </a:lnTo>
                  <a:lnTo>
                    <a:pt x="226" y="84"/>
                  </a:lnTo>
                  <a:lnTo>
                    <a:pt x="241" y="89"/>
                  </a:lnTo>
                  <a:lnTo>
                    <a:pt x="264" y="90"/>
                  </a:lnTo>
                  <a:lnTo>
                    <a:pt x="278" y="89"/>
                  </a:lnTo>
                  <a:lnTo>
                    <a:pt x="288" y="100"/>
                  </a:lnTo>
                  <a:lnTo>
                    <a:pt x="305" y="105"/>
                  </a:lnTo>
                  <a:lnTo>
                    <a:pt x="321" y="112"/>
                  </a:lnTo>
                  <a:lnTo>
                    <a:pt x="332" y="122"/>
                  </a:lnTo>
                  <a:lnTo>
                    <a:pt x="341" y="131"/>
                  </a:lnTo>
                  <a:lnTo>
                    <a:pt x="360" y="146"/>
                  </a:lnTo>
                  <a:lnTo>
                    <a:pt x="371" y="156"/>
                  </a:lnTo>
                  <a:lnTo>
                    <a:pt x="390" y="169"/>
                  </a:lnTo>
                  <a:lnTo>
                    <a:pt x="402" y="187"/>
                  </a:lnTo>
                  <a:lnTo>
                    <a:pt x="412" y="197"/>
                  </a:lnTo>
                  <a:lnTo>
                    <a:pt x="421" y="199"/>
                  </a:lnTo>
                  <a:lnTo>
                    <a:pt x="435" y="199"/>
                  </a:lnTo>
                  <a:lnTo>
                    <a:pt x="445" y="209"/>
                  </a:lnTo>
                  <a:lnTo>
                    <a:pt x="462" y="215"/>
                  </a:lnTo>
                  <a:lnTo>
                    <a:pt x="460" y="203"/>
                  </a:lnTo>
                  <a:lnTo>
                    <a:pt x="452" y="201"/>
                  </a:lnTo>
                  <a:lnTo>
                    <a:pt x="444" y="182"/>
                  </a:lnTo>
                  <a:lnTo>
                    <a:pt x="432" y="165"/>
                  </a:lnTo>
                  <a:lnTo>
                    <a:pt x="421" y="155"/>
                  </a:lnTo>
                  <a:lnTo>
                    <a:pt x="417" y="140"/>
                  </a:lnTo>
                  <a:lnTo>
                    <a:pt x="407" y="128"/>
                  </a:lnTo>
                  <a:lnTo>
                    <a:pt x="401" y="107"/>
                  </a:lnTo>
                  <a:lnTo>
                    <a:pt x="390" y="97"/>
                  </a:lnTo>
                  <a:lnTo>
                    <a:pt x="386" y="82"/>
                  </a:lnTo>
                  <a:lnTo>
                    <a:pt x="369" y="77"/>
                  </a:lnTo>
                  <a:lnTo>
                    <a:pt x="355" y="77"/>
                  </a:lnTo>
                  <a:lnTo>
                    <a:pt x="351" y="63"/>
                  </a:lnTo>
                  <a:lnTo>
                    <a:pt x="358" y="39"/>
                  </a:lnTo>
                  <a:lnTo>
                    <a:pt x="348" y="28"/>
                  </a:lnTo>
                  <a:lnTo>
                    <a:pt x="338" y="18"/>
                  </a:lnTo>
                  <a:lnTo>
                    <a:pt x="323" y="20"/>
                  </a:lnTo>
                  <a:lnTo>
                    <a:pt x="309" y="21"/>
                  </a:lnTo>
                  <a:lnTo>
                    <a:pt x="309" y="21"/>
                  </a:lnTo>
                  <a:lnTo>
                    <a:pt x="309" y="21"/>
                  </a:lnTo>
                  <a:lnTo>
                    <a:pt x="291" y="36"/>
                  </a:lnTo>
                  <a:lnTo>
                    <a:pt x="286" y="20"/>
                  </a:lnTo>
                  <a:lnTo>
                    <a:pt x="276" y="11"/>
                  </a:lnTo>
                  <a:lnTo>
                    <a:pt x="266" y="0"/>
                  </a:lnTo>
                  <a:lnTo>
                    <a:pt x="254" y="8"/>
                  </a:lnTo>
                  <a:lnTo>
                    <a:pt x="244" y="24"/>
                  </a:lnTo>
                  <a:lnTo>
                    <a:pt x="232" y="33"/>
                  </a:lnTo>
                  <a:lnTo>
                    <a:pt x="220" y="42"/>
                  </a:lnTo>
                  <a:lnTo>
                    <a:pt x="208" y="51"/>
                  </a:lnTo>
                  <a:lnTo>
                    <a:pt x="204" y="36"/>
                  </a:lnTo>
                  <a:lnTo>
                    <a:pt x="192" y="45"/>
                  </a:lnTo>
                  <a:lnTo>
                    <a:pt x="182" y="62"/>
                  </a:lnTo>
                  <a:lnTo>
                    <a:pt x="169" y="70"/>
                  </a:lnTo>
                  <a:lnTo>
                    <a:pt x="155" y="72"/>
                  </a:lnTo>
                  <a:lnTo>
                    <a:pt x="146" y="87"/>
                  </a:lnTo>
                  <a:lnTo>
                    <a:pt x="141" y="73"/>
                  </a:lnTo>
                  <a:lnTo>
                    <a:pt x="124" y="67"/>
                  </a:lnTo>
                  <a:lnTo>
                    <a:pt x="123" y="86"/>
                  </a:lnTo>
                  <a:lnTo>
                    <a:pt x="119" y="98"/>
                  </a:lnTo>
                  <a:lnTo>
                    <a:pt x="112" y="122"/>
                  </a:lnTo>
                  <a:lnTo>
                    <a:pt x="99" y="130"/>
                  </a:lnTo>
                  <a:lnTo>
                    <a:pt x="92" y="154"/>
                  </a:lnTo>
                  <a:lnTo>
                    <a:pt x="96" y="169"/>
                  </a:lnTo>
                  <a:lnTo>
                    <a:pt x="100" y="183"/>
                  </a:lnTo>
                  <a:lnTo>
                    <a:pt x="98" y="203"/>
                  </a:lnTo>
                  <a:lnTo>
                    <a:pt x="91" y="227"/>
                  </a:lnTo>
                  <a:lnTo>
                    <a:pt x="79" y="235"/>
                  </a:lnTo>
                  <a:lnTo>
                    <a:pt x="67" y="244"/>
                  </a:lnTo>
                  <a:lnTo>
                    <a:pt x="51" y="238"/>
                  </a:lnTo>
                  <a:lnTo>
                    <a:pt x="34" y="233"/>
                  </a:lnTo>
                  <a:lnTo>
                    <a:pt x="28" y="240"/>
                  </a:lnTo>
                  <a:lnTo>
                    <a:pt x="26" y="244"/>
                  </a:lnTo>
                  <a:lnTo>
                    <a:pt x="37" y="266"/>
                  </a:lnTo>
                  <a:lnTo>
                    <a:pt x="30" y="290"/>
                  </a:lnTo>
                  <a:lnTo>
                    <a:pt x="17" y="300"/>
                  </a:lnTo>
                  <a:lnTo>
                    <a:pt x="7" y="315"/>
                  </a:lnTo>
                  <a:lnTo>
                    <a:pt x="6" y="334"/>
                  </a:lnTo>
                  <a:lnTo>
                    <a:pt x="4" y="354"/>
                  </a:lnTo>
                  <a:lnTo>
                    <a:pt x="0" y="366"/>
                  </a:lnTo>
                  <a:lnTo>
                    <a:pt x="2" y="373"/>
                  </a:lnTo>
                  <a:lnTo>
                    <a:pt x="11" y="375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17" name="Freeform 29">
              <a:extLst>
                <a:ext uri="{FF2B5EF4-FFF2-40B4-BE49-F238E27FC236}">
                  <a16:creationId xmlns:a16="http://schemas.microsoft.com/office/drawing/2014/main" id="{70B54F59-AB90-4775-A984-AE0EBD591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" y="1189"/>
              <a:ext cx="520" cy="822"/>
            </a:xfrm>
            <a:custGeom>
              <a:avLst/>
              <a:gdLst>
                <a:gd name="T0" fmla="*/ 50 w 520"/>
                <a:gd name="T1" fmla="*/ 141 h 822"/>
                <a:gd name="T2" fmla="*/ 19 w 520"/>
                <a:gd name="T3" fmla="*/ 91 h 822"/>
                <a:gd name="T4" fmla="*/ 0 w 520"/>
                <a:gd name="T5" fmla="*/ 48 h 822"/>
                <a:gd name="T6" fmla="*/ 44 w 520"/>
                <a:gd name="T7" fmla="*/ 0 h 822"/>
                <a:gd name="T8" fmla="*/ 76 w 520"/>
                <a:gd name="T9" fmla="*/ 31 h 822"/>
                <a:gd name="T10" fmla="*/ 112 w 520"/>
                <a:gd name="T11" fmla="*/ 58 h 822"/>
                <a:gd name="T12" fmla="*/ 150 w 520"/>
                <a:gd name="T13" fmla="*/ 84 h 822"/>
                <a:gd name="T14" fmla="*/ 181 w 520"/>
                <a:gd name="T15" fmla="*/ 115 h 822"/>
                <a:gd name="T16" fmla="*/ 232 w 520"/>
                <a:gd name="T17" fmla="*/ 114 h 822"/>
                <a:gd name="T18" fmla="*/ 275 w 520"/>
                <a:gd name="T19" fmla="*/ 109 h 822"/>
                <a:gd name="T20" fmla="*/ 315 w 520"/>
                <a:gd name="T21" fmla="*/ 71 h 822"/>
                <a:gd name="T22" fmla="*/ 345 w 520"/>
                <a:gd name="T23" fmla="*/ 76 h 822"/>
                <a:gd name="T24" fmla="*/ 382 w 520"/>
                <a:gd name="T25" fmla="*/ 76 h 822"/>
                <a:gd name="T26" fmla="*/ 395 w 520"/>
                <a:gd name="T27" fmla="*/ 119 h 822"/>
                <a:gd name="T28" fmla="*/ 402 w 520"/>
                <a:gd name="T29" fmla="*/ 169 h 822"/>
                <a:gd name="T30" fmla="*/ 430 w 520"/>
                <a:gd name="T31" fmla="*/ 212 h 822"/>
                <a:gd name="T32" fmla="*/ 464 w 520"/>
                <a:gd name="T33" fmla="*/ 217 h 822"/>
                <a:gd name="T34" fmla="*/ 486 w 520"/>
                <a:gd name="T35" fmla="*/ 207 h 822"/>
                <a:gd name="T36" fmla="*/ 510 w 520"/>
                <a:gd name="T37" fmla="*/ 223 h 822"/>
                <a:gd name="T38" fmla="*/ 508 w 520"/>
                <a:gd name="T39" fmla="*/ 228 h 822"/>
                <a:gd name="T40" fmla="*/ 491 w 520"/>
                <a:gd name="T41" fmla="*/ 247 h 822"/>
                <a:gd name="T42" fmla="*/ 506 w 520"/>
                <a:gd name="T43" fmla="*/ 272 h 822"/>
                <a:gd name="T44" fmla="*/ 499 w 520"/>
                <a:gd name="T45" fmla="*/ 296 h 822"/>
                <a:gd name="T46" fmla="*/ 489 w 520"/>
                <a:gd name="T47" fmla="*/ 350 h 822"/>
                <a:gd name="T48" fmla="*/ 508 w 520"/>
                <a:gd name="T49" fmla="*/ 388 h 822"/>
                <a:gd name="T50" fmla="*/ 513 w 520"/>
                <a:gd name="T51" fmla="*/ 403 h 822"/>
                <a:gd name="T52" fmla="*/ 469 w 520"/>
                <a:gd name="T53" fmla="*/ 471 h 822"/>
                <a:gd name="T54" fmla="*/ 466 w 520"/>
                <a:gd name="T55" fmla="*/ 535 h 822"/>
                <a:gd name="T56" fmla="*/ 458 w 520"/>
                <a:gd name="T57" fmla="*/ 605 h 822"/>
                <a:gd name="T58" fmla="*/ 452 w 520"/>
                <a:gd name="T59" fmla="*/ 636 h 822"/>
                <a:gd name="T60" fmla="*/ 436 w 520"/>
                <a:gd name="T61" fmla="*/ 703 h 822"/>
                <a:gd name="T62" fmla="*/ 420 w 520"/>
                <a:gd name="T63" fmla="*/ 749 h 822"/>
                <a:gd name="T64" fmla="*/ 394 w 520"/>
                <a:gd name="T65" fmla="*/ 786 h 822"/>
                <a:gd name="T66" fmla="*/ 376 w 520"/>
                <a:gd name="T67" fmla="*/ 800 h 822"/>
                <a:gd name="T68" fmla="*/ 337 w 520"/>
                <a:gd name="T69" fmla="*/ 819 h 822"/>
                <a:gd name="T70" fmla="*/ 323 w 520"/>
                <a:gd name="T71" fmla="*/ 794 h 822"/>
                <a:gd name="T72" fmla="*/ 332 w 520"/>
                <a:gd name="T73" fmla="*/ 751 h 822"/>
                <a:gd name="T74" fmla="*/ 301 w 520"/>
                <a:gd name="T75" fmla="*/ 720 h 822"/>
                <a:gd name="T76" fmla="*/ 282 w 520"/>
                <a:gd name="T77" fmla="*/ 680 h 822"/>
                <a:gd name="T78" fmla="*/ 236 w 520"/>
                <a:gd name="T79" fmla="*/ 651 h 822"/>
                <a:gd name="T80" fmla="*/ 237 w 520"/>
                <a:gd name="T81" fmla="*/ 605 h 822"/>
                <a:gd name="T82" fmla="*/ 187 w 520"/>
                <a:gd name="T83" fmla="*/ 607 h 822"/>
                <a:gd name="T84" fmla="*/ 192 w 520"/>
                <a:gd name="T85" fmla="*/ 549 h 822"/>
                <a:gd name="T86" fmla="*/ 190 w 520"/>
                <a:gd name="T87" fmla="*/ 495 h 822"/>
                <a:gd name="T88" fmla="*/ 174 w 520"/>
                <a:gd name="T89" fmla="*/ 436 h 822"/>
                <a:gd name="T90" fmla="*/ 146 w 520"/>
                <a:gd name="T91" fmla="*/ 393 h 822"/>
                <a:gd name="T92" fmla="*/ 136 w 520"/>
                <a:gd name="T93" fmla="*/ 337 h 822"/>
                <a:gd name="T94" fmla="*/ 131 w 520"/>
                <a:gd name="T95" fmla="*/ 270 h 822"/>
                <a:gd name="T96" fmla="*/ 114 w 520"/>
                <a:gd name="T97" fmla="*/ 210 h 822"/>
                <a:gd name="T98" fmla="*/ 76 w 520"/>
                <a:gd name="T99" fmla="*/ 15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0" h="822">
                  <a:moveTo>
                    <a:pt x="60" y="151"/>
                  </a:moveTo>
                  <a:lnTo>
                    <a:pt x="58" y="139"/>
                  </a:lnTo>
                  <a:lnTo>
                    <a:pt x="50" y="141"/>
                  </a:lnTo>
                  <a:lnTo>
                    <a:pt x="42" y="118"/>
                  </a:lnTo>
                  <a:lnTo>
                    <a:pt x="30" y="101"/>
                  </a:lnTo>
                  <a:lnTo>
                    <a:pt x="19" y="91"/>
                  </a:lnTo>
                  <a:lnTo>
                    <a:pt x="15" y="76"/>
                  </a:lnTo>
                  <a:lnTo>
                    <a:pt x="5" y="64"/>
                  </a:lnTo>
                  <a:lnTo>
                    <a:pt x="0" y="48"/>
                  </a:lnTo>
                  <a:lnTo>
                    <a:pt x="18" y="10"/>
                  </a:lnTo>
                  <a:lnTo>
                    <a:pt x="30" y="1"/>
                  </a:lnTo>
                  <a:lnTo>
                    <a:pt x="44" y="0"/>
                  </a:lnTo>
                  <a:lnTo>
                    <a:pt x="60" y="7"/>
                  </a:lnTo>
                  <a:lnTo>
                    <a:pt x="66" y="21"/>
                  </a:lnTo>
                  <a:lnTo>
                    <a:pt x="76" y="31"/>
                  </a:lnTo>
                  <a:lnTo>
                    <a:pt x="92" y="37"/>
                  </a:lnTo>
                  <a:lnTo>
                    <a:pt x="102" y="48"/>
                  </a:lnTo>
                  <a:lnTo>
                    <a:pt x="112" y="58"/>
                  </a:lnTo>
                  <a:lnTo>
                    <a:pt x="127" y="57"/>
                  </a:lnTo>
                  <a:lnTo>
                    <a:pt x="140" y="74"/>
                  </a:lnTo>
                  <a:lnTo>
                    <a:pt x="150" y="84"/>
                  </a:lnTo>
                  <a:lnTo>
                    <a:pt x="161" y="95"/>
                  </a:lnTo>
                  <a:lnTo>
                    <a:pt x="171" y="105"/>
                  </a:lnTo>
                  <a:lnTo>
                    <a:pt x="181" y="115"/>
                  </a:lnTo>
                  <a:lnTo>
                    <a:pt x="196" y="114"/>
                  </a:lnTo>
                  <a:lnTo>
                    <a:pt x="218" y="116"/>
                  </a:lnTo>
                  <a:lnTo>
                    <a:pt x="232" y="114"/>
                  </a:lnTo>
                  <a:lnTo>
                    <a:pt x="247" y="112"/>
                  </a:lnTo>
                  <a:lnTo>
                    <a:pt x="261" y="111"/>
                  </a:lnTo>
                  <a:lnTo>
                    <a:pt x="275" y="109"/>
                  </a:lnTo>
                  <a:lnTo>
                    <a:pt x="293" y="97"/>
                  </a:lnTo>
                  <a:lnTo>
                    <a:pt x="305" y="87"/>
                  </a:lnTo>
                  <a:lnTo>
                    <a:pt x="315" y="71"/>
                  </a:lnTo>
                  <a:lnTo>
                    <a:pt x="327" y="62"/>
                  </a:lnTo>
                  <a:lnTo>
                    <a:pt x="341" y="61"/>
                  </a:lnTo>
                  <a:lnTo>
                    <a:pt x="345" y="76"/>
                  </a:lnTo>
                  <a:lnTo>
                    <a:pt x="356" y="87"/>
                  </a:lnTo>
                  <a:lnTo>
                    <a:pt x="368" y="77"/>
                  </a:lnTo>
                  <a:lnTo>
                    <a:pt x="382" y="76"/>
                  </a:lnTo>
                  <a:lnTo>
                    <a:pt x="387" y="91"/>
                  </a:lnTo>
                  <a:lnTo>
                    <a:pt x="396" y="101"/>
                  </a:lnTo>
                  <a:lnTo>
                    <a:pt x="395" y="119"/>
                  </a:lnTo>
                  <a:lnTo>
                    <a:pt x="387" y="145"/>
                  </a:lnTo>
                  <a:lnTo>
                    <a:pt x="398" y="154"/>
                  </a:lnTo>
                  <a:lnTo>
                    <a:pt x="402" y="169"/>
                  </a:lnTo>
                  <a:lnTo>
                    <a:pt x="400" y="188"/>
                  </a:lnTo>
                  <a:lnTo>
                    <a:pt x="420" y="202"/>
                  </a:lnTo>
                  <a:lnTo>
                    <a:pt x="430" y="212"/>
                  </a:lnTo>
                  <a:lnTo>
                    <a:pt x="436" y="212"/>
                  </a:lnTo>
                  <a:lnTo>
                    <a:pt x="451" y="217"/>
                  </a:lnTo>
                  <a:lnTo>
                    <a:pt x="464" y="217"/>
                  </a:lnTo>
                  <a:lnTo>
                    <a:pt x="476" y="213"/>
                  </a:lnTo>
                  <a:lnTo>
                    <a:pt x="486" y="206"/>
                  </a:lnTo>
                  <a:lnTo>
                    <a:pt x="486" y="207"/>
                  </a:lnTo>
                  <a:lnTo>
                    <a:pt x="500" y="206"/>
                  </a:lnTo>
                  <a:lnTo>
                    <a:pt x="505" y="210"/>
                  </a:lnTo>
                  <a:lnTo>
                    <a:pt x="510" y="223"/>
                  </a:lnTo>
                  <a:lnTo>
                    <a:pt x="510" y="223"/>
                  </a:lnTo>
                  <a:lnTo>
                    <a:pt x="510" y="226"/>
                  </a:lnTo>
                  <a:lnTo>
                    <a:pt x="508" y="228"/>
                  </a:lnTo>
                  <a:lnTo>
                    <a:pt x="497" y="221"/>
                  </a:lnTo>
                  <a:lnTo>
                    <a:pt x="494" y="227"/>
                  </a:lnTo>
                  <a:lnTo>
                    <a:pt x="491" y="247"/>
                  </a:lnTo>
                  <a:lnTo>
                    <a:pt x="497" y="259"/>
                  </a:lnTo>
                  <a:lnTo>
                    <a:pt x="508" y="269"/>
                  </a:lnTo>
                  <a:lnTo>
                    <a:pt x="506" y="272"/>
                  </a:lnTo>
                  <a:lnTo>
                    <a:pt x="506" y="272"/>
                  </a:lnTo>
                  <a:lnTo>
                    <a:pt x="506" y="272"/>
                  </a:lnTo>
                  <a:lnTo>
                    <a:pt x="499" y="296"/>
                  </a:lnTo>
                  <a:lnTo>
                    <a:pt x="488" y="313"/>
                  </a:lnTo>
                  <a:lnTo>
                    <a:pt x="487" y="331"/>
                  </a:lnTo>
                  <a:lnTo>
                    <a:pt x="489" y="350"/>
                  </a:lnTo>
                  <a:lnTo>
                    <a:pt x="490" y="368"/>
                  </a:lnTo>
                  <a:lnTo>
                    <a:pt x="494" y="379"/>
                  </a:lnTo>
                  <a:lnTo>
                    <a:pt x="508" y="388"/>
                  </a:lnTo>
                  <a:lnTo>
                    <a:pt x="518" y="384"/>
                  </a:lnTo>
                  <a:lnTo>
                    <a:pt x="519" y="393"/>
                  </a:lnTo>
                  <a:lnTo>
                    <a:pt x="513" y="403"/>
                  </a:lnTo>
                  <a:lnTo>
                    <a:pt x="489" y="436"/>
                  </a:lnTo>
                  <a:lnTo>
                    <a:pt x="476" y="451"/>
                  </a:lnTo>
                  <a:lnTo>
                    <a:pt x="469" y="471"/>
                  </a:lnTo>
                  <a:lnTo>
                    <a:pt x="467" y="489"/>
                  </a:lnTo>
                  <a:lnTo>
                    <a:pt x="466" y="508"/>
                  </a:lnTo>
                  <a:lnTo>
                    <a:pt x="466" y="535"/>
                  </a:lnTo>
                  <a:lnTo>
                    <a:pt x="467" y="563"/>
                  </a:lnTo>
                  <a:lnTo>
                    <a:pt x="466" y="580"/>
                  </a:lnTo>
                  <a:lnTo>
                    <a:pt x="458" y="605"/>
                  </a:lnTo>
                  <a:lnTo>
                    <a:pt x="458" y="605"/>
                  </a:lnTo>
                  <a:lnTo>
                    <a:pt x="453" y="617"/>
                  </a:lnTo>
                  <a:lnTo>
                    <a:pt x="452" y="636"/>
                  </a:lnTo>
                  <a:lnTo>
                    <a:pt x="450" y="655"/>
                  </a:lnTo>
                  <a:lnTo>
                    <a:pt x="442" y="679"/>
                  </a:lnTo>
                  <a:lnTo>
                    <a:pt x="436" y="703"/>
                  </a:lnTo>
                  <a:lnTo>
                    <a:pt x="425" y="719"/>
                  </a:lnTo>
                  <a:lnTo>
                    <a:pt x="416" y="735"/>
                  </a:lnTo>
                  <a:lnTo>
                    <a:pt x="420" y="749"/>
                  </a:lnTo>
                  <a:lnTo>
                    <a:pt x="418" y="769"/>
                  </a:lnTo>
                  <a:lnTo>
                    <a:pt x="408" y="786"/>
                  </a:lnTo>
                  <a:lnTo>
                    <a:pt x="394" y="786"/>
                  </a:lnTo>
                  <a:lnTo>
                    <a:pt x="384" y="803"/>
                  </a:lnTo>
                  <a:lnTo>
                    <a:pt x="384" y="803"/>
                  </a:lnTo>
                  <a:lnTo>
                    <a:pt x="376" y="800"/>
                  </a:lnTo>
                  <a:lnTo>
                    <a:pt x="360" y="794"/>
                  </a:lnTo>
                  <a:lnTo>
                    <a:pt x="345" y="795"/>
                  </a:lnTo>
                  <a:lnTo>
                    <a:pt x="337" y="819"/>
                  </a:lnTo>
                  <a:lnTo>
                    <a:pt x="324" y="821"/>
                  </a:lnTo>
                  <a:lnTo>
                    <a:pt x="313" y="810"/>
                  </a:lnTo>
                  <a:lnTo>
                    <a:pt x="323" y="794"/>
                  </a:lnTo>
                  <a:lnTo>
                    <a:pt x="335" y="784"/>
                  </a:lnTo>
                  <a:lnTo>
                    <a:pt x="337" y="766"/>
                  </a:lnTo>
                  <a:lnTo>
                    <a:pt x="332" y="751"/>
                  </a:lnTo>
                  <a:lnTo>
                    <a:pt x="328" y="736"/>
                  </a:lnTo>
                  <a:lnTo>
                    <a:pt x="313" y="738"/>
                  </a:lnTo>
                  <a:lnTo>
                    <a:pt x="301" y="720"/>
                  </a:lnTo>
                  <a:lnTo>
                    <a:pt x="291" y="711"/>
                  </a:lnTo>
                  <a:lnTo>
                    <a:pt x="286" y="695"/>
                  </a:lnTo>
                  <a:lnTo>
                    <a:pt x="282" y="680"/>
                  </a:lnTo>
                  <a:lnTo>
                    <a:pt x="263" y="668"/>
                  </a:lnTo>
                  <a:lnTo>
                    <a:pt x="247" y="661"/>
                  </a:lnTo>
                  <a:lnTo>
                    <a:pt x="236" y="651"/>
                  </a:lnTo>
                  <a:lnTo>
                    <a:pt x="246" y="634"/>
                  </a:lnTo>
                  <a:lnTo>
                    <a:pt x="242" y="620"/>
                  </a:lnTo>
                  <a:lnTo>
                    <a:pt x="237" y="605"/>
                  </a:lnTo>
                  <a:lnTo>
                    <a:pt x="219" y="592"/>
                  </a:lnTo>
                  <a:lnTo>
                    <a:pt x="205" y="592"/>
                  </a:lnTo>
                  <a:lnTo>
                    <a:pt x="187" y="607"/>
                  </a:lnTo>
                  <a:lnTo>
                    <a:pt x="182" y="592"/>
                  </a:lnTo>
                  <a:lnTo>
                    <a:pt x="184" y="572"/>
                  </a:lnTo>
                  <a:lnTo>
                    <a:pt x="192" y="549"/>
                  </a:lnTo>
                  <a:lnTo>
                    <a:pt x="194" y="529"/>
                  </a:lnTo>
                  <a:lnTo>
                    <a:pt x="195" y="510"/>
                  </a:lnTo>
                  <a:lnTo>
                    <a:pt x="190" y="495"/>
                  </a:lnTo>
                  <a:lnTo>
                    <a:pt x="184" y="473"/>
                  </a:lnTo>
                  <a:lnTo>
                    <a:pt x="178" y="451"/>
                  </a:lnTo>
                  <a:lnTo>
                    <a:pt x="174" y="436"/>
                  </a:lnTo>
                  <a:lnTo>
                    <a:pt x="162" y="426"/>
                  </a:lnTo>
                  <a:lnTo>
                    <a:pt x="150" y="408"/>
                  </a:lnTo>
                  <a:lnTo>
                    <a:pt x="146" y="393"/>
                  </a:lnTo>
                  <a:lnTo>
                    <a:pt x="140" y="371"/>
                  </a:lnTo>
                  <a:lnTo>
                    <a:pt x="135" y="357"/>
                  </a:lnTo>
                  <a:lnTo>
                    <a:pt x="136" y="337"/>
                  </a:lnTo>
                  <a:lnTo>
                    <a:pt x="139" y="318"/>
                  </a:lnTo>
                  <a:lnTo>
                    <a:pt x="132" y="296"/>
                  </a:lnTo>
                  <a:lnTo>
                    <a:pt x="131" y="270"/>
                  </a:lnTo>
                  <a:lnTo>
                    <a:pt x="125" y="247"/>
                  </a:lnTo>
                  <a:lnTo>
                    <a:pt x="119" y="226"/>
                  </a:lnTo>
                  <a:lnTo>
                    <a:pt x="114" y="210"/>
                  </a:lnTo>
                  <a:lnTo>
                    <a:pt x="102" y="192"/>
                  </a:lnTo>
                  <a:lnTo>
                    <a:pt x="86" y="167"/>
                  </a:lnTo>
                  <a:lnTo>
                    <a:pt x="76" y="157"/>
                  </a:lnTo>
                  <a:lnTo>
                    <a:pt x="61" y="152"/>
                  </a:lnTo>
                  <a:lnTo>
                    <a:pt x="60" y="151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18" name="Freeform 30">
              <a:extLst>
                <a:ext uri="{FF2B5EF4-FFF2-40B4-BE49-F238E27FC236}">
                  <a16:creationId xmlns:a16="http://schemas.microsoft.com/office/drawing/2014/main" id="{8BC56BD3-CBD9-4CDD-9661-F77CDF8EB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1284"/>
              <a:ext cx="29" cy="52"/>
            </a:xfrm>
            <a:custGeom>
              <a:avLst/>
              <a:gdLst>
                <a:gd name="T0" fmla="*/ 0 w 29"/>
                <a:gd name="T1" fmla="*/ 16 h 52"/>
                <a:gd name="T2" fmla="*/ 4 w 29"/>
                <a:gd name="T3" fmla="*/ 12 h 52"/>
                <a:gd name="T4" fmla="*/ 14 w 29"/>
                <a:gd name="T5" fmla="*/ 2 h 52"/>
                <a:gd name="T6" fmla="*/ 24 w 29"/>
                <a:gd name="T7" fmla="*/ 0 h 52"/>
                <a:gd name="T8" fmla="*/ 27 w 29"/>
                <a:gd name="T9" fmla="*/ 14 h 52"/>
                <a:gd name="T10" fmla="*/ 28 w 29"/>
                <a:gd name="T11" fmla="*/ 30 h 52"/>
                <a:gd name="T12" fmla="*/ 24 w 29"/>
                <a:gd name="T13" fmla="*/ 46 h 52"/>
                <a:gd name="T14" fmla="*/ 24 w 29"/>
                <a:gd name="T15" fmla="*/ 46 h 52"/>
                <a:gd name="T16" fmla="*/ 18 w 29"/>
                <a:gd name="T17" fmla="*/ 51 h 52"/>
                <a:gd name="T18" fmla="*/ 7 w 29"/>
                <a:gd name="T19" fmla="*/ 48 h 52"/>
                <a:gd name="T20" fmla="*/ 2 w 29"/>
                <a:gd name="T21" fmla="*/ 36 h 52"/>
                <a:gd name="T22" fmla="*/ 0 w 29"/>
                <a:gd name="T23" fmla="*/ 16 h 52"/>
                <a:gd name="T24" fmla="*/ 0 w 29"/>
                <a:gd name="T25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52">
                  <a:moveTo>
                    <a:pt x="0" y="16"/>
                  </a:moveTo>
                  <a:lnTo>
                    <a:pt x="4" y="1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7" y="14"/>
                  </a:lnTo>
                  <a:lnTo>
                    <a:pt x="28" y="30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8" y="51"/>
                  </a:lnTo>
                  <a:lnTo>
                    <a:pt x="7" y="48"/>
                  </a:lnTo>
                  <a:lnTo>
                    <a:pt x="2" y="36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19" name="Freeform 31">
              <a:extLst>
                <a:ext uri="{FF2B5EF4-FFF2-40B4-BE49-F238E27FC236}">
                  <a16:creationId xmlns:a16="http://schemas.microsoft.com/office/drawing/2014/main" id="{F71BE7FC-03BF-4122-A327-008C89CCB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" y="902"/>
              <a:ext cx="691" cy="505"/>
            </a:xfrm>
            <a:custGeom>
              <a:avLst/>
              <a:gdLst>
                <a:gd name="T0" fmla="*/ 124 w 691"/>
                <a:gd name="T1" fmla="*/ 288 h 505"/>
                <a:gd name="T2" fmla="*/ 160 w 691"/>
                <a:gd name="T3" fmla="*/ 308 h 505"/>
                <a:gd name="T4" fmla="*/ 196 w 691"/>
                <a:gd name="T5" fmla="*/ 335 h 505"/>
                <a:gd name="T6" fmla="*/ 234 w 691"/>
                <a:gd name="T7" fmla="*/ 361 h 505"/>
                <a:gd name="T8" fmla="*/ 265 w 691"/>
                <a:gd name="T9" fmla="*/ 392 h 505"/>
                <a:gd name="T10" fmla="*/ 312 w 691"/>
                <a:gd name="T11" fmla="*/ 403 h 505"/>
                <a:gd name="T12" fmla="*/ 355 w 691"/>
                <a:gd name="T13" fmla="*/ 398 h 505"/>
                <a:gd name="T14" fmla="*/ 399 w 691"/>
                <a:gd name="T15" fmla="*/ 374 h 505"/>
                <a:gd name="T16" fmla="*/ 435 w 691"/>
                <a:gd name="T17" fmla="*/ 348 h 505"/>
                <a:gd name="T18" fmla="*/ 462 w 691"/>
                <a:gd name="T19" fmla="*/ 364 h 505"/>
                <a:gd name="T20" fmla="*/ 490 w 691"/>
                <a:gd name="T21" fmla="*/ 388 h 505"/>
                <a:gd name="T22" fmla="*/ 492 w 691"/>
                <a:gd name="T23" fmla="*/ 441 h 505"/>
                <a:gd name="T24" fmla="*/ 514 w 691"/>
                <a:gd name="T25" fmla="*/ 489 h 505"/>
                <a:gd name="T26" fmla="*/ 545 w 691"/>
                <a:gd name="T27" fmla="*/ 504 h 505"/>
                <a:gd name="T28" fmla="*/ 580 w 691"/>
                <a:gd name="T29" fmla="*/ 493 h 505"/>
                <a:gd name="T30" fmla="*/ 578 w 691"/>
                <a:gd name="T31" fmla="*/ 458 h 505"/>
                <a:gd name="T32" fmla="*/ 604 w 691"/>
                <a:gd name="T33" fmla="*/ 421 h 505"/>
                <a:gd name="T34" fmla="*/ 619 w 691"/>
                <a:gd name="T35" fmla="*/ 401 h 505"/>
                <a:gd name="T36" fmla="*/ 646 w 691"/>
                <a:gd name="T37" fmla="*/ 382 h 505"/>
                <a:gd name="T38" fmla="*/ 646 w 691"/>
                <a:gd name="T39" fmla="*/ 428 h 505"/>
                <a:gd name="T40" fmla="*/ 658 w 691"/>
                <a:gd name="T41" fmla="*/ 438 h 505"/>
                <a:gd name="T42" fmla="*/ 684 w 691"/>
                <a:gd name="T43" fmla="*/ 444 h 505"/>
                <a:gd name="T44" fmla="*/ 688 w 691"/>
                <a:gd name="T45" fmla="*/ 395 h 505"/>
                <a:gd name="T46" fmla="*/ 663 w 691"/>
                <a:gd name="T47" fmla="*/ 385 h 505"/>
                <a:gd name="T48" fmla="*/ 632 w 691"/>
                <a:gd name="T49" fmla="*/ 346 h 505"/>
                <a:gd name="T50" fmla="*/ 604 w 691"/>
                <a:gd name="T51" fmla="*/ 296 h 505"/>
                <a:gd name="T52" fmla="*/ 589 w 691"/>
                <a:gd name="T53" fmla="*/ 225 h 505"/>
                <a:gd name="T54" fmla="*/ 582 w 691"/>
                <a:gd name="T55" fmla="*/ 159 h 505"/>
                <a:gd name="T56" fmla="*/ 571 w 691"/>
                <a:gd name="T57" fmla="*/ 113 h 505"/>
                <a:gd name="T58" fmla="*/ 576 w 691"/>
                <a:gd name="T59" fmla="*/ 65 h 505"/>
                <a:gd name="T60" fmla="*/ 598 w 691"/>
                <a:gd name="T61" fmla="*/ 30 h 505"/>
                <a:gd name="T62" fmla="*/ 569 w 691"/>
                <a:gd name="T63" fmla="*/ 33 h 505"/>
                <a:gd name="T64" fmla="*/ 532 w 691"/>
                <a:gd name="T65" fmla="*/ 7 h 505"/>
                <a:gd name="T66" fmla="*/ 487 w 691"/>
                <a:gd name="T67" fmla="*/ 4 h 505"/>
                <a:gd name="T68" fmla="*/ 456 w 691"/>
                <a:gd name="T69" fmla="*/ 45 h 505"/>
                <a:gd name="T70" fmla="*/ 406 w 691"/>
                <a:gd name="T71" fmla="*/ 28 h 505"/>
                <a:gd name="T72" fmla="*/ 380 w 691"/>
                <a:gd name="T73" fmla="*/ 36 h 505"/>
                <a:gd name="T74" fmla="*/ 345 w 691"/>
                <a:gd name="T75" fmla="*/ 45 h 505"/>
                <a:gd name="T76" fmla="*/ 306 w 691"/>
                <a:gd name="T77" fmla="*/ 63 h 505"/>
                <a:gd name="T78" fmla="*/ 278 w 691"/>
                <a:gd name="T79" fmla="*/ 40 h 505"/>
                <a:gd name="T80" fmla="*/ 242 w 691"/>
                <a:gd name="T81" fmla="*/ 66 h 505"/>
                <a:gd name="T82" fmla="*/ 209 w 691"/>
                <a:gd name="T83" fmla="*/ 56 h 505"/>
                <a:gd name="T84" fmla="*/ 160 w 691"/>
                <a:gd name="T85" fmla="*/ 36 h 505"/>
                <a:gd name="T86" fmla="*/ 120 w 691"/>
                <a:gd name="T87" fmla="*/ 3 h 505"/>
                <a:gd name="T88" fmla="*/ 84 w 691"/>
                <a:gd name="T89" fmla="*/ 30 h 505"/>
                <a:gd name="T90" fmla="*/ 51 w 691"/>
                <a:gd name="T91" fmla="*/ 17 h 505"/>
                <a:gd name="T92" fmla="*/ 26 w 691"/>
                <a:gd name="T93" fmla="*/ 55 h 505"/>
                <a:gd name="T94" fmla="*/ 26 w 691"/>
                <a:gd name="T95" fmla="*/ 118 h 505"/>
                <a:gd name="T96" fmla="*/ 30 w 691"/>
                <a:gd name="T97" fmla="*/ 168 h 505"/>
                <a:gd name="T98" fmla="*/ 13 w 691"/>
                <a:gd name="T99" fmla="*/ 189 h 505"/>
                <a:gd name="T100" fmla="*/ 0 w 691"/>
                <a:gd name="T101" fmla="*/ 244 h 505"/>
                <a:gd name="T102" fmla="*/ 15 w 691"/>
                <a:gd name="T103" fmla="*/ 243 h 505"/>
                <a:gd name="T104" fmla="*/ 50 w 691"/>
                <a:gd name="T105" fmla="*/ 262 h 505"/>
                <a:gd name="T106" fmla="*/ 61 w 691"/>
                <a:gd name="T107" fmla="*/ 300 h 505"/>
                <a:gd name="T108" fmla="*/ 93 w 691"/>
                <a:gd name="T109" fmla="*/ 33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1" h="505">
                  <a:moveTo>
                    <a:pt x="102" y="313"/>
                  </a:moveTo>
                  <a:lnTo>
                    <a:pt x="112" y="297"/>
                  </a:lnTo>
                  <a:lnTo>
                    <a:pt x="124" y="288"/>
                  </a:lnTo>
                  <a:lnTo>
                    <a:pt x="138" y="287"/>
                  </a:lnTo>
                  <a:lnTo>
                    <a:pt x="154" y="294"/>
                  </a:lnTo>
                  <a:lnTo>
                    <a:pt x="160" y="308"/>
                  </a:lnTo>
                  <a:lnTo>
                    <a:pt x="170" y="318"/>
                  </a:lnTo>
                  <a:lnTo>
                    <a:pt x="186" y="324"/>
                  </a:lnTo>
                  <a:lnTo>
                    <a:pt x="196" y="335"/>
                  </a:lnTo>
                  <a:lnTo>
                    <a:pt x="206" y="345"/>
                  </a:lnTo>
                  <a:lnTo>
                    <a:pt x="221" y="344"/>
                  </a:lnTo>
                  <a:lnTo>
                    <a:pt x="234" y="361"/>
                  </a:lnTo>
                  <a:lnTo>
                    <a:pt x="244" y="371"/>
                  </a:lnTo>
                  <a:lnTo>
                    <a:pt x="255" y="382"/>
                  </a:lnTo>
                  <a:lnTo>
                    <a:pt x="265" y="392"/>
                  </a:lnTo>
                  <a:lnTo>
                    <a:pt x="275" y="402"/>
                  </a:lnTo>
                  <a:lnTo>
                    <a:pt x="290" y="401"/>
                  </a:lnTo>
                  <a:lnTo>
                    <a:pt x="312" y="403"/>
                  </a:lnTo>
                  <a:lnTo>
                    <a:pt x="326" y="401"/>
                  </a:lnTo>
                  <a:lnTo>
                    <a:pt x="341" y="399"/>
                  </a:lnTo>
                  <a:lnTo>
                    <a:pt x="355" y="398"/>
                  </a:lnTo>
                  <a:lnTo>
                    <a:pt x="369" y="396"/>
                  </a:lnTo>
                  <a:lnTo>
                    <a:pt x="387" y="384"/>
                  </a:lnTo>
                  <a:lnTo>
                    <a:pt x="399" y="374"/>
                  </a:lnTo>
                  <a:lnTo>
                    <a:pt x="409" y="358"/>
                  </a:lnTo>
                  <a:lnTo>
                    <a:pt x="421" y="349"/>
                  </a:lnTo>
                  <a:lnTo>
                    <a:pt x="435" y="348"/>
                  </a:lnTo>
                  <a:lnTo>
                    <a:pt x="439" y="363"/>
                  </a:lnTo>
                  <a:lnTo>
                    <a:pt x="450" y="374"/>
                  </a:lnTo>
                  <a:lnTo>
                    <a:pt x="462" y="364"/>
                  </a:lnTo>
                  <a:lnTo>
                    <a:pt x="476" y="363"/>
                  </a:lnTo>
                  <a:lnTo>
                    <a:pt x="481" y="378"/>
                  </a:lnTo>
                  <a:lnTo>
                    <a:pt x="490" y="388"/>
                  </a:lnTo>
                  <a:lnTo>
                    <a:pt x="489" y="406"/>
                  </a:lnTo>
                  <a:lnTo>
                    <a:pt x="481" y="432"/>
                  </a:lnTo>
                  <a:lnTo>
                    <a:pt x="492" y="441"/>
                  </a:lnTo>
                  <a:lnTo>
                    <a:pt x="496" y="456"/>
                  </a:lnTo>
                  <a:lnTo>
                    <a:pt x="494" y="475"/>
                  </a:lnTo>
                  <a:lnTo>
                    <a:pt x="514" y="489"/>
                  </a:lnTo>
                  <a:lnTo>
                    <a:pt x="524" y="499"/>
                  </a:lnTo>
                  <a:lnTo>
                    <a:pt x="530" y="499"/>
                  </a:lnTo>
                  <a:lnTo>
                    <a:pt x="545" y="504"/>
                  </a:lnTo>
                  <a:lnTo>
                    <a:pt x="558" y="504"/>
                  </a:lnTo>
                  <a:lnTo>
                    <a:pt x="570" y="500"/>
                  </a:lnTo>
                  <a:lnTo>
                    <a:pt x="580" y="493"/>
                  </a:lnTo>
                  <a:lnTo>
                    <a:pt x="580" y="493"/>
                  </a:lnTo>
                  <a:lnTo>
                    <a:pt x="576" y="476"/>
                  </a:lnTo>
                  <a:lnTo>
                    <a:pt x="578" y="458"/>
                  </a:lnTo>
                  <a:lnTo>
                    <a:pt x="580" y="438"/>
                  </a:lnTo>
                  <a:lnTo>
                    <a:pt x="591" y="430"/>
                  </a:lnTo>
                  <a:lnTo>
                    <a:pt x="604" y="421"/>
                  </a:lnTo>
                  <a:lnTo>
                    <a:pt x="610" y="418"/>
                  </a:lnTo>
                  <a:lnTo>
                    <a:pt x="610" y="418"/>
                  </a:lnTo>
                  <a:lnTo>
                    <a:pt x="619" y="401"/>
                  </a:lnTo>
                  <a:lnTo>
                    <a:pt x="626" y="394"/>
                  </a:lnTo>
                  <a:lnTo>
                    <a:pt x="636" y="384"/>
                  </a:lnTo>
                  <a:lnTo>
                    <a:pt x="646" y="382"/>
                  </a:lnTo>
                  <a:lnTo>
                    <a:pt x="649" y="396"/>
                  </a:lnTo>
                  <a:lnTo>
                    <a:pt x="650" y="412"/>
                  </a:lnTo>
                  <a:lnTo>
                    <a:pt x="646" y="428"/>
                  </a:lnTo>
                  <a:lnTo>
                    <a:pt x="648" y="428"/>
                  </a:lnTo>
                  <a:lnTo>
                    <a:pt x="652" y="439"/>
                  </a:lnTo>
                  <a:lnTo>
                    <a:pt x="658" y="438"/>
                  </a:lnTo>
                  <a:lnTo>
                    <a:pt x="662" y="449"/>
                  </a:lnTo>
                  <a:lnTo>
                    <a:pt x="672" y="450"/>
                  </a:lnTo>
                  <a:lnTo>
                    <a:pt x="684" y="444"/>
                  </a:lnTo>
                  <a:lnTo>
                    <a:pt x="688" y="428"/>
                  </a:lnTo>
                  <a:lnTo>
                    <a:pt x="690" y="410"/>
                  </a:lnTo>
                  <a:lnTo>
                    <a:pt x="688" y="395"/>
                  </a:lnTo>
                  <a:lnTo>
                    <a:pt x="688" y="394"/>
                  </a:lnTo>
                  <a:lnTo>
                    <a:pt x="676" y="394"/>
                  </a:lnTo>
                  <a:lnTo>
                    <a:pt x="663" y="385"/>
                  </a:lnTo>
                  <a:lnTo>
                    <a:pt x="651" y="370"/>
                  </a:lnTo>
                  <a:lnTo>
                    <a:pt x="642" y="358"/>
                  </a:lnTo>
                  <a:lnTo>
                    <a:pt x="632" y="346"/>
                  </a:lnTo>
                  <a:lnTo>
                    <a:pt x="622" y="336"/>
                  </a:lnTo>
                  <a:lnTo>
                    <a:pt x="610" y="317"/>
                  </a:lnTo>
                  <a:lnTo>
                    <a:pt x="604" y="296"/>
                  </a:lnTo>
                  <a:lnTo>
                    <a:pt x="599" y="281"/>
                  </a:lnTo>
                  <a:lnTo>
                    <a:pt x="596" y="247"/>
                  </a:lnTo>
                  <a:lnTo>
                    <a:pt x="589" y="225"/>
                  </a:lnTo>
                  <a:lnTo>
                    <a:pt x="585" y="210"/>
                  </a:lnTo>
                  <a:lnTo>
                    <a:pt x="582" y="177"/>
                  </a:lnTo>
                  <a:lnTo>
                    <a:pt x="582" y="159"/>
                  </a:lnTo>
                  <a:lnTo>
                    <a:pt x="579" y="143"/>
                  </a:lnTo>
                  <a:lnTo>
                    <a:pt x="575" y="127"/>
                  </a:lnTo>
                  <a:lnTo>
                    <a:pt x="571" y="113"/>
                  </a:lnTo>
                  <a:lnTo>
                    <a:pt x="571" y="104"/>
                  </a:lnTo>
                  <a:lnTo>
                    <a:pt x="572" y="76"/>
                  </a:lnTo>
                  <a:lnTo>
                    <a:pt x="576" y="65"/>
                  </a:lnTo>
                  <a:lnTo>
                    <a:pt x="591" y="54"/>
                  </a:lnTo>
                  <a:lnTo>
                    <a:pt x="598" y="30"/>
                  </a:lnTo>
                  <a:lnTo>
                    <a:pt x="598" y="30"/>
                  </a:lnTo>
                  <a:lnTo>
                    <a:pt x="585" y="39"/>
                  </a:lnTo>
                  <a:lnTo>
                    <a:pt x="585" y="39"/>
                  </a:lnTo>
                  <a:lnTo>
                    <a:pt x="569" y="33"/>
                  </a:lnTo>
                  <a:lnTo>
                    <a:pt x="559" y="23"/>
                  </a:lnTo>
                  <a:lnTo>
                    <a:pt x="548" y="13"/>
                  </a:lnTo>
                  <a:lnTo>
                    <a:pt x="532" y="7"/>
                  </a:lnTo>
                  <a:lnTo>
                    <a:pt x="516" y="0"/>
                  </a:lnTo>
                  <a:lnTo>
                    <a:pt x="501" y="3"/>
                  </a:lnTo>
                  <a:lnTo>
                    <a:pt x="487" y="4"/>
                  </a:lnTo>
                  <a:lnTo>
                    <a:pt x="475" y="13"/>
                  </a:lnTo>
                  <a:lnTo>
                    <a:pt x="465" y="29"/>
                  </a:lnTo>
                  <a:lnTo>
                    <a:pt x="456" y="45"/>
                  </a:lnTo>
                  <a:lnTo>
                    <a:pt x="441" y="46"/>
                  </a:lnTo>
                  <a:lnTo>
                    <a:pt x="425" y="41"/>
                  </a:lnTo>
                  <a:lnTo>
                    <a:pt x="406" y="28"/>
                  </a:lnTo>
                  <a:lnTo>
                    <a:pt x="406" y="26"/>
                  </a:lnTo>
                  <a:lnTo>
                    <a:pt x="394" y="35"/>
                  </a:lnTo>
                  <a:lnTo>
                    <a:pt x="380" y="36"/>
                  </a:lnTo>
                  <a:lnTo>
                    <a:pt x="368" y="46"/>
                  </a:lnTo>
                  <a:lnTo>
                    <a:pt x="356" y="55"/>
                  </a:lnTo>
                  <a:lnTo>
                    <a:pt x="345" y="45"/>
                  </a:lnTo>
                  <a:lnTo>
                    <a:pt x="329" y="38"/>
                  </a:lnTo>
                  <a:lnTo>
                    <a:pt x="317" y="46"/>
                  </a:lnTo>
                  <a:lnTo>
                    <a:pt x="306" y="63"/>
                  </a:lnTo>
                  <a:lnTo>
                    <a:pt x="294" y="65"/>
                  </a:lnTo>
                  <a:lnTo>
                    <a:pt x="289" y="48"/>
                  </a:lnTo>
                  <a:lnTo>
                    <a:pt x="278" y="40"/>
                  </a:lnTo>
                  <a:lnTo>
                    <a:pt x="264" y="40"/>
                  </a:lnTo>
                  <a:lnTo>
                    <a:pt x="252" y="50"/>
                  </a:lnTo>
                  <a:lnTo>
                    <a:pt x="242" y="66"/>
                  </a:lnTo>
                  <a:lnTo>
                    <a:pt x="230" y="76"/>
                  </a:lnTo>
                  <a:lnTo>
                    <a:pt x="226" y="60"/>
                  </a:lnTo>
                  <a:lnTo>
                    <a:pt x="209" y="56"/>
                  </a:lnTo>
                  <a:lnTo>
                    <a:pt x="190" y="41"/>
                  </a:lnTo>
                  <a:lnTo>
                    <a:pt x="176" y="44"/>
                  </a:lnTo>
                  <a:lnTo>
                    <a:pt x="160" y="36"/>
                  </a:lnTo>
                  <a:lnTo>
                    <a:pt x="150" y="26"/>
                  </a:lnTo>
                  <a:lnTo>
                    <a:pt x="137" y="8"/>
                  </a:lnTo>
                  <a:lnTo>
                    <a:pt x="120" y="3"/>
                  </a:lnTo>
                  <a:lnTo>
                    <a:pt x="109" y="12"/>
                  </a:lnTo>
                  <a:lnTo>
                    <a:pt x="99" y="28"/>
                  </a:lnTo>
                  <a:lnTo>
                    <a:pt x="84" y="30"/>
                  </a:lnTo>
                  <a:lnTo>
                    <a:pt x="74" y="20"/>
                  </a:lnTo>
                  <a:lnTo>
                    <a:pt x="64" y="8"/>
                  </a:lnTo>
                  <a:lnTo>
                    <a:pt x="51" y="17"/>
                  </a:lnTo>
                  <a:lnTo>
                    <a:pt x="39" y="26"/>
                  </a:lnTo>
                  <a:lnTo>
                    <a:pt x="28" y="34"/>
                  </a:lnTo>
                  <a:lnTo>
                    <a:pt x="26" y="55"/>
                  </a:lnTo>
                  <a:lnTo>
                    <a:pt x="20" y="85"/>
                  </a:lnTo>
                  <a:lnTo>
                    <a:pt x="20" y="105"/>
                  </a:lnTo>
                  <a:lnTo>
                    <a:pt x="26" y="118"/>
                  </a:lnTo>
                  <a:lnTo>
                    <a:pt x="33" y="135"/>
                  </a:lnTo>
                  <a:lnTo>
                    <a:pt x="39" y="179"/>
                  </a:lnTo>
                  <a:lnTo>
                    <a:pt x="30" y="168"/>
                  </a:lnTo>
                  <a:lnTo>
                    <a:pt x="23" y="176"/>
                  </a:lnTo>
                  <a:lnTo>
                    <a:pt x="20" y="179"/>
                  </a:lnTo>
                  <a:lnTo>
                    <a:pt x="13" y="189"/>
                  </a:lnTo>
                  <a:lnTo>
                    <a:pt x="6" y="206"/>
                  </a:lnTo>
                  <a:lnTo>
                    <a:pt x="1" y="223"/>
                  </a:lnTo>
                  <a:lnTo>
                    <a:pt x="0" y="24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5" y="243"/>
                  </a:lnTo>
                  <a:lnTo>
                    <a:pt x="30" y="241"/>
                  </a:lnTo>
                  <a:lnTo>
                    <a:pt x="40" y="251"/>
                  </a:lnTo>
                  <a:lnTo>
                    <a:pt x="50" y="262"/>
                  </a:lnTo>
                  <a:lnTo>
                    <a:pt x="43" y="286"/>
                  </a:lnTo>
                  <a:lnTo>
                    <a:pt x="47" y="300"/>
                  </a:lnTo>
                  <a:lnTo>
                    <a:pt x="61" y="300"/>
                  </a:lnTo>
                  <a:lnTo>
                    <a:pt x="78" y="305"/>
                  </a:lnTo>
                  <a:lnTo>
                    <a:pt x="82" y="320"/>
                  </a:lnTo>
                  <a:lnTo>
                    <a:pt x="93" y="330"/>
                  </a:lnTo>
                  <a:lnTo>
                    <a:pt x="102" y="313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20" name="Freeform 32">
              <a:extLst>
                <a:ext uri="{FF2B5EF4-FFF2-40B4-BE49-F238E27FC236}">
                  <a16:creationId xmlns:a16="http://schemas.microsoft.com/office/drawing/2014/main" id="{F1B1CD98-8D81-4F6D-9252-6F7A17CF4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1296"/>
              <a:ext cx="364" cy="499"/>
            </a:xfrm>
            <a:custGeom>
              <a:avLst/>
              <a:gdLst>
                <a:gd name="T0" fmla="*/ 34 w 364"/>
                <a:gd name="T1" fmla="*/ 24 h 499"/>
                <a:gd name="T2" fmla="*/ 28 w 364"/>
                <a:gd name="T3" fmla="*/ 28 h 499"/>
                <a:gd name="T4" fmla="*/ 4 w 364"/>
                <a:gd name="T5" fmla="*/ 45 h 499"/>
                <a:gd name="T6" fmla="*/ 0 w 364"/>
                <a:gd name="T7" fmla="*/ 83 h 499"/>
                <a:gd name="T8" fmla="*/ 18 w 364"/>
                <a:gd name="T9" fmla="*/ 99 h 499"/>
                <a:gd name="T10" fmla="*/ 28 w 364"/>
                <a:gd name="T11" fmla="*/ 116 h 499"/>
                <a:gd name="T12" fmla="*/ 26 w 364"/>
                <a:gd name="T13" fmla="*/ 121 h 499"/>
                <a:gd name="T14" fmla="*/ 12 w 364"/>
                <a:gd name="T15" fmla="*/ 120 h 499"/>
                <a:gd name="T16" fmla="*/ 15 w 364"/>
                <a:gd name="T17" fmla="*/ 152 h 499"/>
                <a:gd name="T18" fmla="*/ 24 w 364"/>
                <a:gd name="T19" fmla="*/ 163 h 499"/>
                <a:gd name="T20" fmla="*/ 39 w 364"/>
                <a:gd name="T21" fmla="*/ 179 h 499"/>
                <a:gd name="T22" fmla="*/ 46 w 364"/>
                <a:gd name="T23" fmla="*/ 200 h 499"/>
                <a:gd name="T24" fmla="*/ 69 w 364"/>
                <a:gd name="T25" fmla="*/ 190 h 499"/>
                <a:gd name="T26" fmla="*/ 98 w 364"/>
                <a:gd name="T27" fmla="*/ 213 h 499"/>
                <a:gd name="T28" fmla="*/ 113 w 364"/>
                <a:gd name="T29" fmla="*/ 223 h 499"/>
                <a:gd name="T30" fmla="*/ 135 w 364"/>
                <a:gd name="T31" fmla="*/ 218 h 499"/>
                <a:gd name="T32" fmla="*/ 138 w 364"/>
                <a:gd name="T33" fmla="*/ 230 h 499"/>
                <a:gd name="T34" fmla="*/ 134 w 364"/>
                <a:gd name="T35" fmla="*/ 249 h 499"/>
                <a:gd name="T36" fmla="*/ 152 w 364"/>
                <a:gd name="T37" fmla="*/ 290 h 499"/>
                <a:gd name="T38" fmla="*/ 156 w 364"/>
                <a:gd name="T39" fmla="*/ 338 h 499"/>
                <a:gd name="T40" fmla="*/ 164 w 364"/>
                <a:gd name="T41" fmla="*/ 376 h 499"/>
                <a:gd name="T42" fmla="*/ 172 w 364"/>
                <a:gd name="T43" fmla="*/ 406 h 499"/>
                <a:gd name="T44" fmla="*/ 184 w 364"/>
                <a:gd name="T45" fmla="*/ 436 h 499"/>
                <a:gd name="T46" fmla="*/ 211 w 364"/>
                <a:gd name="T47" fmla="*/ 456 h 499"/>
                <a:gd name="T48" fmla="*/ 234 w 364"/>
                <a:gd name="T49" fmla="*/ 449 h 499"/>
                <a:gd name="T50" fmla="*/ 236 w 364"/>
                <a:gd name="T51" fmla="*/ 485 h 499"/>
                <a:gd name="T52" fmla="*/ 260 w 364"/>
                <a:gd name="T53" fmla="*/ 495 h 499"/>
                <a:gd name="T54" fmla="*/ 268 w 364"/>
                <a:gd name="T55" fmla="*/ 498 h 499"/>
                <a:gd name="T56" fmla="*/ 293 w 364"/>
                <a:gd name="T57" fmla="*/ 480 h 499"/>
                <a:gd name="T58" fmla="*/ 307 w 364"/>
                <a:gd name="T59" fmla="*/ 452 h 499"/>
                <a:gd name="T60" fmla="*/ 330 w 364"/>
                <a:gd name="T61" fmla="*/ 434 h 499"/>
                <a:gd name="T62" fmla="*/ 350 w 364"/>
                <a:gd name="T63" fmla="*/ 402 h 499"/>
                <a:gd name="T64" fmla="*/ 363 w 364"/>
                <a:gd name="T65" fmla="*/ 392 h 499"/>
                <a:gd name="T66" fmla="*/ 362 w 364"/>
                <a:gd name="T67" fmla="*/ 366 h 499"/>
                <a:gd name="T68" fmla="*/ 349 w 364"/>
                <a:gd name="T69" fmla="*/ 322 h 499"/>
                <a:gd name="T70" fmla="*/ 330 w 364"/>
                <a:gd name="T71" fmla="*/ 281 h 499"/>
                <a:gd name="T72" fmla="*/ 317 w 364"/>
                <a:gd name="T73" fmla="*/ 238 h 499"/>
                <a:gd name="T74" fmla="*/ 296 w 364"/>
                <a:gd name="T75" fmla="*/ 191 h 499"/>
                <a:gd name="T76" fmla="*/ 274 w 364"/>
                <a:gd name="T77" fmla="*/ 143 h 499"/>
                <a:gd name="T78" fmla="*/ 243 w 364"/>
                <a:gd name="T79" fmla="*/ 112 h 499"/>
                <a:gd name="T80" fmla="*/ 205 w 364"/>
                <a:gd name="T81" fmla="*/ 86 h 499"/>
                <a:gd name="T82" fmla="*/ 166 w 364"/>
                <a:gd name="T83" fmla="*/ 52 h 499"/>
                <a:gd name="T84" fmla="*/ 141 w 364"/>
                <a:gd name="T85" fmla="*/ 16 h 499"/>
                <a:gd name="T86" fmla="*/ 114 w 364"/>
                <a:gd name="T87" fmla="*/ 0 h 499"/>
                <a:gd name="T88" fmla="*/ 114 w 364"/>
                <a:gd name="T89" fmla="*/ 16 h 499"/>
                <a:gd name="T90" fmla="*/ 108 w 364"/>
                <a:gd name="T91" fmla="*/ 50 h 499"/>
                <a:gd name="T92" fmla="*/ 86 w 364"/>
                <a:gd name="T93" fmla="*/ 55 h 499"/>
                <a:gd name="T94" fmla="*/ 76 w 364"/>
                <a:gd name="T95" fmla="*/ 45 h 499"/>
                <a:gd name="T96" fmla="*/ 64 w 364"/>
                <a:gd name="T97" fmla="*/ 39 h 499"/>
                <a:gd name="T98" fmla="*/ 48 w 364"/>
                <a:gd name="T99" fmla="*/ 24 h 499"/>
                <a:gd name="T100" fmla="*/ 43 w 364"/>
                <a:gd name="T101" fmla="*/ 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4" h="499">
                  <a:moveTo>
                    <a:pt x="43" y="7"/>
                  </a:moveTo>
                  <a:lnTo>
                    <a:pt x="34" y="24"/>
                  </a:lnTo>
                  <a:lnTo>
                    <a:pt x="34" y="24"/>
                  </a:lnTo>
                  <a:lnTo>
                    <a:pt x="28" y="28"/>
                  </a:lnTo>
                  <a:lnTo>
                    <a:pt x="15" y="37"/>
                  </a:lnTo>
                  <a:lnTo>
                    <a:pt x="4" y="45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4" y="100"/>
                  </a:lnTo>
                  <a:lnTo>
                    <a:pt x="18" y="99"/>
                  </a:lnTo>
                  <a:lnTo>
                    <a:pt x="23" y="103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26" y="121"/>
                  </a:lnTo>
                  <a:lnTo>
                    <a:pt x="14" y="114"/>
                  </a:lnTo>
                  <a:lnTo>
                    <a:pt x="12" y="120"/>
                  </a:lnTo>
                  <a:lnTo>
                    <a:pt x="9" y="140"/>
                  </a:lnTo>
                  <a:lnTo>
                    <a:pt x="15" y="152"/>
                  </a:lnTo>
                  <a:lnTo>
                    <a:pt x="26" y="162"/>
                  </a:lnTo>
                  <a:lnTo>
                    <a:pt x="24" y="163"/>
                  </a:lnTo>
                  <a:lnTo>
                    <a:pt x="38" y="157"/>
                  </a:lnTo>
                  <a:lnTo>
                    <a:pt x="39" y="179"/>
                  </a:lnTo>
                  <a:lnTo>
                    <a:pt x="42" y="195"/>
                  </a:lnTo>
                  <a:lnTo>
                    <a:pt x="46" y="200"/>
                  </a:lnTo>
                  <a:lnTo>
                    <a:pt x="58" y="196"/>
                  </a:lnTo>
                  <a:lnTo>
                    <a:pt x="69" y="190"/>
                  </a:lnTo>
                  <a:lnTo>
                    <a:pt x="78" y="190"/>
                  </a:lnTo>
                  <a:lnTo>
                    <a:pt x="98" y="213"/>
                  </a:lnTo>
                  <a:lnTo>
                    <a:pt x="104" y="222"/>
                  </a:lnTo>
                  <a:lnTo>
                    <a:pt x="113" y="223"/>
                  </a:lnTo>
                  <a:lnTo>
                    <a:pt x="126" y="218"/>
                  </a:lnTo>
                  <a:lnTo>
                    <a:pt x="135" y="218"/>
                  </a:lnTo>
                  <a:lnTo>
                    <a:pt x="138" y="223"/>
                  </a:lnTo>
                  <a:lnTo>
                    <a:pt x="138" y="230"/>
                  </a:lnTo>
                  <a:lnTo>
                    <a:pt x="136" y="245"/>
                  </a:lnTo>
                  <a:lnTo>
                    <a:pt x="134" y="249"/>
                  </a:lnTo>
                  <a:lnTo>
                    <a:pt x="143" y="265"/>
                  </a:lnTo>
                  <a:lnTo>
                    <a:pt x="152" y="290"/>
                  </a:lnTo>
                  <a:lnTo>
                    <a:pt x="154" y="312"/>
                  </a:lnTo>
                  <a:lnTo>
                    <a:pt x="156" y="338"/>
                  </a:lnTo>
                  <a:lnTo>
                    <a:pt x="161" y="358"/>
                  </a:lnTo>
                  <a:lnTo>
                    <a:pt x="164" y="376"/>
                  </a:lnTo>
                  <a:lnTo>
                    <a:pt x="166" y="392"/>
                  </a:lnTo>
                  <a:lnTo>
                    <a:pt x="172" y="406"/>
                  </a:lnTo>
                  <a:lnTo>
                    <a:pt x="176" y="429"/>
                  </a:lnTo>
                  <a:lnTo>
                    <a:pt x="184" y="436"/>
                  </a:lnTo>
                  <a:lnTo>
                    <a:pt x="198" y="436"/>
                  </a:lnTo>
                  <a:lnTo>
                    <a:pt x="211" y="456"/>
                  </a:lnTo>
                  <a:lnTo>
                    <a:pt x="228" y="453"/>
                  </a:lnTo>
                  <a:lnTo>
                    <a:pt x="234" y="449"/>
                  </a:lnTo>
                  <a:lnTo>
                    <a:pt x="238" y="467"/>
                  </a:lnTo>
                  <a:lnTo>
                    <a:pt x="236" y="485"/>
                  </a:lnTo>
                  <a:lnTo>
                    <a:pt x="250" y="484"/>
                  </a:lnTo>
                  <a:lnTo>
                    <a:pt x="260" y="495"/>
                  </a:lnTo>
                  <a:lnTo>
                    <a:pt x="268" y="498"/>
                  </a:lnTo>
                  <a:lnTo>
                    <a:pt x="268" y="498"/>
                  </a:lnTo>
                  <a:lnTo>
                    <a:pt x="279" y="482"/>
                  </a:lnTo>
                  <a:lnTo>
                    <a:pt x="293" y="480"/>
                  </a:lnTo>
                  <a:lnTo>
                    <a:pt x="295" y="460"/>
                  </a:lnTo>
                  <a:lnTo>
                    <a:pt x="307" y="452"/>
                  </a:lnTo>
                  <a:lnTo>
                    <a:pt x="321" y="451"/>
                  </a:lnTo>
                  <a:lnTo>
                    <a:pt x="330" y="434"/>
                  </a:lnTo>
                  <a:lnTo>
                    <a:pt x="343" y="425"/>
                  </a:lnTo>
                  <a:lnTo>
                    <a:pt x="350" y="402"/>
                  </a:lnTo>
                  <a:lnTo>
                    <a:pt x="363" y="392"/>
                  </a:lnTo>
                  <a:lnTo>
                    <a:pt x="363" y="392"/>
                  </a:lnTo>
                  <a:lnTo>
                    <a:pt x="363" y="392"/>
                  </a:lnTo>
                  <a:lnTo>
                    <a:pt x="362" y="366"/>
                  </a:lnTo>
                  <a:lnTo>
                    <a:pt x="358" y="351"/>
                  </a:lnTo>
                  <a:lnTo>
                    <a:pt x="349" y="322"/>
                  </a:lnTo>
                  <a:lnTo>
                    <a:pt x="335" y="297"/>
                  </a:lnTo>
                  <a:lnTo>
                    <a:pt x="330" y="281"/>
                  </a:lnTo>
                  <a:lnTo>
                    <a:pt x="324" y="260"/>
                  </a:lnTo>
                  <a:lnTo>
                    <a:pt x="317" y="238"/>
                  </a:lnTo>
                  <a:lnTo>
                    <a:pt x="308" y="208"/>
                  </a:lnTo>
                  <a:lnTo>
                    <a:pt x="296" y="191"/>
                  </a:lnTo>
                  <a:lnTo>
                    <a:pt x="286" y="161"/>
                  </a:lnTo>
                  <a:lnTo>
                    <a:pt x="274" y="143"/>
                  </a:lnTo>
                  <a:lnTo>
                    <a:pt x="254" y="122"/>
                  </a:lnTo>
                  <a:lnTo>
                    <a:pt x="243" y="112"/>
                  </a:lnTo>
                  <a:lnTo>
                    <a:pt x="222" y="90"/>
                  </a:lnTo>
                  <a:lnTo>
                    <a:pt x="205" y="86"/>
                  </a:lnTo>
                  <a:lnTo>
                    <a:pt x="187" y="73"/>
                  </a:lnTo>
                  <a:lnTo>
                    <a:pt x="166" y="52"/>
                  </a:lnTo>
                  <a:lnTo>
                    <a:pt x="154" y="34"/>
                  </a:lnTo>
                  <a:lnTo>
                    <a:pt x="141" y="16"/>
                  </a:lnTo>
                  <a:lnTo>
                    <a:pt x="124" y="10"/>
                  </a:lnTo>
                  <a:lnTo>
                    <a:pt x="114" y="0"/>
                  </a:lnTo>
                  <a:lnTo>
                    <a:pt x="112" y="1"/>
                  </a:lnTo>
                  <a:lnTo>
                    <a:pt x="114" y="16"/>
                  </a:lnTo>
                  <a:lnTo>
                    <a:pt x="112" y="34"/>
                  </a:lnTo>
                  <a:lnTo>
                    <a:pt x="108" y="50"/>
                  </a:lnTo>
                  <a:lnTo>
                    <a:pt x="96" y="56"/>
                  </a:lnTo>
                  <a:lnTo>
                    <a:pt x="86" y="55"/>
                  </a:lnTo>
                  <a:lnTo>
                    <a:pt x="82" y="44"/>
                  </a:lnTo>
                  <a:lnTo>
                    <a:pt x="76" y="45"/>
                  </a:lnTo>
                  <a:lnTo>
                    <a:pt x="72" y="34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8" y="24"/>
                  </a:lnTo>
                  <a:lnTo>
                    <a:pt x="46" y="4"/>
                  </a:lnTo>
                  <a:lnTo>
                    <a:pt x="43" y="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21" name="Freeform 33">
              <a:extLst>
                <a:ext uri="{FF2B5EF4-FFF2-40B4-BE49-F238E27FC236}">
                  <a16:creationId xmlns:a16="http://schemas.microsoft.com/office/drawing/2014/main" id="{82A3A9D9-FBAF-4AF9-A878-F57C4C224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" y="1452"/>
              <a:ext cx="263" cy="491"/>
            </a:xfrm>
            <a:custGeom>
              <a:avLst/>
              <a:gdLst>
                <a:gd name="T0" fmla="*/ 48 w 263"/>
                <a:gd name="T1" fmla="*/ 8 h 491"/>
                <a:gd name="T2" fmla="*/ 30 w 263"/>
                <a:gd name="T3" fmla="*/ 48 h 491"/>
                <a:gd name="T4" fmla="*/ 31 w 263"/>
                <a:gd name="T5" fmla="*/ 87 h 491"/>
                <a:gd name="T6" fmla="*/ 36 w 263"/>
                <a:gd name="T7" fmla="*/ 116 h 491"/>
                <a:gd name="T8" fmla="*/ 60 w 263"/>
                <a:gd name="T9" fmla="*/ 120 h 491"/>
                <a:gd name="T10" fmla="*/ 55 w 263"/>
                <a:gd name="T11" fmla="*/ 140 h 491"/>
                <a:gd name="T12" fmla="*/ 18 w 263"/>
                <a:gd name="T13" fmla="*/ 186 h 491"/>
                <a:gd name="T14" fmla="*/ 9 w 263"/>
                <a:gd name="T15" fmla="*/ 226 h 491"/>
                <a:gd name="T16" fmla="*/ 8 w 263"/>
                <a:gd name="T17" fmla="*/ 271 h 491"/>
                <a:gd name="T18" fmla="*/ 8 w 263"/>
                <a:gd name="T19" fmla="*/ 317 h 491"/>
                <a:gd name="T20" fmla="*/ 0 w 263"/>
                <a:gd name="T21" fmla="*/ 341 h 491"/>
                <a:gd name="T22" fmla="*/ 0 w 263"/>
                <a:gd name="T23" fmla="*/ 340 h 491"/>
                <a:gd name="T24" fmla="*/ 19 w 263"/>
                <a:gd name="T25" fmla="*/ 353 h 491"/>
                <a:gd name="T26" fmla="*/ 21 w 263"/>
                <a:gd name="T27" fmla="*/ 387 h 491"/>
                <a:gd name="T28" fmla="*/ 40 w 263"/>
                <a:gd name="T29" fmla="*/ 400 h 491"/>
                <a:gd name="T30" fmla="*/ 63 w 263"/>
                <a:gd name="T31" fmla="*/ 402 h 491"/>
                <a:gd name="T32" fmla="*/ 86 w 263"/>
                <a:gd name="T33" fmla="*/ 430 h 491"/>
                <a:gd name="T34" fmla="*/ 94 w 263"/>
                <a:gd name="T35" fmla="*/ 459 h 491"/>
                <a:gd name="T36" fmla="*/ 115 w 263"/>
                <a:gd name="T37" fmla="*/ 480 h 491"/>
                <a:gd name="T38" fmla="*/ 146 w 263"/>
                <a:gd name="T39" fmla="*/ 485 h 491"/>
                <a:gd name="T40" fmla="*/ 167 w 263"/>
                <a:gd name="T41" fmla="*/ 459 h 491"/>
                <a:gd name="T42" fmla="*/ 187 w 263"/>
                <a:gd name="T43" fmla="*/ 427 h 491"/>
                <a:gd name="T44" fmla="*/ 207 w 263"/>
                <a:gd name="T45" fmla="*/ 394 h 491"/>
                <a:gd name="T46" fmla="*/ 231 w 263"/>
                <a:gd name="T47" fmla="*/ 377 h 491"/>
                <a:gd name="T48" fmla="*/ 254 w 263"/>
                <a:gd name="T49" fmla="*/ 353 h 491"/>
                <a:gd name="T50" fmla="*/ 260 w 263"/>
                <a:gd name="T51" fmla="*/ 328 h 491"/>
                <a:gd name="T52" fmla="*/ 262 w 263"/>
                <a:gd name="T53" fmla="*/ 310 h 491"/>
                <a:gd name="T54" fmla="*/ 252 w 263"/>
                <a:gd name="T55" fmla="*/ 296 h 491"/>
                <a:gd name="T56" fmla="*/ 222 w 263"/>
                <a:gd name="T57" fmla="*/ 280 h 491"/>
                <a:gd name="T58" fmla="*/ 200 w 263"/>
                <a:gd name="T59" fmla="*/ 272 h 491"/>
                <a:gd name="T60" fmla="*/ 190 w 263"/>
                <a:gd name="T61" fmla="*/ 235 h 491"/>
                <a:gd name="T62" fmla="*/ 185 w 263"/>
                <a:gd name="T63" fmla="*/ 201 h 491"/>
                <a:gd name="T64" fmla="*/ 178 w 263"/>
                <a:gd name="T65" fmla="*/ 156 h 491"/>
                <a:gd name="T66" fmla="*/ 167 w 263"/>
                <a:gd name="T67" fmla="*/ 108 h 491"/>
                <a:gd name="T68" fmla="*/ 160 w 263"/>
                <a:gd name="T69" fmla="*/ 88 h 491"/>
                <a:gd name="T70" fmla="*/ 162 w 263"/>
                <a:gd name="T71" fmla="*/ 66 h 491"/>
                <a:gd name="T72" fmla="*/ 150 w 263"/>
                <a:gd name="T73" fmla="*/ 61 h 491"/>
                <a:gd name="T74" fmla="*/ 128 w 263"/>
                <a:gd name="T75" fmla="*/ 65 h 491"/>
                <a:gd name="T76" fmla="*/ 102 w 263"/>
                <a:gd name="T77" fmla="*/ 33 h 491"/>
                <a:gd name="T78" fmla="*/ 82 w 263"/>
                <a:gd name="T79" fmla="*/ 40 h 491"/>
                <a:gd name="T80" fmla="*/ 66 w 263"/>
                <a:gd name="T81" fmla="*/ 38 h 491"/>
                <a:gd name="T82" fmla="*/ 62 w 263"/>
                <a:gd name="T83" fmla="*/ 0 h 491"/>
                <a:gd name="T84" fmla="*/ 48 w 263"/>
                <a:gd name="T85" fmla="*/ 8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3" h="491">
                  <a:moveTo>
                    <a:pt x="48" y="8"/>
                  </a:moveTo>
                  <a:lnTo>
                    <a:pt x="48" y="8"/>
                  </a:lnTo>
                  <a:lnTo>
                    <a:pt x="41" y="32"/>
                  </a:lnTo>
                  <a:lnTo>
                    <a:pt x="30" y="48"/>
                  </a:lnTo>
                  <a:lnTo>
                    <a:pt x="29" y="67"/>
                  </a:lnTo>
                  <a:lnTo>
                    <a:pt x="31" y="87"/>
                  </a:lnTo>
                  <a:lnTo>
                    <a:pt x="32" y="104"/>
                  </a:lnTo>
                  <a:lnTo>
                    <a:pt x="36" y="116"/>
                  </a:lnTo>
                  <a:lnTo>
                    <a:pt x="50" y="124"/>
                  </a:lnTo>
                  <a:lnTo>
                    <a:pt x="60" y="120"/>
                  </a:lnTo>
                  <a:lnTo>
                    <a:pt x="61" y="129"/>
                  </a:lnTo>
                  <a:lnTo>
                    <a:pt x="55" y="140"/>
                  </a:lnTo>
                  <a:lnTo>
                    <a:pt x="31" y="172"/>
                  </a:lnTo>
                  <a:lnTo>
                    <a:pt x="18" y="186"/>
                  </a:lnTo>
                  <a:lnTo>
                    <a:pt x="11" y="206"/>
                  </a:lnTo>
                  <a:lnTo>
                    <a:pt x="9" y="226"/>
                  </a:lnTo>
                  <a:lnTo>
                    <a:pt x="8" y="244"/>
                  </a:lnTo>
                  <a:lnTo>
                    <a:pt x="8" y="271"/>
                  </a:lnTo>
                  <a:lnTo>
                    <a:pt x="9" y="299"/>
                  </a:lnTo>
                  <a:lnTo>
                    <a:pt x="8" y="317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14" y="338"/>
                  </a:lnTo>
                  <a:lnTo>
                    <a:pt x="19" y="353"/>
                  </a:lnTo>
                  <a:lnTo>
                    <a:pt x="18" y="371"/>
                  </a:lnTo>
                  <a:lnTo>
                    <a:pt x="21" y="387"/>
                  </a:lnTo>
                  <a:lnTo>
                    <a:pt x="26" y="401"/>
                  </a:lnTo>
                  <a:lnTo>
                    <a:pt x="40" y="400"/>
                  </a:lnTo>
                  <a:lnTo>
                    <a:pt x="52" y="391"/>
                  </a:lnTo>
                  <a:lnTo>
                    <a:pt x="63" y="402"/>
                  </a:lnTo>
                  <a:lnTo>
                    <a:pt x="76" y="419"/>
                  </a:lnTo>
                  <a:lnTo>
                    <a:pt x="86" y="430"/>
                  </a:lnTo>
                  <a:lnTo>
                    <a:pt x="90" y="444"/>
                  </a:lnTo>
                  <a:lnTo>
                    <a:pt x="94" y="459"/>
                  </a:lnTo>
                  <a:lnTo>
                    <a:pt x="110" y="464"/>
                  </a:lnTo>
                  <a:lnTo>
                    <a:pt x="115" y="480"/>
                  </a:lnTo>
                  <a:lnTo>
                    <a:pt x="126" y="490"/>
                  </a:lnTo>
                  <a:lnTo>
                    <a:pt x="146" y="485"/>
                  </a:lnTo>
                  <a:lnTo>
                    <a:pt x="157" y="476"/>
                  </a:lnTo>
                  <a:lnTo>
                    <a:pt x="167" y="459"/>
                  </a:lnTo>
                  <a:lnTo>
                    <a:pt x="178" y="443"/>
                  </a:lnTo>
                  <a:lnTo>
                    <a:pt x="187" y="427"/>
                  </a:lnTo>
                  <a:lnTo>
                    <a:pt x="197" y="410"/>
                  </a:lnTo>
                  <a:lnTo>
                    <a:pt x="207" y="394"/>
                  </a:lnTo>
                  <a:lnTo>
                    <a:pt x="221" y="392"/>
                  </a:lnTo>
                  <a:lnTo>
                    <a:pt x="231" y="377"/>
                  </a:lnTo>
                  <a:lnTo>
                    <a:pt x="245" y="374"/>
                  </a:lnTo>
                  <a:lnTo>
                    <a:pt x="254" y="353"/>
                  </a:lnTo>
                  <a:lnTo>
                    <a:pt x="260" y="328"/>
                  </a:lnTo>
                  <a:lnTo>
                    <a:pt x="260" y="328"/>
                  </a:lnTo>
                  <a:lnTo>
                    <a:pt x="260" y="328"/>
                  </a:lnTo>
                  <a:lnTo>
                    <a:pt x="262" y="310"/>
                  </a:lnTo>
                  <a:lnTo>
                    <a:pt x="258" y="292"/>
                  </a:lnTo>
                  <a:lnTo>
                    <a:pt x="252" y="296"/>
                  </a:lnTo>
                  <a:lnTo>
                    <a:pt x="235" y="300"/>
                  </a:lnTo>
                  <a:lnTo>
                    <a:pt x="222" y="280"/>
                  </a:lnTo>
                  <a:lnTo>
                    <a:pt x="208" y="280"/>
                  </a:lnTo>
                  <a:lnTo>
                    <a:pt x="200" y="272"/>
                  </a:lnTo>
                  <a:lnTo>
                    <a:pt x="196" y="249"/>
                  </a:lnTo>
                  <a:lnTo>
                    <a:pt x="190" y="235"/>
                  </a:lnTo>
                  <a:lnTo>
                    <a:pt x="188" y="219"/>
                  </a:lnTo>
                  <a:lnTo>
                    <a:pt x="185" y="201"/>
                  </a:lnTo>
                  <a:lnTo>
                    <a:pt x="180" y="181"/>
                  </a:lnTo>
                  <a:lnTo>
                    <a:pt x="178" y="156"/>
                  </a:lnTo>
                  <a:lnTo>
                    <a:pt x="176" y="133"/>
                  </a:lnTo>
                  <a:lnTo>
                    <a:pt x="167" y="108"/>
                  </a:lnTo>
                  <a:lnTo>
                    <a:pt x="158" y="92"/>
                  </a:lnTo>
                  <a:lnTo>
                    <a:pt x="160" y="88"/>
                  </a:lnTo>
                  <a:lnTo>
                    <a:pt x="162" y="74"/>
                  </a:lnTo>
                  <a:lnTo>
                    <a:pt x="162" y="66"/>
                  </a:lnTo>
                  <a:lnTo>
                    <a:pt x="159" y="61"/>
                  </a:lnTo>
                  <a:lnTo>
                    <a:pt x="150" y="61"/>
                  </a:lnTo>
                  <a:lnTo>
                    <a:pt x="137" y="66"/>
                  </a:lnTo>
                  <a:lnTo>
                    <a:pt x="128" y="65"/>
                  </a:lnTo>
                  <a:lnTo>
                    <a:pt x="122" y="56"/>
                  </a:lnTo>
                  <a:lnTo>
                    <a:pt x="102" y="33"/>
                  </a:lnTo>
                  <a:lnTo>
                    <a:pt x="93" y="33"/>
                  </a:lnTo>
                  <a:lnTo>
                    <a:pt x="82" y="40"/>
                  </a:lnTo>
                  <a:lnTo>
                    <a:pt x="70" y="44"/>
                  </a:lnTo>
                  <a:lnTo>
                    <a:pt x="66" y="38"/>
                  </a:lnTo>
                  <a:lnTo>
                    <a:pt x="63" y="22"/>
                  </a:lnTo>
                  <a:lnTo>
                    <a:pt x="62" y="0"/>
                  </a:lnTo>
                  <a:lnTo>
                    <a:pt x="48" y="6"/>
                  </a:lnTo>
                  <a:lnTo>
                    <a:pt x="48" y="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22" name="Freeform 34">
              <a:extLst>
                <a:ext uri="{FF2B5EF4-FFF2-40B4-BE49-F238E27FC236}">
                  <a16:creationId xmlns:a16="http://schemas.microsoft.com/office/drawing/2014/main" id="{44EBD133-3E68-456A-A1E0-495A30E21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688"/>
              <a:ext cx="353" cy="495"/>
            </a:xfrm>
            <a:custGeom>
              <a:avLst/>
              <a:gdLst>
                <a:gd name="T0" fmla="*/ 144 w 353"/>
                <a:gd name="T1" fmla="*/ 0 h 495"/>
                <a:gd name="T2" fmla="*/ 124 w 353"/>
                <a:gd name="T3" fmla="*/ 33 h 495"/>
                <a:gd name="T4" fmla="*/ 102 w 353"/>
                <a:gd name="T5" fmla="*/ 59 h 495"/>
                <a:gd name="T6" fmla="*/ 76 w 353"/>
                <a:gd name="T7" fmla="*/ 68 h 495"/>
                <a:gd name="T8" fmla="*/ 60 w 353"/>
                <a:gd name="T9" fmla="*/ 90 h 495"/>
                <a:gd name="T10" fmla="*/ 49 w 353"/>
                <a:gd name="T11" fmla="*/ 106 h 495"/>
                <a:gd name="T12" fmla="*/ 47 w 353"/>
                <a:gd name="T13" fmla="*/ 125 h 495"/>
                <a:gd name="T14" fmla="*/ 35 w 353"/>
                <a:gd name="T15" fmla="*/ 153 h 495"/>
                <a:gd name="T16" fmla="*/ 13 w 353"/>
                <a:gd name="T17" fmla="*/ 179 h 495"/>
                <a:gd name="T18" fmla="*/ 15 w 353"/>
                <a:gd name="T19" fmla="*/ 212 h 495"/>
                <a:gd name="T20" fmla="*/ 20 w 353"/>
                <a:gd name="T21" fmla="*/ 253 h 495"/>
                <a:gd name="T22" fmla="*/ 31 w 353"/>
                <a:gd name="T23" fmla="*/ 291 h 495"/>
                <a:gd name="T24" fmla="*/ 54 w 353"/>
                <a:gd name="T25" fmla="*/ 318 h 495"/>
                <a:gd name="T26" fmla="*/ 48 w 353"/>
                <a:gd name="T27" fmla="*/ 350 h 495"/>
                <a:gd name="T28" fmla="*/ 23 w 353"/>
                <a:gd name="T29" fmla="*/ 340 h 495"/>
                <a:gd name="T30" fmla="*/ 2 w 353"/>
                <a:gd name="T31" fmla="*/ 365 h 495"/>
                <a:gd name="T32" fmla="*/ 11 w 353"/>
                <a:gd name="T33" fmla="*/ 396 h 495"/>
                <a:gd name="T34" fmla="*/ 37 w 353"/>
                <a:gd name="T35" fmla="*/ 412 h 495"/>
                <a:gd name="T36" fmla="*/ 64 w 353"/>
                <a:gd name="T37" fmla="*/ 428 h 495"/>
                <a:gd name="T38" fmla="*/ 72 w 353"/>
                <a:gd name="T39" fmla="*/ 458 h 495"/>
                <a:gd name="T40" fmla="*/ 98 w 353"/>
                <a:gd name="T41" fmla="*/ 466 h 495"/>
                <a:gd name="T42" fmla="*/ 116 w 353"/>
                <a:gd name="T43" fmla="*/ 479 h 495"/>
                <a:gd name="T44" fmla="*/ 142 w 353"/>
                <a:gd name="T45" fmla="*/ 468 h 495"/>
                <a:gd name="T46" fmla="*/ 164 w 353"/>
                <a:gd name="T47" fmla="*/ 470 h 495"/>
                <a:gd name="T48" fmla="*/ 194 w 353"/>
                <a:gd name="T49" fmla="*/ 494 h 495"/>
                <a:gd name="T50" fmla="*/ 215 w 353"/>
                <a:gd name="T51" fmla="*/ 489 h 495"/>
                <a:gd name="T52" fmla="*/ 240 w 353"/>
                <a:gd name="T53" fmla="*/ 478 h 495"/>
                <a:gd name="T54" fmla="*/ 250 w 353"/>
                <a:gd name="T55" fmla="*/ 436 h 495"/>
                <a:gd name="T56" fmla="*/ 276 w 353"/>
                <a:gd name="T57" fmla="*/ 424 h 495"/>
                <a:gd name="T58" fmla="*/ 309 w 353"/>
                <a:gd name="T59" fmla="*/ 437 h 495"/>
                <a:gd name="T60" fmla="*/ 319 w 353"/>
                <a:gd name="T61" fmla="*/ 421 h 495"/>
                <a:gd name="T62" fmla="*/ 334 w 353"/>
                <a:gd name="T63" fmla="*/ 374 h 495"/>
                <a:gd name="T64" fmla="*/ 352 w 353"/>
                <a:gd name="T65" fmla="*/ 333 h 495"/>
                <a:gd name="T66" fmla="*/ 349 w 353"/>
                <a:gd name="T67" fmla="*/ 325 h 495"/>
                <a:gd name="T68" fmla="*/ 332 w 353"/>
                <a:gd name="T69" fmla="*/ 293 h 495"/>
                <a:gd name="T70" fmla="*/ 312 w 353"/>
                <a:gd name="T71" fmla="*/ 273 h 495"/>
                <a:gd name="T72" fmla="*/ 279 w 353"/>
                <a:gd name="T73" fmla="*/ 234 h 495"/>
                <a:gd name="T74" fmla="*/ 251 w 353"/>
                <a:gd name="T75" fmla="*/ 192 h 495"/>
                <a:gd name="T76" fmla="*/ 215 w 353"/>
                <a:gd name="T77" fmla="*/ 145 h 495"/>
                <a:gd name="T78" fmla="*/ 188 w 353"/>
                <a:gd name="T79" fmla="*/ 103 h 495"/>
                <a:gd name="T80" fmla="*/ 169 w 353"/>
                <a:gd name="T81" fmla="*/ 64 h 495"/>
                <a:gd name="T82" fmla="*/ 152 w 353"/>
                <a:gd name="T83" fmla="*/ 30 h 495"/>
                <a:gd name="T84" fmla="*/ 148 w 353"/>
                <a:gd name="T85" fmla="*/ 16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3" h="495">
                  <a:moveTo>
                    <a:pt x="144" y="0"/>
                  </a:moveTo>
                  <a:lnTo>
                    <a:pt x="144" y="0"/>
                  </a:lnTo>
                  <a:lnTo>
                    <a:pt x="131" y="10"/>
                  </a:lnTo>
                  <a:lnTo>
                    <a:pt x="124" y="33"/>
                  </a:lnTo>
                  <a:lnTo>
                    <a:pt x="111" y="42"/>
                  </a:lnTo>
                  <a:lnTo>
                    <a:pt x="102" y="59"/>
                  </a:lnTo>
                  <a:lnTo>
                    <a:pt x="88" y="60"/>
                  </a:lnTo>
                  <a:lnTo>
                    <a:pt x="76" y="68"/>
                  </a:lnTo>
                  <a:lnTo>
                    <a:pt x="74" y="88"/>
                  </a:lnTo>
                  <a:lnTo>
                    <a:pt x="60" y="90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7" y="112"/>
                  </a:lnTo>
                  <a:lnTo>
                    <a:pt x="47" y="125"/>
                  </a:lnTo>
                  <a:lnTo>
                    <a:pt x="46" y="144"/>
                  </a:lnTo>
                  <a:lnTo>
                    <a:pt x="35" y="153"/>
                  </a:lnTo>
                  <a:lnTo>
                    <a:pt x="25" y="169"/>
                  </a:lnTo>
                  <a:lnTo>
                    <a:pt x="13" y="179"/>
                  </a:lnTo>
                  <a:lnTo>
                    <a:pt x="11" y="197"/>
                  </a:lnTo>
                  <a:lnTo>
                    <a:pt x="15" y="212"/>
                  </a:lnTo>
                  <a:lnTo>
                    <a:pt x="22" y="234"/>
                  </a:lnTo>
                  <a:lnTo>
                    <a:pt x="20" y="253"/>
                  </a:lnTo>
                  <a:lnTo>
                    <a:pt x="25" y="268"/>
                  </a:lnTo>
                  <a:lnTo>
                    <a:pt x="31" y="291"/>
                  </a:lnTo>
                  <a:lnTo>
                    <a:pt x="41" y="301"/>
                  </a:lnTo>
                  <a:lnTo>
                    <a:pt x="54" y="318"/>
                  </a:lnTo>
                  <a:lnTo>
                    <a:pt x="58" y="333"/>
                  </a:lnTo>
                  <a:lnTo>
                    <a:pt x="48" y="350"/>
                  </a:lnTo>
                  <a:lnTo>
                    <a:pt x="34" y="352"/>
                  </a:lnTo>
                  <a:lnTo>
                    <a:pt x="23" y="340"/>
                  </a:lnTo>
                  <a:lnTo>
                    <a:pt x="9" y="342"/>
                  </a:lnTo>
                  <a:lnTo>
                    <a:pt x="2" y="365"/>
                  </a:lnTo>
                  <a:lnTo>
                    <a:pt x="0" y="385"/>
                  </a:lnTo>
                  <a:lnTo>
                    <a:pt x="11" y="396"/>
                  </a:lnTo>
                  <a:lnTo>
                    <a:pt x="21" y="406"/>
                  </a:lnTo>
                  <a:lnTo>
                    <a:pt x="37" y="412"/>
                  </a:lnTo>
                  <a:lnTo>
                    <a:pt x="54" y="418"/>
                  </a:lnTo>
                  <a:lnTo>
                    <a:pt x="64" y="428"/>
                  </a:lnTo>
                  <a:lnTo>
                    <a:pt x="68" y="443"/>
                  </a:lnTo>
                  <a:lnTo>
                    <a:pt x="72" y="458"/>
                  </a:lnTo>
                  <a:lnTo>
                    <a:pt x="83" y="468"/>
                  </a:lnTo>
                  <a:lnTo>
                    <a:pt x="98" y="466"/>
                  </a:lnTo>
                  <a:lnTo>
                    <a:pt x="102" y="480"/>
                  </a:lnTo>
                  <a:lnTo>
                    <a:pt x="116" y="479"/>
                  </a:lnTo>
                  <a:lnTo>
                    <a:pt x="130" y="478"/>
                  </a:lnTo>
                  <a:lnTo>
                    <a:pt x="142" y="468"/>
                  </a:lnTo>
                  <a:lnTo>
                    <a:pt x="154" y="461"/>
                  </a:lnTo>
                  <a:lnTo>
                    <a:pt x="164" y="470"/>
                  </a:lnTo>
                  <a:lnTo>
                    <a:pt x="176" y="480"/>
                  </a:lnTo>
                  <a:lnTo>
                    <a:pt x="194" y="494"/>
                  </a:lnTo>
                  <a:lnTo>
                    <a:pt x="200" y="490"/>
                  </a:lnTo>
                  <a:lnTo>
                    <a:pt x="215" y="489"/>
                  </a:lnTo>
                  <a:lnTo>
                    <a:pt x="227" y="480"/>
                  </a:lnTo>
                  <a:lnTo>
                    <a:pt x="240" y="478"/>
                  </a:lnTo>
                  <a:lnTo>
                    <a:pt x="243" y="458"/>
                  </a:lnTo>
                  <a:lnTo>
                    <a:pt x="250" y="436"/>
                  </a:lnTo>
                  <a:lnTo>
                    <a:pt x="260" y="419"/>
                  </a:lnTo>
                  <a:lnTo>
                    <a:pt x="276" y="424"/>
                  </a:lnTo>
                  <a:lnTo>
                    <a:pt x="293" y="432"/>
                  </a:lnTo>
                  <a:lnTo>
                    <a:pt x="309" y="437"/>
                  </a:lnTo>
                  <a:lnTo>
                    <a:pt x="317" y="440"/>
                  </a:lnTo>
                  <a:lnTo>
                    <a:pt x="319" y="421"/>
                  </a:lnTo>
                  <a:lnTo>
                    <a:pt x="327" y="397"/>
                  </a:lnTo>
                  <a:lnTo>
                    <a:pt x="334" y="374"/>
                  </a:lnTo>
                  <a:lnTo>
                    <a:pt x="342" y="350"/>
                  </a:lnTo>
                  <a:lnTo>
                    <a:pt x="352" y="333"/>
                  </a:lnTo>
                  <a:lnTo>
                    <a:pt x="349" y="325"/>
                  </a:lnTo>
                  <a:lnTo>
                    <a:pt x="349" y="325"/>
                  </a:lnTo>
                  <a:lnTo>
                    <a:pt x="345" y="311"/>
                  </a:lnTo>
                  <a:lnTo>
                    <a:pt x="332" y="293"/>
                  </a:lnTo>
                  <a:lnTo>
                    <a:pt x="328" y="279"/>
                  </a:lnTo>
                  <a:lnTo>
                    <a:pt x="312" y="273"/>
                  </a:lnTo>
                  <a:lnTo>
                    <a:pt x="297" y="249"/>
                  </a:lnTo>
                  <a:lnTo>
                    <a:pt x="279" y="234"/>
                  </a:lnTo>
                  <a:lnTo>
                    <a:pt x="265" y="216"/>
                  </a:lnTo>
                  <a:lnTo>
                    <a:pt x="251" y="192"/>
                  </a:lnTo>
                  <a:lnTo>
                    <a:pt x="229" y="164"/>
                  </a:lnTo>
                  <a:lnTo>
                    <a:pt x="215" y="145"/>
                  </a:lnTo>
                  <a:lnTo>
                    <a:pt x="195" y="125"/>
                  </a:lnTo>
                  <a:lnTo>
                    <a:pt x="188" y="103"/>
                  </a:lnTo>
                  <a:lnTo>
                    <a:pt x="176" y="86"/>
                  </a:lnTo>
                  <a:lnTo>
                    <a:pt x="169" y="64"/>
                  </a:lnTo>
                  <a:lnTo>
                    <a:pt x="163" y="42"/>
                  </a:lnTo>
                  <a:lnTo>
                    <a:pt x="152" y="3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4" y="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23" name="Freeform 35">
              <a:extLst>
                <a:ext uri="{FF2B5EF4-FFF2-40B4-BE49-F238E27FC236}">
                  <a16:creationId xmlns:a16="http://schemas.microsoft.com/office/drawing/2014/main" id="{77AE36F2-CEEB-4795-9919-E3FB7407C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80"/>
              <a:ext cx="524" cy="636"/>
            </a:xfrm>
            <a:custGeom>
              <a:avLst/>
              <a:gdLst>
                <a:gd name="T0" fmla="*/ 48 w 524"/>
                <a:gd name="T1" fmla="*/ 248 h 636"/>
                <a:gd name="T2" fmla="*/ 75 w 524"/>
                <a:gd name="T3" fmla="*/ 298 h 636"/>
                <a:gd name="T4" fmla="*/ 104 w 524"/>
                <a:gd name="T5" fmla="*/ 341 h 636"/>
                <a:gd name="T6" fmla="*/ 140 w 524"/>
                <a:gd name="T7" fmla="*/ 361 h 636"/>
                <a:gd name="T8" fmla="*/ 164 w 524"/>
                <a:gd name="T9" fmla="*/ 397 h 636"/>
                <a:gd name="T10" fmla="*/ 178 w 524"/>
                <a:gd name="T11" fmla="*/ 440 h 636"/>
                <a:gd name="T12" fmla="*/ 213 w 524"/>
                <a:gd name="T13" fmla="*/ 487 h 636"/>
                <a:gd name="T14" fmla="*/ 238 w 524"/>
                <a:gd name="T15" fmla="*/ 522 h 636"/>
                <a:gd name="T16" fmla="*/ 279 w 524"/>
                <a:gd name="T17" fmla="*/ 564 h 636"/>
                <a:gd name="T18" fmla="*/ 321 w 524"/>
                <a:gd name="T19" fmla="*/ 578 h 636"/>
                <a:gd name="T20" fmla="*/ 347 w 524"/>
                <a:gd name="T21" fmla="*/ 614 h 636"/>
                <a:gd name="T22" fmla="*/ 376 w 524"/>
                <a:gd name="T23" fmla="*/ 617 h 636"/>
                <a:gd name="T24" fmla="*/ 417 w 524"/>
                <a:gd name="T25" fmla="*/ 606 h 636"/>
                <a:gd name="T26" fmla="*/ 456 w 524"/>
                <a:gd name="T27" fmla="*/ 612 h 636"/>
                <a:gd name="T28" fmla="*/ 493 w 524"/>
                <a:gd name="T29" fmla="*/ 614 h 636"/>
                <a:gd name="T30" fmla="*/ 505 w 524"/>
                <a:gd name="T31" fmla="*/ 604 h 636"/>
                <a:gd name="T32" fmla="*/ 518 w 524"/>
                <a:gd name="T33" fmla="*/ 550 h 636"/>
                <a:gd name="T34" fmla="*/ 512 w 524"/>
                <a:gd name="T35" fmla="*/ 502 h 636"/>
                <a:gd name="T36" fmla="*/ 523 w 524"/>
                <a:gd name="T37" fmla="*/ 492 h 636"/>
                <a:gd name="T38" fmla="*/ 518 w 524"/>
                <a:gd name="T39" fmla="*/ 451 h 636"/>
                <a:gd name="T40" fmla="*/ 512 w 524"/>
                <a:gd name="T41" fmla="*/ 402 h 636"/>
                <a:gd name="T42" fmla="*/ 481 w 524"/>
                <a:gd name="T43" fmla="*/ 378 h 636"/>
                <a:gd name="T44" fmla="*/ 447 w 524"/>
                <a:gd name="T45" fmla="*/ 386 h 636"/>
                <a:gd name="T46" fmla="*/ 415 w 524"/>
                <a:gd name="T47" fmla="*/ 374 h 636"/>
                <a:gd name="T48" fmla="*/ 385 w 524"/>
                <a:gd name="T49" fmla="*/ 351 h 636"/>
                <a:gd name="T50" fmla="*/ 354 w 524"/>
                <a:gd name="T51" fmla="*/ 320 h 636"/>
                <a:gd name="T52" fmla="*/ 317 w 524"/>
                <a:gd name="T53" fmla="*/ 293 h 636"/>
                <a:gd name="T54" fmla="*/ 340 w 524"/>
                <a:gd name="T55" fmla="*/ 248 h 636"/>
                <a:gd name="T56" fmla="*/ 375 w 524"/>
                <a:gd name="T57" fmla="*/ 241 h 636"/>
                <a:gd name="T58" fmla="*/ 348 w 524"/>
                <a:gd name="T59" fmla="*/ 199 h 636"/>
                <a:gd name="T60" fmla="*/ 339 w 524"/>
                <a:gd name="T61" fmla="*/ 142 h 636"/>
                <a:gd name="T62" fmla="*/ 330 w 524"/>
                <a:gd name="T63" fmla="*/ 87 h 636"/>
                <a:gd name="T64" fmla="*/ 363 w 524"/>
                <a:gd name="T65" fmla="*/ 52 h 636"/>
                <a:gd name="T66" fmla="*/ 366 w 524"/>
                <a:gd name="T67" fmla="*/ 14 h 636"/>
                <a:gd name="T68" fmla="*/ 348 w 524"/>
                <a:gd name="T69" fmla="*/ 0 h 636"/>
                <a:gd name="T70" fmla="*/ 328 w 524"/>
                <a:gd name="T71" fmla="*/ 26 h 636"/>
                <a:gd name="T72" fmla="*/ 295 w 524"/>
                <a:gd name="T73" fmla="*/ 65 h 636"/>
                <a:gd name="T74" fmla="*/ 261 w 524"/>
                <a:gd name="T75" fmla="*/ 100 h 636"/>
                <a:gd name="T76" fmla="*/ 231 w 524"/>
                <a:gd name="T77" fmla="*/ 148 h 636"/>
                <a:gd name="T78" fmla="*/ 189 w 524"/>
                <a:gd name="T79" fmla="*/ 152 h 636"/>
                <a:gd name="T80" fmla="*/ 164 w 524"/>
                <a:gd name="T81" fmla="*/ 117 h 636"/>
                <a:gd name="T82" fmla="*/ 137 w 524"/>
                <a:gd name="T83" fmla="*/ 75 h 636"/>
                <a:gd name="T84" fmla="*/ 100 w 524"/>
                <a:gd name="T85" fmla="*/ 74 h 636"/>
                <a:gd name="T86" fmla="*/ 93 w 524"/>
                <a:gd name="T87" fmla="*/ 26 h 636"/>
                <a:gd name="T88" fmla="*/ 74 w 524"/>
                <a:gd name="T89" fmla="*/ 12 h 636"/>
                <a:gd name="T90" fmla="*/ 68 w 524"/>
                <a:gd name="T91" fmla="*/ 45 h 636"/>
                <a:gd name="T92" fmla="*/ 52 w 524"/>
                <a:gd name="T93" fmla="*/ 112 h 636"/>
                <a:gd name="T94" fmla="*/ 36 w 524"/>
                <a:gd name="T95" fmla="*/ 158 h 636"/>
                <a:gd name="T96" fmla="*/ 10 w 524"/>
                <a:gd name="T97" fmla="*/ 195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4" h="636">
                  <a:moveTo>
                    <a:pt x="16" y="218"/>
                  </a:moveTo>
                  <a:lnTo>
                    <a:pt x="33" y="223"/>
                  </a:lnTo>
                  <a:lnTo>
                    <a:pt x="48" y="248"/>
                  </a:lnTo>
                  <a:lnTo>
                    <a:pt x="60" y="266"/>
                  </a:lnTo>
                  <a:lnTo>
                    <a:pt x="67" y="290"/>
                  </a:lnTo>
                  <a:lnTo>
                    <a:pt x="75" y="298"/>
                  </a:lnTo>
                  <a:lnTo>
                    <a:pt x="85" y="319"/>
                  </a:lnTo>
                  <a:lnTo>
                    <a:pt x="97" y="330"/>
                  </a:lnTo>
                  <a:lnTo>
                    <a:pt x="104" y="341"/>
                  </a:lnTo>
                  <a:lnTo>
                    <a:pt x="121" y="348"/>
                  </a:lnTo>
                  <a:lnTo>
                    <a:pt x="132" y="359"/>
                  </a:lnTo>
                  <a:lnTo>
                    <a:pt x="140" y="361"/>
                  </a:lnTo>
                  <a:lnTo>
                    <a:pt x="144" y="376"/>
                  </a:lnTo>
                  <a:lnTo>
                    <a:pt x="154" y="386"/>
                  </a:lnTo>
                  <a:lnTo>
                    <a:pt x="164" y="397"/>
                  </a:lnTo>
                  <a:lnTo>
                    <a:pt x="169" y="411"/>
                  </a:lnTo>
                  <a:lnTo>
                    <a:pt x="173" y="426"/>
                  </a:lnTo>
                  <a:lnTo>
                    <a:pt x="178" y="440"/>
                  </a:lnTo>
                  <a:lnTo>
                    <a:pt x="191" y="458"/>
                  </a:lnTo>
                  <a:lnTo>
                    <a:pt x="203" y="476"/>
                  </a:lnTo>
                  <a:lnTo>
                    <a:pt x="213" y="487"/>
                  </a:lnTo>
                  <a:lnTo>
                    <a:pt x="224" y="496"/>
                  </a:lnTo>
                  <a:lnTo>
                    <a:pt x="234" y="507"/>
                  </a:lnTo>
                  <a:lnTo>
                    <a:pt x="238" y="522"/>
                  </a:lnTo>
                  <a:lnTo>
                    <a:pt x="254" y="548"/>
                  </a:lnTo>
                  <a:lnTo>
                    <a:pt x="266" y="565"/>
                  </a:lnTo>
                  <a:lnTo>
                    <a:pt x="279" y="564"/>
                  </a:lnTo>
                  <a:lnTo>
                    <a:pt x="292" y="581"/>
                  </a:lnTo>
                  <a:lnTo>
                    <a:pt x="305" y="572"/>
                  </a:lnTo>
                  <a:lnTo>
                    <a:pt x="321" y="578"/>
                  </a:lnTo>
                  <a:lnTo>
                    <a:pt x="332" y="588"/>
                  </a:lnTo>
                  <a:lnTo>
                    <a:pt x="336" y="603"/>
                  </a:lnTo>
                  <a:lnTo>
                    <a:pt x="347" y="614"/>
                  </a:lnTo>
                  <a:lnTo>
                    <a:pt x="353" y="635"/>
                  </a:lnTo>
                  <a:lnTo>
                    <a:pt x="367" y="634"/>
                  </a:lnTo>
                  <a:lnTo>
                    <a:pt x="376" y="617"/>
                  </a:lnTo>
                  <a:lnTo>
                    <a:pt x="389" y="608"/>
                  </a:lnTo>
                  <a:lnTo>
                    <a:pt x="403" y="607"/>
                  </a:lnTo>
                  <a:lnTo>
                    <a:pt x="417" y="606"/>
                  </a:lnTo>
                  <a:lnTo>
                    <a:pt x="434" y="612"/>
                  </a:lnTo>
                  <a:lnTo>
                    <a:pt x="444" y="622"/>
                  </a:lnTo>
                  <a:lnTo>
                    <a:pt x="456" y="612"/>
                  </a:lnTo>
                  <a:lnTo>
                    <a:pt x="466" y="597"/>
                  </a:lnTo>
                  <a:lnTo>
                    <a:pt x="483" y="603"/>
                  </a:lnTo>
                  <a:lnTo>
                    <a:pt x="493" y="614"/>
                  </a:lnTo>
                  <a:lnTo>
                    <a:pt x="493" y="614"/>
                  </a:lnTo>
                  <a:lnTo>
                    <a:pt x="493" y="614"/>
                  </a:lnTo>
                  <a:lnTo>
                    <a:pt x="505" y="604"/>
                  </a:lnTo>
                  <a:lnTo>
                    <a:pt x="514" y="588"/>
                  </a:lnTo>
                  <a:lnTo>
                    <a:pt x="516" y="568"/>
                  </a:lnTo>
                  <a:lnTo>
                    <a:pt x="518" y="550"/>
                  </a:lnTo>
                  <a:lnTo>
                    <a:pt x="514" y="534"/>
                  </a:lnTo>
                  <a:lnTo>
                    <a:pt x="509" y="520"/>
                  </a:lnTo>
                  <a:lnTo>
                    <a:pt x="512" y="502"/>
                  </a:lnTo>
                  <a:lnTo>
                    <a:pt x="517" y="497"/>
                  </a:lnTo>
                  <a:lnTo>
                    <a:pt x="523" y="492"/>
                  </a:lnTo>
                  <a:lnTo>
                    <a:pt x="523" y="492"/>
                  </a:lnTo>
                  <a:lnTo>
                    <a:pt x="521" y="486"/>
                  </a:lnTo>
                  <a:lnTo>
                    <a:pt x="522" y="466"/>
                  </a:lnTo>
                  <a:lnTo>
                    <a:pt x="518" y="451"/>
                  </a:lnTo>
                  <a:lnTo>
                    <a:pt x="514" y="437"/>
                  </a:lnTo>
                  <a:lnTo>
                    <a:pt x="509" y="422"/>
                  </a:lnTo>
                  <a:lnTo>
                    <a:pt x="512" y="402"/>
                  </a:lnTo>
                  <a:lnTo>
                    <a:pt x="511" y="402"/>
                  </a:lnTo>
                  <a:lnTo>
                    <a:pt x="493" y="388"/>
                  </a:lnTo>
                  <a:lnTo>
                    <a:pt x="481" y="378"/>
                  </a:lnTo>
                  <a:lnTo>
                    <a:pt x="471" y="369"/>
                  </a:lnTo>
                  <a:lnTo>
                    <a:pt x="459" y="376"/>
                  </a:lnTo>
                  <a:lnTo>
                    <a:pt x="447" y="386"/>
                  </a:lnTo>
                  <a:lnTo>
                    <a:pt x="433" y="387"/>
                  </a:lnTo>
                  <a:lnTo>
                    <a:pt x="419" y="388"/>
                  </a:lnTo>
                  <a:lnTo>
                    <a:pt x="415" y="374"/>
                  </a:lnTo>
                  <a:lnTo>
                    <a:pt x="400" y="376"/>
                  </a:lnTo>
                  <a:lnTo>
                    <a:pt x="389" y="366"/>
                  </a:lnTo>
                  <a:lnTo>
                    <a:pt x="385" y="351"/>
                  </a:lnTo>
                  <a:lnTo>
                    <a:pt x="381" y="336"/>
                  </a:lnTo>
                  <a:lnTo>
                    <a:pt x="371" y="326"/>
                  </a:lnTo>
                  <a:lnTo>
                    <a:pt x="354" y="320"/>
                  </a:lnTo>
                  <a:lnTo>
                    <a:pt x="338" y="314"/>
                  </a:lnTo>
                  <a:lnTo>
                    <a:pt x="328" y="304"/>
                  </a:lnTo>
                  <a:lnTo>
                    <a:pt x="317" y="293"/>
                  </a:lnTo>
                  <a:lnTo>
                    <a:pt x="319" y="273"/>
                  </a:lnTo>
                  <a:lnTo>
                    <a:pt x="326" y="250"/>
                  </a:lnTo>
                  <a:lnTo>
                    <a:pt x="340" y="248"/>
                  </a:lnTo>
                  <a:lnTo>
                    <a:pt x="351" y="260"/>
                  </a:lnTo>
                  <a:lnTo>
                    <a:pt x="365" y="258"/>
                  </a:lnTo>
                  <a:lnTo>
                    <a:pt x="375" y="241"/>
                  </a:lnTo>
                  <a:lnTo>
                    <a:pt x="371" y="226"/>
                  </a:lnTo>
                  <a:lnTo>
                    <a:pt x="358" y="209"/>
                  </a:lnTo>
                  <a:lnTo>
                    <a:pt x="348" y="199"/>
                  </a:lnTo>
                  <a:lnTo>
                    <a:pt x="342" y="176"/>
                  </a:lnTo>
                  <a:lnTo>
                    <a:pt x="337" y="161"/>
                  </a:lnTo>
                  <a:lnTo>
                    <a:pt x="339" y="142"/>
                  </a:lnTo>
                  <a:lnTo>
                    <a:pt x="332" y="120"/>
                  </a:lnTo>
                  <a:lnTo>
                    <a:pt x="328" y="105"/>
                  </a:lnTo>
                  <a:lnTo>
                    <a:pt x="330" y="87"/>
                  </a:lnTo>
                  <a:lnTo>
                    <a:pt x="342" y="77"/>
                  </a:lnTo>
                  <a:lnTo>
                    <a:pt x="352" y="61"/>
                  </a:lnTo>
                  <a:lnTo>
                    <a:pt x="363" y="52"/>
                  </a:lnTo>
                  <a:lnTo>
                    <a:pt x="364" y="33"/>
                  </a:lnTo>
                  <a:lnTo>
                    <a:pt x="364" y="20"/>
                  </a:lnTo>
                  <a:lnTo>
                    <a:pt x="366" y="14"/>
                  </a:lnTo>
                  <a:lnTo>
                    <a:pt x="366" y="14"/>
                  </a:lnTo>
                  <a:lnTo>
                    <a:pt x="358" y="11"/>
                  </a:lnTo>
                  <a:lnTo>
                    <a:pt x="348" y="0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28" y="26"/>
                  </a:lnTo>
                  <a:lnTo>
                    <a:pt x="319" y="47"/>
                  </a:lnTo>
                  <a:lnTo>
                    <a:pt x="305" y="50"/>
                  </a:lnTo>
                  <a:lnTo>
                    <a:pt x="295" y="65"/>
                  </a:lnTo>
                  <a:lnTo>
                    <a:pt x="281" y="67"/>
                  </a:lnTo>
                  <a:lnTo>
                    <a:pt x="271" y="83"/>
                  </a:lnTo>
                  <a:lnTo>
                    <a:pt x="261" y="100"/>
                  </a:lnTo>
                  <a:lnTo>
                    <a:pt x="252" y="115"/>
                  </a:lnTo>
                  <a:lnTo>
                    <a:pt x="241" y="132"/>
                  </a:lnTo>
                  <a:lnTo>
                    <a:pt x="231" y="148"/>
                  </a:lnTo>
                  <a:lnTo>
                    <a:pt x="220" y="157"/>
                  </a:lnTo>
                  <a:lnTo>
                    <a:pt x="200" y="164"/>
                  </a:lnTo>
                  <a:lnTo>
                    <a:pt x="189" y="152"/>
                  </a:lnTo>
                  <a:lnTo>
                    <a:pt x="184" y="137"/>
                  </a:lnTo>
                  <a:lnTo>
                    <a:pt x="168" y="132"/>
                  </a:lnTo>
                  <a:lnTo>
                    <a:pt x="164" y="117"/>
                  </a:lnTo>
                  <a:lnTo>
                    <a:pt x="160" y="102"/>
                  </a:lnTo>
                  <a:lnTo>
                    <a:pt x="150" y="91"/>
                  </a:lnTo>
                  <a:lnTo>
                    <a:pt x="137" y="75"/>
                  </a:lnTo>
                  <a:lnTo>
                    <a:pt x="126" y="64"/>
                  </a:lnTo>
                  <a:lnTo>
                    <a:pt x="114" y="73"/>
                  </a:lnTo>
                  <a:lnTo>
                    <a:pt x="100" y="74"/>
                  </a:lnTo>
                  <a:lnTo>
                    <a:pt x="95" y="60"/>
                  </a:lnTo>
                  <a:lnTo>
                    <a:pt x="92" y="44"/>
                  </a:lnTo>
                  <a:lnTo>
                    <a:pt x="93" y="26"/>
                  </a:lnTo>
                  <a:lnTo>
                    <a:pt x="88" y="11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4"/>
                  </a:lnTo>
                  <a:lnTo>
                    <a:pt x="69" y="26"/>
                  </a:lnTo>
                  <a:lnTo>
                    <a:pt x="68" y="45"/>
                  </a:lnTo>
                  <a:lnTo>
                    <a:pt x="66" y="64"/>
                  </a:lnTo>
                  <a:lnTo>
                    <a:pt x="58" y="88"/>
                  </a:lnTo>
                  <a:lnTo>
                    <a:pt x="52" y="112"/>
                  </a:lnTo>
                  <a:lnTo>
                    <a:pt x="41" y="128"/>
                  </a:lnTo>
                  <a:lnTo>
                    <a:pt x="32" y="144"/>
                  </a:lnTo>
                  <a:lnTo>
                    <a:pt x="36" y="158"/>
                  </a:lnTo>
                  <a:lnTo>
                    <a:pt x="34" y="178"/>
                  </a:lnTo>
                  <a:lnTo>
                    <a:pt x="24" y="195"/>
                  </a:lnTo>
                  <a:lnTo>
                    <a:pt x="10" y="195"/>
                  </a:lnTo>
                  <a:lnTo>
                    <a:pt x="0" y="212"/>
                  </a:lnTo>
                  <a:lnTo>
                    <a:pt x="16" y="21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24" name="Freeform 36">
              <a:extLst>
                <a:ext uri="{FF2B5EF4-FFF2-40B4-BE49-F238E27FC236}">
                  <a16:creationId xmlns:a16="http://schemas.microsoft.com/office/drawing/2014/main" id="{EA4A3CF7-B0F3-4851-A53C-094FEB645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92"/>
              <a:ext cx="247" cy="381"/>
            </a:xfrm>
            <a:custGeom>
              <a:avLst/>
              <a:gdLst>
                <a:gd name="T0" fmla="*/ 198 w 247"/>
                <a:gd name="T1" fmla="*/ 12 h 381"/>
                <a:gd name="T2" fmla="*/ 170 w 247"/>
                <a:gd name="T3" fmla="*/ 17 h 381"/>
                <a:gd name="T4" fmla="*/ 142 w 247"/>
                <a:gd name="T5" fmla="*/ 0 h 381"/>
                <a:gd name="T6" fmla="*/ 116 w 247"/>
                <a:gd name="T7" fmla="*/ 10 h 381"/>
                <a:gd name="T8" fmla="*/ 88 w 247"/>
                <a:gd name="T9" fmla="*/ 12 h 381"/>
                <a:gd name="T10" fmla="*/ 72 w 247"/>
                <a:gd name="T11" fmla="*/ 35 h 381"/>
                <a:gd name="T12" fmla="*/ 52 w 247"/>
                <a:gd name="T13" fmla="*/ 66 h 381"/>
                <a:gd name="T14" fmla="*/ 28 w 247"/>
                <a:gd name="T15" fmla="*/ 84 h 381"/>
                <a:gd name="T16" fmla="*/ 19 w 247"/>
                <a:gd name="T17" fmla="*/ 127 h 381"/>
                <a:gd name="T18" fmla="*/ 0 w 247"/>
                <a:gd name="T19" fmla="*/ 159 h 381"/>
                <a:gd name="T20" fmla="*/ 22 w 247"/>
                <a:gd name="T21" fmla="*/ 188 h 381"/>
                <a:gd name="T22" fmla="*/ 33 w 247"/>
                <a:gd name="T23" fmla="*/ 224 h 381"/>
                <a:gd name="T24" fmla="*/ 18 w 247"/>
                <a:gd name="T25" fmla="*/ 272 h 381"/>
                <a:gd name="T26" fmla="*/ 35 w 247"/>
                <a:gd name="T27" fmla="*/ 304 h 381"/>
                <a:gd name="T28" fmla="*/ 45 w 247"/>
                <a:gd name="T29" fmla="*/ 340 h 381"/>
                <a:gd name="T30" fmla="*/ 82 w 247"/>
                <a:gd name="T31" fmla="*/ 341 h 381"/>
                <a:gd name="T32" fmla="*/ 113 w 247"/>
                <a:gd name="T33" fmla="*/ 318 h 381"/>
                <a:gd name="T34" fmla="*/ 138 w 247"/>
                <a:gd name="T35" fmla="*/ 355 h 381"/>
                <a:gd name="T36" fmla="*/ 152 w 247"/>
                <a:gd name="T37" fmla="*/ 380 h 381"/>
                <a:gd name="T38" fmla="*/ 172 w 247"/>
                <a:gd name="T39" fmla="*/ 347 h 381"/>
                <a:gd name="T40" fmla="*/ 197 w 247"/>
                <a:gd name="T41" fmla="*/ 356 h 381"/>
                <a:gd name="T42" fmla="*/ 224 w 247"/>
                <a:gd name="T43" fmla="*/ 345 h 381"/>
                <a:gd name="T44" fmla="*/ 243 w 247"/>
                <a:gd name="T45" fmla="*/ 314 h 381"/>
                <a:gd name="T46" fmla="*/ 246 w 247"/>
                <a:gd name="T47" fmla="*/ 274 h 381"/>
                <a:gd name="T48" fmla="*/ 222 w 247"/>
                <a:gd name="T49" fmla="*/ 266 h 381"/>
                <a:gd name="T50" fmla="*/ 212 w 247"/>
                <a:gd name="T51" fmla="*/ 236 h 381"/>
                <a:gd name="T52" fmla="*/ 230 w 247"/>
                <a:gd name="T53" fmla="*/ 196 h 381"/>
                <a:gd name="T54" fmla="*/ 228 w 247"/>
                <a:gd name="T55" fmla="*/ 163 h 381"/>
                <a:gd name="T56" fmla="*/ 209 w 247"/>
                <a:gd name="T57" fmla="*/ 149 h 381"/>
                <a:gd name="T58" fmla="*/ 188 w 247"/>
                <a:gd name="T59" fmla="*/ 129 h 381"/>
                <a:gd name="T60" fmla="*/ 199 w 247"/>
                <a:gd name="T61" fmla="*/ 93 h 381"/>
                <a:gd name="T62" fmla="*/ 222 w 247"/>
                <a:gd name="T63" fmla="*/ 68 h 381"/>
                <a:gd name="T64" fmla="*/ 224 w 247"/>
                <a:gd name="T65" fmla="*/ 30 h 381"/>
                <a:gd name="T66" fmla="*/ 218 w 247"/>
                <a:gd name="T67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" h="381">
                  <a:moveTo>
                    <a:pt x="218" y="8"/>
                  </a:moveTo>
                  <a:lnTo>
                    <a:pt x="198" y="12"/>
                  </a:lnTo>
                  <a:lnTo>
                    <a:pt x="182" y="7"/>
                  </a:lnTo>
                  <a:lnTo>
                    <a:pt x="170" y="17"/>
                  </a:lnTo>
                  <a:lnTo>
                    <a:pt x="156" y="18"/>
                  </a:lnTo>
                  <a:lnTo>
                    <a:pt x="142" y="0"/>
                  </a:lnTo>
                  <a:lnTo>
                    <a:pt x="129" y="2"/>
                  </a:lnTo>
                  <a:lnTo>
                    <a:pt x="116" y="10"/>
                  </a:lnTo>
                  <a:lnTo>
                    <a:pt x="100" y="5"/>
                  </a:lnTo>
                  <a:lnTo>
                    <a:pt x="88" y="12"/>
                  </a:lnTo>
                  <a:lnTo>
                    <a:pt x="74" y="15"/>
                  </a:lnTo>
                  <a:lnTo>
                    <a:pt x="72" y="35"/>
                  </a:lnTo>
                  <a:lnTo>
                    <a:pt x="60" y="43"/>
                  </a:lnTo>
                  <a:lnTo>
                    <a:pt x="52" y="66"/>
                  </a:lnTo>
                  <a:lnTo>
                    <a:pt x="43" y="82"/>
                  </a:lnTo>
                  <a:lnTo>
                    <a:pt x="28" y="84"/>
                  </a:lnTo>
                  <a:lnTo>
                    <a:pt x="21" y="108"/>
                  </a:lnTo>
                  <a:lnTo>
                    <a:pt x="19" y="127"/>
                  </a:lnTo>
                  <a:lnTo>
                    <a:pt x="7" y="136"/>
                  </a:lnTo>
                  <a:lnTo>
                    <a:pt x="0" y="159"/>
                  </a:lnTo>
                  <a:lnTo>
                    <a:pt x="12" y="178"/>
                  </a:lnTo>
                  <a:lnTo>
                    <a:pt x="22" y="188"/>
                  </a:lnTo>
                  <a:lnTo>
                    <a:pt x="28" y="210"/>
                  </a:lnTo>
                  <a:lnTo>
                    <a:pt x="33" y="224"/>
                  </a:lnTo>
                  <a:lnTo>
                    <a:pt x="26" y="248"/>
                  </a:lnTo>
                  <a:lnTo>
                    <a:pt x="18" y="272"/>
                  </a:lnTo>
                  <a:lnTo>
                    <a:pt x="31" y="290"/>
                  </a:lnTo>
                  <a:lnTo>
                    <a:pt x="35" y="304"/>
                  </a:lnTo>
                  <a:lnTo>
                    <a:pt x="42" y="326"/>
                  </a:lnTo>
                  <a:lnTo>
                    <a:pt x="45" y="340"/>
                  </a:lnTo>
                  <a:lnTo>
                    <a:pt x="62" y="348"/>
                  </a:lnTo>
                  <a:lnTo>
                    <a:pt x="82" y="341"/>
                  </a:lnTo>
                  <a:lnTo>
                    <a:pt x="92" y="326"/>
                  </a:lnTo>
                  <a:lnTo>
                    <a:pt x="113" y="318"/>
                  </a:lnTo>
                  <a:lnTo>
                    <a:pt x="123" y="329"/>
                  </a:lnTo>
                  <a:lnTo>
                    <a:pt x="138" y="355"/>
                  </a:lnTo>
                  <a:lnTo>
                    <a:pt x="149" y="366"/>
                  </a:lnTo>
                  <a:lnTo>
                    <a:pt x="152" y="380"/>
                  </a:lnTo>
                  <a:lnTo>
                    <a:pt x="160" y="356"/>
                  </a:lnTo>
                  <a:lnTo>
                    <a:pt x="172" y="347"/>
                  </a:lnTo>
                  <a:lnTo>
                    <a:pt x="187" y="346"/>
                  </a:lnTo>
                  <a:lnTo>
                    <a:pt x="197" y="356"/>
                  </a:lnTo>
                  <a:lnTo>
                    <a:pt x="209" y="348"/>
                  </a:lnTo>
                  <a:lnTo>
                    <a:pt x="224" y="345"/>
                  </a:lnTo>
                  <a:lnTo>
                    <a:pt x="233" y="329"/>
                  </a:lnTo>
                  <a:lnTo>
                    <a:pt x="243" y="314"/>
                  </a:lnTo>
                  <a:lnTo>
                    <a:pt x="244" y="295"/>
                  </a:lnTo>
                  <a:lnTo>
                    <a:pt x="246" y="274"/>
                  </a:lnTo>
                  <a:lnTo>
                    <a:pt x="236" y="264"/>
                  </a:lnTo>
                  <a:lnTo>
                    <a:pt x="222" y="266"/>
                  </a:lnTo>
                  <a:lnTo>
                    <a:pt x="217" y="251"/>
                  </a:lnTo>
                  <a:lnTo>
                    <a:pt x="212" y="236"/>
                  </a:lnTo>
                  <a:lnTo>
                    <a:pt x="223" y="220"/>
                  </a:lnTo>
                  <a:lnTo>
                    <a:pt x="230" y="196"/>
                  </a:lnTo>
                  <a:lnTo>
                    <a:pt x="232" y="177"/>
                  </a:lnTo>
                  <a:lnTo>
                    <a:pt x="228" y="163"/>
                  </a:lnTo>
                  <a:lnTo>
                    <a:pt x="223" y="147"/>
                  </a:lnTo>
                  <a:lnTo>
                    <a:pt x="209" y="149"/>
                  </a:lnTo>
                  <a:lnTo>
                    <a:pt x="198" y="139"/>
                  </a:lnTo>
                  <a:lnTo>
                    <a:pt x="188" y="129"/>
                  </a:lnTo>
                  <a:lnTo>
                    <a:pt x="190" y="110"/>
                  </a:lnTo>
                  <a:lnTo>
                    <a:pt x="199" y="93"/>
                  </a:lnTo>
                  <a:lnTo>
                    <a:pt x="212" y="85"/>
                  </a:lnTo>
                  <a:lnTo>
                    <a:pt x="222" y="68"/>
                  </a:lnTo>
                  <a:lnTo>
                    <a:pt x="229" y="45"/>
                  </a:lnTo>
                  <a:lnTo>
                    <a:pt x="224" y="30"/>
                  </a:lnTo>
                  <a:lnTo>
                    <a:pt x="223" y="22"/>
                  </a:lnTo>
                  <a:lnTo>
                    <a:pt x="218" y="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25" name="Freeform 37">
              <a:extLst>
                <a:ext uri="{FF2B5EF4-FFF2-40B4-BE49-F238E27FC236}">
                  <a16:creationId xmlns:a16="http://schemas.microsoft.com/office/drawing/2014/main" id="{D9FF8F9B-A41B-4BFB-A0FA-AFB44A6FF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35"/>
              <a:ext cx="372" cy="617"/>
            </a:xfrm>
            <a:custGeom>
              <a:avLst/>
              <a:gdLst>
                <a:gd name="T0" fmla="*/ 368 w 372"/>
                <a:gd name="T1" fmla="*/ 171 h 617"/>
                <a:gd name="T2" fmla="*/ 344 w 372"/>
                <a:gd name="T3" fmla="*/ 191 h 617"/>
                <a:gd name="T4" fmla="*/ 321 w 372"/>
                <a:gd name="T5" fmla="*/ 189 h 617"/>
                <a:gd name="T6" fmla="*/ 301 w 372"/>
                <a:gd name="T7" fmla="*/ 194 h 617"/>
                <a:gd name="T8" fmla="*/ 287 w 372"/>
                <a:gd name="T9" fmla="*/ 222 h 617"/>
                <a:gd name="T10" fmla="*/ 263 w 372"/>
                <a:gd name="T11" fmla="*/ 241 h 617"/>
                <a:gd name="T12" fmla="*/ 278 w 372"/>
                <a:gd name="T13" fmla="*/ 265 h 617"/>
                <a:gd name="T14" fmla="*/ 277 w 372"/>
                <a:gd name="T15" fmla="*/ 310 h 617"/>
                <a:gd name="T16" fmla="*/ 278 w 372"/>
                <a:gd name="T17" fmla="*/ 337 h 617"/>
                <a:gd name="T18" fmla="*/ 298 w 372"/>
                <a:gd name="T19" fmla="*/ 358 h 617"/>
                <a:gd name="T20" fmla="*/ 287 w 372"/>
                <a:gd name="T21" fmla="*/ 393 h 617"/>
                <a:gd name="T22" fmla="*/ 264 w 372"/>
                <a:gd name="T23" fmla="*/ 419 h 617"/>
                <a:gd name="T24" fmla="*/ 259 w 372"/>
                <a:gd name="T25" fmla="*/ 449 h 617"/>
                <a:gd name="T26" fmla="*/ 256 w 372"/>
                <a:gd name="T27" fmla="*/ 488 h 617"/>
                <a:gd name="T28" fmla="*/ 228 w 372"/>
                <a:gd name="T29" fmla="*/ 491 h 617"/>
                <a:gd name="T30" fmla="*/ 219 w 372"/>
                <a:gd name="T31" fmla="*/ 461 h 617"/>
                <a:gd name="T32" fmla="*/ 201 w 372"/>
                <a:gd name="T33" fmla="*/ 502 h 617"/>
                <a:gd name="T34" fmla="*/ 179 w 372"/>
                <a:gd name="T35" fmla="*/ 526 h 617"/>
                <a:gd name="T36" fmla="*/ 170 w 372"/>
                <a:gd name="T37" fmla="*/ 569 h 617"/>
                <a:gd name="T38" fmla="*/ 156 w 372"/>
                <a:gd name="T39" fmla="*/ 598 h 617"/>
                <a:gd name="T40" fmla="*/ 132 w 372"/>
                <a:gd name="T41" fmla="*/ 616 h 617"/>
                <a:gd name="T42" fmla="*/ 105 w 372"/>
                <a:gd name="T43" fmla="*/ 598 h 617"/>
                <a:gd name="T44" fmla="*/ 109 w 372"/>
                <a:gd name="T45" fmla="*/ 587 h 617"/>
                <a:gd name="T46" fmla="*/ 100 w 372"/>
                <a:gd name="T47" fmla="*/ 556 h 617"/>
                <a:gd name="T48" fmla="*/ 71 w 372"/>
                <a:gd name="T49" fmla="*/ 561 h 617"/>
                <a:gd name="T50" fmla="*/ 45 w 372"/>
                <a:gd name="T51" fmla="*/ 571 h 617"/>
                <a:gd name="T52" fmla="*/ 37 w 372"/>
                <a:gd name="T53" fmla="*/ 541 h 617"/>
                <a:gd name="T54" fmla="*/ 34 w 372"/>
                <a:gd name="T55" fmla="*/ 507 h 617"/>
                <a:gd name="T56" fmla="*/ 31 w 372"/>
                <a:gd name="T57" fmla="*/ 472 h 617"/>
                <a:gd name="T58" fmla="*/ 53 w 372"/>
                <a:gd name="T59" fmla="*/ 448 h 617"/>
                <a:gd name="T60" fmla="*/ 45 w 372"/>
                <a:gd name="T61" fmla="*/ 418 h 617"/>
                <a:gd name="T62" fmla="*/ 50 w 372"/>
                <a:gd name="T63" fmla="*/ 388 h 617"/>
                <a:gd name="T64" fmla="*/ 35 w 372"/>
                <a:gd name="T65" fmla="*/ 361 h 617"/>
                <a:gd name="T66" fmla="*/ 47 w 372"/>
                <a:gd name="T67" fmla="*/ 326 h 617"/>
                <a:gd name="T68" fmla="*/ 50 w 372"/>
                <a:gd name="T69" fmla="*/ 288 h 617"/>
                <a:gd name="T70" fmla="*/ 25 w 372"/>
                <a:gd name="T71" fmla="*/ 279 h 617"/>
                <a:gd name="T72" fmla="*/ 11 w 372"/>
                <a:gd name="T73" fmla="*/ 254 h 617"/>
                <a:gd name="T74" fmla="*/ 6 w 372"/>
                <a:gd name="T75" fmla="*/ 241 h 617"/>
                <a:gd name="T76" fmla="*/ 10 w 372"/>
                <a:gd name="T77" fmla="*/ 228 h 617"/>
                <a:gd name="T78" fmla="*/ 7 w 372"/>
                <a:gd name="T79" fmla="*/ 194 h 617"/>
                <a:gd name="T80" fmla="*/ 44 w 372"/>
                <a:gd name="T81" fmla="*/ 193 h 617"/>
                <a:gd name="T82" fmla="*/ 71 w 372"/>
                <a:gd name="T83" fmla="*/ 183 h 617"/>
                <a:gd name="T84" fmla="*/ 90 w 372"/>
                <a:gd name="T85" fmla="*/ 151 h 617"/>
                <a:gd name="T86" fmla="*/ 114 w 372"/>
                <a:gd name="T87" fmla="*/ 133 h 617"/>
                <a:gd name="T88" fmla="*/ 130 w 372"/>
                <a:gd name="T89" fmla="*/ 113 h 617"/>
                <a:gd name="T90" fmla="*/ 152 w 372"/>
                <a:gd name="T91" fmla="*/ 87 h 617"/>
                <a:gd name="T92" fmla="*/ 182 w 372"/>
                <a:gd name="T93" fmla="*/ 66 h 617"/>
                <a:gd name="T94" fmla="*/ 207 w 372"/>
                <a:gd name="T95" fmla="*/ 48 h 617"/>
                <a:gd name="T96" fmla="*/ 233 w 372"/>
                <a:gd name="T97" fmla="*/ 37 h 617"/>
                <a:gd name="T98" fmla="*/ 227 w 372"/>
                <a:gd name="T99" fmla="*/ 69 h 617"/>
                <a:gd name="T100" fmla="*/ 251 w 372"/>
                <a:gd name="T101" fmla="*/ 50 h 617"/>
                <a:gd name="T102" fmla="*/ 271 w 372"/>
                <a:gd name="T103" fmla="*/ 19 h 617"/>
                <a:gd name="T104" fmla="*/ 295 w 372"/>
                <a:gd name="T105" fmla="*/ 0 h 617"/>
                <a:gd name="T106" fmla="*/ 283 w 372"/>
                <a:gd name="T107" fmla="*/ 36 h 617"/>
                <a:gd name="T108" fmla="*/ 272 w 372"/>
                <a:gd name="T109" fmla="*/ 72 h 617"/>
                <a:gd name="T110" fmla="*/ 303 w 372"/>
                <a:gd name="T111" fmla="*/ 76 h 617"/>
                <a:gd name="T112" fmla="*/ 327 w 372"/>
                <a:gd name="T113" fmla="*/ 85 h 617"/>
                <a:gd name="T114" fmla="*/ 336 w 372"/>
                <a:gd name="T115" fmla="*/ 114 h 617"/>
                <a:gd name="T116" fmla="*/ 355 w 372"/>
                <a:gd name="T117" fmla="*/ 127 h 617"/>
                <a:gd name="T118" fmla="*/ 369 w 372"/>
                <a:gd name="T119" fmla="*/ 154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617">
                  <a:moveTo>
                    <a:pt x="371" y="159"/>
                  </a:moveTo>
                  <a:lnTo>
                    <a:pt x="368" y="171"/>
                  </a:lnTo>
                  <a:lnTo>
                    <a:pt x="355" y="181"/>
                  </a:lnTo>
                  <a:lnTo>
                    <a:pt x="344" y="191"/>
                  </a:lnTo>
                  <a:lnTo>
                    <a:pt x="331" y="198"/>
                  </a:lnTo>
                  <a:lnTo>
                    <a:pt x="321" y="189"/>
                  </a:lnTo>
                  <a:lnTo>
                    <a:pt x="311" y="178"/>
                  </a:lnTo>
                  <a:lnTo>
                    <a:pt x="301" y="194"/>
                  </a:lnTo>
                  <a:lnTo>
                    <a:pt x="299" y="213"/>
                  </a:lnTo>
                  <a:lnTo>
                    <a:pt x="287" y="222"/>
                  </a:lnTo>
                  <a:lnTo>
                    <a:pt x="275" y="232"/>
                  </a:lnTo>
                  <a:lnTo>
                    <a:pt x="263" y="241"/>
                  </a:lnTo>
                  <a:lnTo>
                    <a:pt x="267" y="254"/>
                  </a:lnTo>
                  <a:lnTo>
                    <a:pt x="278" y="265"/>
                  </a:lnTo>
                  <a:lnTo>
                    <a:pt x="278" y="291"/>
                  </a:lnTo>
                  <a:lnTo>
                    <a:pt x="277" y="310"/>
                  </a:lnTo>
                  <a:lnTo>
                    <a:pt x="267" y="326"/>
                  </a:lnTo>
                  <a:lnTo>
                    <a:pt x="278" y="337"/>
                  </a:lnTo>
                  <a:lnTo>
                    <a:pt x="288" y="347"/>
                  </a:lnTo>
                  <a:lnTo>
                    <a:pt x="298" y="358"/>
                  </a:lnTo>
                  <a:lnTo>
                    <a:pt x="296" y="377"/>
                  </a:lnTo>
                  <a:lnTo>
                    <a:pt x="287" y="393"/>
                  </a:lnTo>
                  <a:lnTo>
                    <a:pt x="277" y="409"/>
                  </a:lnTo>
                  <a:lnTo>
                    <a:pt x="264" y="419"/>
                  </a:lnTo>
                  <a:lnTo>
                    <a:pt x="254" y="435"/>
                  </a:lnTo>
                  <a:lnTo>
                    <a:pt x="259" y="449"/>
                  </a:lnTo>
                  <a:lnTo>
                    <a:pt x="257" y="470"/>
                  </a:lnTo>
                  <a:lnTo>
                    <a:pt x="256" y="488"/>
                  </a:lnTo>
                  <a:lnTo>
                    <a:pt x="243" y="497"/>
                  </a:lnTo>
                  <a:lnTo>
                    <a:pt x="228" y="491"/>
                  </a:lnTo>
                  <a:lnTo>
                    <a:pt x="223" y="475"/>
                  </a:lnTo>
                  <a:lnTo>
                    <a:pt x="219" y="461"/>
                  </a:lnTo>
                  <a:lnTo>
                    <a:pt x="208" y="478"/>
                  </a:lnTo>
                  <a:lnTo>
                    <a:pt x="201" y="502"/>
                  </a:lnTo>
                  <a:lnTo>
                    <a:pt x="193" y="525"/>
                  </a:lnTo>
                  <a:lnTo>
                    <a:pt x="179" y="526"/>
                  </a:lnTo>
                  <a:lnTo>
                    <a:pt x="172" y="549"/>
                  </a:lnTo>
                  <a:lnTo>
                    <a:pt x="170" y="569"/>
                  </a:lnTo>
                  <a:lnTo>
                    <a:pt x="168" y="588"/>
                  </a:lnTo>
                  <a:lnTo>
                    <a:pt x="156" y="598"/>
                  </a:lnTo>
                  <a:lnTo>
                    <a:pt x="144" y="606"/>
                  </a:lnTo>
                  <a:lnTo>
                    <a:pt x="132" y="616"/>
                  </a:lnTo>
                  <a:lnTo>
                    <a:pt x="116" y="609"/>
                  </a:lnTo>
                  <a:lnTo>
                    <a:pt x="105" y="598"/>
                  </a:lnTo>
                  <a:lnTo>
                    <a:pt x="105" y="598"/>
                  </a:lnTo>
                  <a:lnTo>
                    <a:pt x="109" y="587"/>
                  </a:lnTo>
                  <a:lnTo>
                    <a:pt x="111" y="568"/>
                  </a:lnTo>
                  <a:lnTo>
                    <a:pt x="100" y="556"/>
                  </a:lnTo>
                  <a:lnTo>
                    <a:pt x="86" y="559"/>
                  </a:lnTo>
                  <a:lnTo>
                    <a:pt x="71" y="561"/>
                  </a:lnTo>
                  <a:lnTo>
                    <a:pt x="58" y="561"/>
                  </a:lnTo>
                  <a:lnTo>
                    <a:pt x="45" y="571"/>
                  </a:lnTo>
                  <a:lnTo>
                    <a:pt x="35" y="559"/>
                  </a:lnTo>
                  <a:lnTo>
                    <a:pt x="37" y="541"/>
                  </a:lnTo>
                  <a:lnTo>
                    <a:pt x="33" y="526"/>
                  </a:lnTo>
                  <a:lnTo>
                    <a:pt x="34" y="507"/>
                  </a:lnTo>
                  <a:lnTo>
                    <a:pt x="30" y="493"/>
                  </a:lnTo>
                  <a:lnTo>
                    <a:pt x="31" y="472"/>
                  </a:lnTo>
                  <a:lnTo>
                    <a:pt x="43" y="464"/>
                  </a:lnTo>
                  <a:lnTo>
                    <a:pt x="53" y="448"/>
                  </a:lnTo>
                  <a:lnTo>
                    <a:pt x="49" y="434"/>
                  </a:lnTo>
                  <a:lnTo>
                    <a:pt x="45" y="418"/>
                  </a:lnTo>
                  <a:lnTo>
                    <a:pt x="55" y="402"/>
                  </a:lnTo>
                  <a:lnTo>
                    <a:pt x="50" y="388"/>
                  </a:lnTo>
                  <a:lnTo>
                    <a:pt x="40" y="377"/>
                  </a:lnTo>
                  <a:lnTo>
                    <a:pt x="35" y="361"/>
                  </a:lnTo>
                  <a:lnTo>
                    <a:pt x="37" y="343"/>
                  </a:lnTo>
                  <a:lnTo>
                    <a:pt x="47" y="326"/>
                  </a:lnTo>
                  <a:lnTo>
                    <a:pt x="55" y="303"/>
                  </a:lnTo>
                  <a:lnTo>
                    <a:pt x="50" y="288"/>
                  </a:lnTo>
                  <a:lnTo>
                    <a:pt x="40" y="279"/>
                  </a:lnTo>
                  <a:lnTo>
                    <a:pt x="25" y="279"/>
                  </a:lnTo>
                  <a:lnTo>
                    <a:pt x="21" y="265"/>
                  </a:lnTo>
                  <a:lnTo>
                    <a:pt x="11" y="254"/>
                  </a:lnTo>
                  <a:lnTo>
                    <a:pt x="6" y="239"/>
                  </a:lnTo>
                  <a:lnTo>
                    <a:pt x="6" y="241"/>
                  </a:lnTo>
                  <a:lnTo>
                    <a:pt x="13" y="235"/>
                  </a:lnTo>
                  <a:lnTo>
                    <a:pt x="10" y="228"/>
                  </a:lnTo>
                  <a:lnTo>
                    <a:pt x="0" y="218"/>
                  </a:lnTo>
                  <a:lnTo>
                    <a:pt x="7" y="194"/>
                  </a:lnTo>
                  <a:lnTo>
                    <a:pt x="21" y="192"/>
                  </a:lnTo>
                  <a:lnTo>
                    <a:pt x="44" y="193"/>
                  </a:lnTo>
                  <a:lnTo>
                    <a:pt x="61" y="200"/>
                  </a:lnTo>
                  <a:lnTo>
                    <a:pt x="71" y="183"/>
                  </a:lnTo>
                  <a:lnTo>
                    <a:pt x="78" y="159"/>
                  </a:lnTo>
                  <a:lnTo>
                    <a:pt x="90" y="151"/>
                  </a:lnTo>
                  <a:lnTo>
                    <a:pt x="104" y="149"/>
                  </a:lnTo>
                  <a:lnTo>
                    <a:pt x="114" y="133"/>
                  </a:lnTo>
                  <a:lnTo>
                    <a:pt x="117" y="114"/>
                  </a:lnTo>
                  <a:lnTo>
                    <a:pt x="130" y="113"/>
                  </a:lnTo>
                  <a:lnTo>
                    <a:pt x="140" y="97"/>
                  </a:lnTo>
                  <a:lnTo>
                    <a:pt x="152" y="87"/>
                  </a:lnTo>
                  <a:lnTo>
                    <a:pt x="170" y="75"/>
                  </a:lnTo>
                  <a:lnTo>
                    <a:pt x="182" y="66"/>
                  </a:lnTo>
                  <a:lnTo>
                    <a:pt x="195" y="57"/>
                  </a:lnTo>
                  <a:lnTo>
                    <a:pt x="207" y="48"/>
                  </a:lnTo>
                  <a:lnTo>
                    <a:pt x="218" y="39"/>
                  </a:lnTo>
                  <a:lnTo>
                    <a:pt x="233" y="37"/>
                  </a:lnTo>
                  <a:lnTo>
                    <a:pt x="223" y="53"/>
                  </a:lnTo>
                  <a:lnTo>
                    <a:pt x="227" y="69"/>
                  </a:lnTo>
                  <a:lnTo>
                    <a:pt x="239" y="59"/>
                  </a:lnTo>
                  <a:lnTo>
                    <a:pt x="251" y="50"/>
                  </a:lnTo>
                  <a:lnTo>
                    <a:pt x="261" y="34"/>
                  </a:lnTo>
                  <a:lnTo>
                    <a:pt x="271" y="19"/>
                  </a:lnTo>
                  <a:lnTo>
                    <a:pt x="283" y="9"/>
                  </a:lnTo>
                  <a:lnTo>
                    <a:pt x="295" y="0"/>
                  </a:lnTo>
                  <a:lnTo>
                    <a:pt x="293" y="19"/>
                  </a:lnTo>
                  <a:lnTo>
                    <a:pt x="283" y="36"/>
                  </a:lnTo>
                  <a:lnTo>
                    <a:pt x="273" y="52"/>
                  </a:lnTo>
                  <a:lnTo>
                    <a:pt x="272" y="72"/>
                  </a:lnTo>
                  <a:lnTo>
                    <a:pt x="282" y="83"/>
                  </a:lnTo>
                  <a:lnTo>
                    <a:pt x="303" y="76"/>
                  </a:lnTo>
                  <a:lnTo>
                    <a:pt x="317" y="75"/>
                  </a:lnTo>
                  <a:lnTo>
                    <a:pt x="327" y="85"/>
                  </a:lnTo>
                  <a:lnTo>
                    <a:pt x="331" y="99"/>
                  </a:lnTo>
                  <a:lnTo>
                    <a:pt x="336" y="114"/>
                  </a:lnTo>
                  <a:lnTo>
                    <a:pt x="340" y="129"/>
                  </a:lnTo>
                  <a:lnTo>
                    <a:pt x="355" y="127"/>
                  </a:lnTo>
                  <a:lnTo>
                    <a:pt x="361" y="150"/>
                  </a:lnTo>
                  <a:lnTo>
                    <a:pt x="369" y="154"/>
                  </a:lnTo>
                  <a:lnTo>
                    <a:pt x="371" y="159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37926" name="Text Box 38">
              <a:extLst>
                <a:ext uri="{FF2B5EF4-FFF2-40B4-BE49-F238E27FC236}">
                  <a16:creationId xmlns:a16="http://schemas.microsoft.com/office/drawing/2014/main" id="{69824088-9844-461A-BA2B-ADBC666DCC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" y="3557"/>
              <a:ext cx="313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Messina</a:t>
              </a:r>
              <a:endParaRPr lang="it-IT" altLang="it-IT" sz="2216"/>
            </a:p>
          </p:txBody>
        </p:sp>
        <p:sp>
          <p:nvSpPr>
            <p:cNvPr id="37927" name="Rectangle 39">
              <a:extLst>
                <a:ext uri="{FF2B5EF4-FFF2-40B4-BE49-F238E27FC236}">
                  <a16:creationId xmlns:a16="http://schemas.microsoft.com/office/drawing/2014/main" id="{D38E14F3-64DA-4D06-BC4B-2D1A2D2BFB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54" y="358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28" name="Text Box 40">
              <a:extLst>
                <a:ext uri="{FF2B5EF4-FFF2-40B4-BE49-F238E27FC236}">
                  <a16:creationId xmlns:a16="http://schemas.microsoft.com/office/drawing/2014/main" id="{55DBC5D2-12F8-47AC-B2E0-9D5E581B7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" y="3570"/>
              <a:ext cx="31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Palermo</a:t>
              </a:r>
              <a:endParaRPr lang="it-IT" altLang="it-IT" sz="2216"/>
            </a:p>
          </p:txBody>
        </p:sp>
        <p:sp>
          <p:nvSpPr>
            <p:cNvPr id="37929" name="Rectangle 41">
              <a:extLst>
                <a:ext uri="{FF2B5EF4-FFF2-40B4-BE49-F238E27FC236}">
                  <a16:creationId xmlns:a16="http://schemas.microsoft.com/office/drawing/2014/main" id="{437AD242-526C-44A4-B8BE-82CDF80DB5B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89" y="3597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30" name="Text Box 42">
              <a:extLst>
                <a:ext uri="{FF2B5EF4-FFF2-40B4-BE49-F238E27FC236}">
                  <a16:creationId xmlns:a16="http://schemas.microsoft.com/office/drawing/2014/main" id="{8766968F-54EC-48A5-8165-A60F91977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3842"/>
              <a:ext cx="30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Catania</a:t>
              </a:r>
              <a:endParaRPr lang="it-IT" altLang="it-IT" sz="2216"/>
            </a:p>
          </p:txBody>
        </p:sp>
        <p:sp>
          <p:nvSpPr>
            <p:cNvPr id="37931" name="Rectangle 43">
              <a:extLst>
                <a:ext uri="{FF2B5EF4-FFF2-40B4-BE49-F238E27FC236}">
                  <a16:creationId xmlns:a16="http://schemas.microsoft.com/office/drawing/2014/main" id="{E6365783-482A-4EB9-9285-1060BD6740C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75" y="3870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32" name="Text Box 44">
              <a:extLst>
                <a:ext uri="{FF2B5EF4-FFF2-40B4-BE49-F238E27FC236}">
                  <a16:creationId xmlns:a16="http://schemas.microsoft.com/office/drawing/2014/main" id="{E37FF7F8-B1B1-488F-A1C4-5D094A548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" y="2478"/>
              <a:ext cx="294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Sassari</a:t>
              </a:r>
              <a:endParaRPr lang="it-IT" altLang="it-IT" sz="2216"/>
            </a:p>
          </p:txBody>
        </p:sp>
        <p:sp>
          <p:nvSpPr>
            <p:cNvPr id="37933" name="Rectangle 45">
              <a:extLst>
                <a:ext uri="{FF2B5EF4-FFF2-40B4-BE49-F238E27FC236}">
                  <a16:creationId xmlns:a16="http://schemas.microsoft.com/office/drawing/2014/main" id="{19052E30-992F-4E9E-BB56-100FD484E26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8" y="2507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34" name="Text Box 46">
              <a:extLst>
                <a:ext uri="{FF2B5EF4-FFF2-40B4-BE49-F238E27FC236}">
                  <a16:creationId xmlns:a16="http://schemas.microsoft.com/office/drawing/2014/main" id="{1CD0AC57-3560-4647-8B1B-1B76E1EAD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" y="3160"/>
              <a:ext cx="298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Cagliari</a:t>
              </a:r>
              <a:endParaRPr lang="it-IT" altLang="it-IT" sz="2216"/>
            </a:p>
          </p:txBody>
        </p:sp>
        <p:sp>
          <p:nvSpPr>
            <p:cNvPr id="37935" name="Rectangle 47">
              <a:extLst>
                <a:ext uri="{FF2B5EF4-FFF2-40B4-BE49-F238E27FC236}">
                  <a16:creationId xmlns:a16="http://schemas.microsoft.com/office/drawing/2014/main" id="{D9C73993-E30C-480B-A0D5-BEBBC587B1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68" y="3188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36" name="Text Box 48">
              <a:extLst>
                <a:ext uri="{FF2B5EF4-FFF2-40B4-BE49-F238E27FC236}">
                  <a16:creationId xmlns:a16="http://schemas.microsoft.com/office/drawing/2014/main" id="{A8DB0308-19FD-467E-99E2-0F8804230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" y="919"/>
              <a:ext cx="27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Turino</a:t>
              </a:r>
              <a:endParaRPr lang="it-IT" altLang="it-IT" sz="2216"/>
            </a:p>
          </p:txBody>
        </p:sp>
        <p:sp>
          <p:nvSpPr>
            <p:cNvPr id="37937" name="Rectangle 49">
              <a:extLst>
                <a:ext uri="{FF2B5EF4-FFF2-40B4-BE49-F238E27FC236}">
                  <a16:creationId xmlns:a16="http://schemas.microsoft.com/office/drawing/2014/main" id="{1939F146-58AC-4755-ABBD-76C5908D5D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6" y="947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38" name="Text Box 50">
              <a:extLst>
                <a:ext uri="{FF2B5EF4-FFF2-40B4-BE49-F238E27FC236}">
                  <a16:creationId xmlns:a16="http://schemas.microsoft.com/office/drawing/2014/main" id="{D260A6E8-6AC7-48A4-B0BC-1FBA04360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" y="650"/>
              <a:ext cx="25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Aosta</a:t>
              </a:r>
              <a:endParaRPr lang="it-IT" altLang="it-IT" sz="2216"/>
            </a:p>
          </p:txBody>
        </p:sp>
        <p:sp>
          <p:nvSpPr>
            <p:cNvPr id="37939" name="Rectangle 51">
              <a:extLst>
                <a:ext uri="{FF2B5EF4-FFF2-40B4-BE49-F238E27FC236}">
                  <a16:creationId xmlns:a16="http://schemas.microsoft.com/office/drawing/2014/main" id="{324ACEE9-F3FC-454F-A455-23C8DD65EE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3" y="675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40" name="Text Box 52">
              <a:extLst>
                <a:ext uri="{FF2B5EF4-FFF2-40B4-BE49-F238E27FC236}">
                  <a16:creationId xmlns:a16="http://schemas.microsoft.com/office/drawing/2014/main" id="{20FA5682-DC7A-4A60-8B41-2BC1FFBAD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" y="708"/>
              <a:ext cx="276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Milano</a:t>
              </a:r>
              <a:endParaRPr lang="it-IT" altLang="it-IT" sz="2216"/>
            </a:p>
          </p:txBody>
        </p:sp>
        <p:sp>
          <p:nvSpPr>
            <p:cNvPr id="37941" name="Rectangle 53">
              <a:extLst>
                <a:ext uri="{FF2B5EF4-FFF2-40B4-BE49-F238E27FC236}">
                  <a16:creationId xmlns:a16="http://schemas.microsoft.com/office/drawing/2014/main" id="{E310BE49-72A1-4DA0-B5F5-E7436AE43B6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18" y="73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42" name="Text Box 54">
              <a:extLst>
                <a:ext uri="{FF2B5EF4-FFF2-40B4-BE49-F238E27FC236}">
                  <a16:creationId xmlns:a16="http://schemas.microsoft.com/office/drawing/2014/main" id="{A4C3A5CC-30B3-46BD-96A1-B2CC456BA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" y="1127"/>
              <a:ext cx="302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Genova</a:t>
              </a:r>
              <a:endParaRPr lang="it-IT" altLang="it-IT" sz="2216"/>
            </a:p>
          </p:txBody>
        </p:sp>
        <p:sp>
          <p:nvSpPr>
            <p:cNvPr id="37943" name="Rectangle 55">
              <a:extLst>
                <a:ext uri="{FF2B5EF4-FFF2-40B4-BE49-F238E27FC236}">
                  <a16:creationId xmlns:a16="http://schemas.microsoft.com/office/drawing/2014/main" id="{CC1E061C-AAB8-4D68-A7F9-2E5D6DA565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60" y="1155"/>
              <a:ext cx="40" cy="61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44" name="Text Box 56">
              <a:extLst>
                <a:ext uri="{FF2B5EF4-FFF2-40B4-BE49-F238E27FC236}">
                  <a16:creationId xmlns:a16="http://schemas.microsoft.com/office/drawing/2014/main" id="{9CFCCC46-33B5-4E6B-AA0D-605A5DD06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" y="1050"/>
              <a:ext cx="312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Bologna</a:t>
              </a:r>
              <a:endParaRPr lang="it-IT" altLang="it-IT" sz="2216"/>
            </a:p>
          </p:txBody>
        </p:sp>
        <p:sp>
          <p:nvSpPr>
            <p:cNvPr id="37945" name="Rectangle 57">
              <a:extLst>
                <a:ext uri="{FF2B5EF4-FFF2-40B4-BE49-F238E27FC236}">
                  <a16:creationId xmlns:a16="http://schemas.microsoft.com/office/drawing/2014/main" id="{1AE67CAB-6534-44F0-B87F-7EEB5892DA2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64" y="1075"/>
              <a:ext cx="39" cy="61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46" name="Text Box 58">
              <a:extLst>
                <a:ext uri="{FF2B5EF4-FFF2-40B4-BE49-F238E27FC236}">
                  <a16:creationId xmlns:a16="http://schemas.microsoft.com/office/drawing/2014/main" id="{79FB3870-4024-4F1C-82F2-8C53352E3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" y="229"/>
              <a:ext cx="309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Bolzano</a:t>
              </a:r>
              <a:endParaRPr lang="it-IT" altLang="it-IT" sz="2216"/>
            </a:p>
          </p:txBody>
        </p:sp>
        <p:sp>
          <p:nvSpPr>
            <p:cNvPr id="37947" name="Rectangle 59">
              <a:extLst>
                <a:ext uri="{FF2B5EF4-FFF2-40B4-BE49-F238E27FC236}">
                  <a16:creationId xmlns:a16="http://schemas.microsoft.com/office/drawing/2014/main" id="{29A65B40-760F-4EDE-B597-21F10EAA15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26" y="255"/>
              <a:ext cx="40" cy="61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48" name="Text Box 60">
              <a:extLst>
                <a:ext uri="{FF2B5EF4-FFF2-40B4-BE49-F238E27FC236}">
                  <a16:creationId xmlns:a16="http://schemas.microsoft.com/office/drawing/2014/main" id="{4AEA16BD-F7FD-4B58-8955-2AB5113FF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13"/>
              <a:ext cx="29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Verona</a:t>
              </a:r>
              <a:endParaRPr lang="it-IT" altLang="it-IT" sz="2216"/>
            </a:p>
          </p:txBody>
        </p:sp>
        <p:sp>
          <p:nvSpPr>
            <p:cNvPr id="37949" name="Rectangle 61">
              <a:extLst>
                <a:ext uri="{FF2B5EF4-FFF2-40B4-BE49-F238E27FC236}">
                  <a16:creationId xmlns:a16="http://schemas.microsoft.com/office/drawing/2014/main" id="{7D4B17DB-50AF-4F6E-9FA7-4AE40BA22F5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87" y="739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50" name="Text Box 62">
              <a:extLst>
                <a:ext uri="{FF2B5EF4-FFF2-40B4-BE49-F238E27FC236}">
                  <a16:creationId xmlns:a16="http://schemas.microsoft.com/office/drawing/2014/main" id="{73099EF9-E044-4D77-A95A-34CB2E8E2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" y="352"/>
              <a:ext cx="259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Udine</a:t>
              </a:r>
              <a:endParaRPr lang="it-IT" altLang="it-IT" sz="2216"/>
            </a:p>
          </p:txBody>
        </p:sp>
        <p:sp>
          <p:nvSpPr>
            <p:cNvPr id="37951" name="Rectangle 63">
              <a:extLst>
                <a:ext uri="{FF2B5EF4-FFF2-40B4-BE49-F238E27FC236}">
                  <a16:creationId xmlns:a16="http://schemas.microsoft.com/office/drawing/2014/main" id="{BF5C0546-4063-43B7-A34B-D329CCAB42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50" y="377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52" name="Text Box 64">
              <a:extLst>
                <a:ext uri="{FF2B5EF4-FFF2-40B4-BE49-F238E27FC236}">
                  <a16:creationId xmlns:a16="http://schemas.microsoft.com/office/drawing/2014/main" id="{B18FB796-8BF7-4CA6-9DEC-2943633A5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" y="1465"/>
              <a:ext cx="22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Pisa</a:t>
              </a:r>
              <a:endParaRPr lang="it-IT" altLang="it-IT" sz="2216"/>
            </a:p>
          </p:txBody>
        </p:sp>
        <p:sp>
          <p:nvSpPr>
            <p:cNvPr id="37953" name="Rectangle 65">
              <a:extLst>
                <a:ext uri="{FF2B5EF4-FFF2-40B4-BE49-F238E27FC236}">
                  <a16:creationId xmlns:a16="http://schemas.microsoft.com/office/drawing/2014/main" id="{89D4D7AB-6BBE-48F6-A80F-DB534D20C7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08" y="1492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54" name="Text Box 66">
              <a:extLst>
                <a:ext uri="{FF2B5EF4-FFF2-40B4-BE49-F238E27FC236}">
                  <a16:creationId xmlns:a16="http://schemas.microsoft.com/office/drawing/2014/main" id="{8C3D60FC-8C39-491B-9E93-87F207253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" y="1447"/>
              <a:ext cx="294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Firenze</a:t>
              </a:r>
              <a:endParaRPr lang="it-IT" altLang="it-IT" sz="2216"/>
            </a:p>
          </p:txBody>
        </p:sp>
        <p:sp>
          <p:nvSpPr>
            <p:cNvPr id="37955" name="Rectangle 67">
              <a:extLst>
                <a:ext uri="{FF2B5EF4-FFF2-40B4-BE49-F238E27FC236}">
                  <a16:creationId xmlns:a16="http://schemas.microsoft.com/office/drawing/2014/main" id="{C942FDB9-797D-4BD8-8477-0A71085ED8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39" y="147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56" name="Text Box 68">
              <a:extLst>
                <a:ext uri="{FF2B5EF4-FFF2-40B4-BE49-F238E27FC236}">
                  <a16:creationId xmlns:a16="http://schemas.microsoft.com/office/drawing/2014/main" id="{ABC39E52-483D-4D0C-B35C-8F00F535C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1460"/>
              <a:ext cx="298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Ancona</a:t>
              </a:r>
              <a:endParaRPr lang="it-IT" altLang="it-IT" sz="2216"/>
            </a:p>
          </p:txBody>
        </p:sp>
        <p:sp>
          <p:nvSpPr>
            <p:cNvPr id="37957" name="Rectangle 69">
              <a:extLst>
                <a:ext uri="{FF2B5EF4-FFF2-40B4-BE49-F238E27FC236}">
                  <a16:creationId xmlns:a16="http://schemas.microsoft.com/office/drawing/2014/main" id="{C102836B-93C4-4F32-83D3-3F89857998F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22" y="1488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58" name="Text Box 70">
              <a:extLst>
                <a:ext uri="{FF2B5EF4-FFF2-40B4-BE49-F238E27FC236}">
                  <a16:creationId xmlns:a16="http://schemas.microsoft.com/office/drawing/2014/main" id="{AF9801E3-B6F1-4ED9-9146-01817C69B4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" y="2067"/>
              <a:ext cx="261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Roma</a:t>
              </a:r>
              <a:endParaRPr lang="it-IT" altLang="it-IT" sz="2216"/>
            </a:p>
          </p:txBody>
        </p:sp>
        <p:sp>
          <p:nvSpPr>
            <p:cNvPr id="37959" name="Rectangle 71">
              <a:extLst>
                <a:ext uri="{FF2B5EF4-FFF2-40B4-BE49-F238E27FC236}">
                  <a16:creationId xmlns:a16="http://schemas.microsoft.com/office/drawing/2014/main" id="{C8026F2E-EA4A-41B3-A8E6-6C2B3D3AEEA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43" y="2093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60" name="Text Box 72">
              <a:extLst>
                <a:ext uri="{FF2B5EF4-FFF2-40B4-BE49-F238E27FC236}">
                  <a16:creationId xmlns:a16="http://schemas.microsoft.com/office/drawing/2014/main" id="{B8A8F63F-2BDA-48B8-9D1F-2632DB440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8" y="2440"/>
              <a:ext cx="281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Naploli</a:t>
              </a:r>
              <a:endParaRPr lang="it-IT" altLang="it-IT" sz="2216"/>
            </a:p>
          </p:txBody>
        </p:sp>
        <p:sp>
          <p:nvSpPr>
            <p:cNvPr id="37961" name="Rectangle 73">
              <a:extLst>
                <a:ext uri="{FF2B5EF4-FFF2-40B4-BE49-F238E27FC236}">
                  <a16:creationId xmlns:a16="http://schemas.microsoft.com/office/drawing/2014/main" id="{E25A3407-D9BD-48B8-A4F2-3719F51CCD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17" y="2468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62" name="Text Box 74">
              <a:extLst>
                <a:ext uri="{FF2B5EF4-FFF2-40B4-BE49-F238E27FC236}">
                  <a16:creationId xmlns:a16="http://schemas.microsoft.com/office/drawing/2014/main" id="{F67DA2F5-3C30-4F5B-BD8C-85BB52307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2458"/>
              <a:ext cx="30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Taranto</a:t>
              </a:r>
              <a:endParaRPr lang="it-IT" altLang="it-IT" sz="2216"/>
            </a:p>
          </p:txBody>
        </p:sp>
        <p:sp>
          <p:nvSpPr>
            <p:cNvPr id="37963" name="Rectangle 75">
              <a:extLst>
                <a:ext uri="{FF2B5EF4-FFF2-40B4-BE49-F238E27FC236}">
                  <a16:creationId xmlns:a16="http://schemas.microsoft.com/office/drawing/2014/main" id="{42E278D2-5CC0-4B75-AC85-65E3BA209B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29" y="248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37964" name="Text Box 76">
              <a:extLst>
                <a:ext uri="{FF2B5EF4-FFF2-40B4-BE49-F238E27FC236}">
                  <a16:creationId xmlns:a16="http://schemas.microsoft.com/office/drawing/2014/main" id="{5197FAB2-FE32-400B-85CB-9CBD58EDF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168"/>
              <a:ext cx="384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San Marino</a:t>
              </a:r>
              <a:endParaRPr lang="it-IT" altLang="it-IT" sz="2216"/>
            </a:p>
          </p:txBody>
        </p:sp>
        <p:sp>
          <p:nvSpPr>
            <p:cNvPr id="37965" name="Text Box 77">
              <a:extLst>
                <a:ext uri="{FF2B5EF4-FFF2-40B4-BE49-F238E27FC236}">
                  <a16:creationId xmlns:a16="http://schemas.microsoft.com/office/drawing/2014/main" id="{30F78796-84FF-4C79-AE38-99F553C91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9" y="4188"/>
              <a:ext cx="36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Pantelleria</a:t>
              </a:r>
              <a:endParaRPr lang="it-IT" altLang="it-IT" sz="2216"/>
            </a:p>
          </p:txBody>
        </p:sp>
      </p:grpSp>
      <p:grpSp>
        <p:nvGrpSpPr>
          <p:cNvPr id="37967" name="Group 79">
            <a:extLst>
              <a:ext uri="{FF2B5EF4-FFF2-40B4-BE49-F238E27FC236}">
                <a16:creationId xmlns:a16="http://schemas.microsoft.com/office/drawing/2014/main" id="{14BA587F-7CC5-4A4F-A8C0-8DD90E0A2049}"/>
              </a:ext>
            </a:extLst>
          </p:cNvPr>
          <p:cNvGrpSpPr>
            <a:grpSpLocks/>
          </p:cNvGrpSpPr>
          <p:nvPr/>
        </p:nvGrpSpPr>
        <p:grpSpPr bwMode="auto">
          <a:xfrm>
            <a:off x="4412222" y="1542446"/>
            <a:ext cx="3947546" cy="3113475"/>
            <a:chOff x="3010" y="873"/>
            <a:chExt cx="2693" cy="2124"/>
          </a:xfrm>
        </p:grpSpPr>
        <p:sp>
          <p:nvSpPr>
            <p:cNvPr id="37898" name="Text Box 10">
              <a:extLst>
                <a:ext uri="{FF2B5EF4-FFF2-40B4-BE49-F238E27FC236}">
                  <a16:creationId xmlns:a16="http://schemas.microsoft.com/office/drawing/2014/main" id="{BDC96450-6770-4E2C-A0FB-E8D63445E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0" y="1737"/>
              <a:ext cx="2693" cy="1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"Dal 1940 in Italia è stata adottata la </a:t>
              </a:r>
              <a:b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rappresentazione ottenuta </a:t>
              </a:r>
              <a:b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applicando i principi della </a:t>
              </a:r>
              <a:b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proiezione conforme di Gauss, </a:t>
              </a:r>
              <a:b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chiamata di </a:t>
              </a:r>
              <a:r>
                <a:rPr lang="it-IT" altLang="it-IT" sz="1800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GAUSS-BOAGA</a:t>
              </a:r>
              <a: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.</a:t>
              </a:r>
              <a:br>
                <a:rPr lang="it-IT" altLang="it-IT" sz="2400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endParaRPr lang="it-IT" altLang="it-IT" sz="2400" dirty="0">
                <a:solidFill>
                  <a:schemeClr val="tx1"/>
                </a:solidFill>
              </a:endParaRPr>
            </a:p>
          </p:txBody>
        </p:sp>
        <p:sp>
          <p:nvSpPr>
            <p:cNvPr id="37966" name="Text Box 78">
              <a:extLst>
                <a:ext uri="{FF2B5EF4-FFF2-40B4-BE49-F238E27FC236}">
                  <a16:creationId xmlns:a16="http://schemas.microsoft.com/office/drawing/2014/main" id="{C962F336-ACDB-4E46-9DCC-215AB3AEC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873"/>
              <a:ext cx="2201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2400" b="1" i="1" dirty="0">
                  <a:solidFill>
                    <a:schemeClr val="tx1"/>
                  </a:solidFill>
                </a:rPr>
                <a:t>Cartografia italiana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9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>
            <a:extLst>
              <a:ext uri="{FF2B5EF4-FFF2-40B4-BE49-F238E27FC236}">
                <a16:creationId xmlns:a16="http://schemas.microsoft.com/office/drawing/2014/main" id="{F4CB9B5A-2296-4FEA-8C2F-9E5E59612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73" y="594331"/>
            <a:ext cx="62684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i="1" dirty="0">
                <a:solidFill>
                  <a:schemeClr val="tx1"/>
                </a:solidFill>
              </a:rPr>
              <a:t>Primo argomento  (segue)</a:t>
            </a:r>
          </a:p>
        </p:txBody>
      </p:sp>
      <p:grpSp>
        <p:nvGrpSpPr>
          <p:cNvPr id="42058" name="Group 74">
            <a:extLst>
              <a:ext uri="{FF2B5EF4-FFF2-40B4-BE49-F238E27FC236}">
                <a16:creationId xmlns:a16="http://schemas.microsoft.com/office/drawing/2014/main" id="{9BBD4410-180A-4BF7-9D43-F3F333B562DA}"/>
              </a:ext>
            </a:extLst>
          </p:cNvPr>
          <p:cNvGrpSpPr>
            <a:grpSpLocks/>
          </p:cNvGrpSpPr>
          <p:nvPr/>
        </p:nvGrpSpPr>
        <p:grpSpPr bwMode="auto">
          <a:xfrm>
            <a:off x="4399031" y="2010054"/>
            <a:ext cx="3929957" cy="2723558"/>
            <a:chOff x="3001" y="1192"/>
            <a:chExt cx="2681" cy="1858"/>
          </a:xfrm>
        </p:grpSpPr>
        <p:sp>
          <p:nvSpPr>
            <p:cNvPr id="41986" name="Text Box 2">
              <a:extLst>
                <a:ext uri="{FF2B5EF4-FFF2-40B4-BE49-F238E27FC236}">
                  <a16:creationId xmlns:a16="http://schemas.microsoft.com/office/drawing/2014/main" id="{3C5D2A29-2CFC-45F0-861A-F8629C281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1" y="1664"/>
              <a:ext cx="2681" cy="1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Gauss elaborò le formule che </a:t>
              </a:r>
              <a:b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permettono di ricavare le coordinate </a:t>
              </a:r>
              <a:b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x ed y di un punto su un piano in </a:t>
              </a:r>
              <a:b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funzione della latitudine e </a:t>
              </a:r>
              <a:b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longitudine dello stesso punto </a:t>
              </a:r>
              <a:b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sull'ellissoide mentre </a:t>
              </a:r>
              <a:r>
                <a:rPr lang="it-IT" altLang="it-IT" sz="1800" dirty="0" err="1">
                  <a:solidFill>
                    <a:schemeClr val="tx1"/>
                  </a:solidFill>
                  <a:latin typeface="Arial" panose="020B0604020202020204" pitchFamily="34" charset="0"/>
                </a:rPr>
                <a:t>Boaga</a:t>
              </a:r>
              <a: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 le rese </a:t>
              </a:r>
              <a:b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</a:br>
              <a:r>
                <a:rPr lang="it-IT" altLang="it-IT" sz="1800" dirty="0">
                  <a:solidFill>
                    <a:schemeClr val="tx1"/>
                  </a:solidFill>
                  <a:latin typeface="Arial" panose="020B0604020202020204" pitchFamily="34" charset="0"/>
                </a:rPr>
                <a:t>di più facile applicazione.</a:t>
              </a:r>
              <a:endParaRPr lang="it-IT" altLang="it-IT" sz="1800" dirty="0">
                <a:solidFill>
                  <a:schemeClr val="tx1"/>
                </a:solidFill>
              </a:endParaRPr>
            </a:p>
          </p:txBody>
        </p:sp>
        <p:sp>
          <p:nvSpPr>
            <p:cNvPr id="42057" name="Text Box 73">
              <a:extLst>
                <a:ext uri="{FF2B5EF4-FFF2-40B4-BE49-F238E27FC236}">
                  <a16:creationId xmlns:a16="http://schemas.microsoft.com/office/drawing/2014/main" id="{E7AD8A37-180E-4738-BB46-E2107B8C4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3" y="1192"/>
              <a:ext cx="2516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altLang="it-IT" sz="2400" b="1" i="1" dirty="0">
                  <a:solidFill>
                    <a:schemeClr val="tx1"/>
                  </a:solidFill>
                </a:rPr>
                <a:t>Cartografia italiana</a:t>
              </a:r>
            </a:p>
          </p:txBody>
        </p:sp>
      </p:grpSp>
      <p:sp>
        <p:nvSpPr>
          <p:cNvPr id="75" name="Rettangolo 74">
            <a:extLst>
              <a:ext uri="{FF2B5EF4-FFF2-40B4-BE49-F238E27FC236}">
                <a16:creationId xmlns:a16="http://schemas.microsoft.com/office/drawing/2014/main" id="{B0966E37-8F5B-4F65-AB98-BB8A5A7EA2D4}"/>
              </a:ext>
            </a:extLst>
          </p:cNvPr>
          <p:cNvSpPr/>
          <p:nvPr/>
        </p:nvSpPr>
        <p:spPr>
          <a:xfrm>
            <a:off x="296919" y="1690254"/>
            <a:ext cx="3524368" cy="4425527"/>
          </a:xfrm>
          <a:prstGeom prst="rect">
            <a:avLst/>
          </a:prstGeom>
          <a:solidFill>
            <a:srgbClr val="59763A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6" name="Group 11">
            <a:extLst>
              <a:ext uri="{FF2B5EF4-FFF2-40B4-BE49-F238E27FC236}">
                <a16:creationId xmlns:a16="http://schemas.microsoft.com/office/drawing/2014/main" id="{74D820F3-2631-41C8-8BB2-70FC40B88013}"/>
              </a:ext>
            </a:extLst>
          </p:cNvPr>
          <p:cNvGrpSpPr>
            <a:grpSpLocks/>
          </p:cNvGrpSpPr>
          <p:nvPr/>
        </p:nvGrpSpPr>
        <p:grpSpPr bwMode="auto">
          <a:xfrm>
            <a:off x="633250" y="2010054"/>
            <a:ext cx="3040181" cy="3638872"/>
            <a:chOff x="143" y="35"/>
            <a:chExt cx="2594" cy="4299"/>
          </a:xfrm>
          <a:solidFill>
            <a:srgbClr val="59763A"/>
          </a:solidFill>
        </p:grpSpPr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7E408FFF-6F32-4A46-95A4-0AE2674E6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012"/>
              <a:ext cx="252" cy="309"/>
            </a:xfrm>
            <a:custGeom>
              <a:avLst/>
              <a:gdLst>
                <a:gd name="T0" fmla="*/ 236 w 252"/>
                <a:gd name="T1" fmla="*/ 44 h 309"/>
                <a:gd name="T2" fmla="*/ 247 w 252"/>
                <a:gd name="T3" fmla="*/ 81 h 309"/>
                <a:gd name="T4" fmla="*/ 247 w 252"/>
                <a:gd name="T5" fmla="*/ 107 h 309"/>
                <a:gd name="T6" fmla="*/ 234 w 252"/>
                <a:gd name="T7" fmla="*/ 135 h 309"/>
                <a:gd name="T8" fmla="*/ 212 w 252"/>
                <a:gd name="T9" fmla="*/ 160 h 309"/>
                <a:gd name="T10" fmla="*/ 216 w 252"/>
                <a:gd name="T11" fmla="*/ 201 h 309"/>
                <a:gd name="T12" fmla="*/ 221 w 252"/>
                <a:gd name="T13" fmla="*/ 216 h 309"/>
                <a:gd name="T14" fmla="*/ 214 w 252"/>
                <a:gd name="T15" fmla="*/ 240 h 309"/>
                <a:gd name="T16" fmla="*/ 189 w 252"/>
                <a:gd name="T17" fmla="*/ 257 h 309"/>
                <a:gd name="T18" fmla="*/ 175 w 252"/>
                <a:gd name="T19" fmla="*/ 258 h 309"/>
                <a:gd name="T20" fmla="*/ 153 w 252"/>
                <a:gd name="T21" fmla="*/ 284 h 309"/>
                <a:gd name="T22" fmla="*/ 133 w 252"/>
                <a:gd name="T23" fmla="*/ 290 h 309"/>
                <a:gd name="T24" fmla="*/ 114 w 252"/>
                <a:gd name="T25" fmla="*/ 277 h 309"/>
                <a:gd name="T26" fmla="*/ 93 w 252"/>
                <a:gd name="T27" fmla="*/ 256 h 309"/>
                <a:gd name="T28" fmla="*/ 63 w 252"/>
                <a:gd name="T29" fmla="*/ 251 h 309"/>
                <a:gd name="T30" fmla="*/ 43 w 252"/>
                <a:gd name="T31" fmla="*/ 284 h 309"/>
                <a:gd name="T32" fmla="*/ 25 w 252"/>
                <a:gd name="T33" fmla="*/ 297 h 309"/>
                <a:gd name="T34" fmla="*/ 16 w 252"/>
                <a:gd name="T35" fmla="*/ 268 h 309"/>
                <a:gd name="T36" fmla="*/ 15 w 252"/>
                <a:gd name="T37" fmla="*/ 268 h 309"/>
                <a:gd name="T38" fmla="*/ 13 w 252"/>
                <a:gd name="T39" fmla="*/ 233 h 309"/>
                <a:gd name="T40" fmla="*/ 5 w 252"/>
                <a:gd name="T41" fmla="*/ 204 h 309"/>
                <a:gd name="T42" fmla="*/ 3 w 252"/>
                <a:gd name="T43" fmla="*/ 170 h 309"/>
                <a:gd name="T44" fmla="*/ 9 w 252"/>
                <a:gd name="T45" fmla="*/ 165 h 309"/>
                <a:gd name="T46" fmla="*/ 35 w 252"/>
                <a:gd name="T47" fmla="*/ 155 h 309"/>
                <a:gd name="T48" fmla="*/ 51 w 252"/>
                <a:gd name="T49" fmla="*/ 134 h 309"/>
                <a:gd name="T50" fmla="*/ 69 w 252"/>
                <a:gd name="T51" fmla="*/ 94 h 309"/>
                <a:gd name="T52" fmla="*/ 101 w 252"/>
                <a:gd name="T53" fmla="*/ 107 h 309"/>
                <a:gd name="T54" fmla="*/ 126 w 252"/>
                <a:gd name="T55" fmla="*/ 115 h 309"/>
                <a:gd name="T56" fmla="*/ 135 w 252"/>
                <a:gd name="T57" fmla="*/ 72 h 309"/>
                <a:gd name="T58" fmla="*/ 151 w 252"/>
                <a:gd name="T59" fmla="*/ 25 h 309"/>
                <a:gd name="T60" fmla="*/ 158 w 252"/>
                <a:gd name="T61" fmla="*/ 0 h 309"/>
                <a:gd name="T62" fmla="*/ 176 w 252"/>
                <a:gd name="T63" fmla="*/ 12 h 309"/>
                <a:gd name="T64" fmla="*/ 207 w 252"/>
                <a:gd name="T65" fmla="*/ 20 h 309"/>
                <a:gd name="T66" fmla="*/ 231 w 252"/>
                <a:gd name="T67" fmla="*/ 2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2" h="309">
                  <a:moveTo>
                    <a:pt x="231" y="29"/>
                  </a:moveTo>
                  <a:lnTo>
                    <a:pt x="236" y="44"/>
                  </a:lnTo>
                  <a:lnTo>
                    <a:pt x="242" y="66"/>
                  </a:lnTo>
                  <a:lnTo>
                    <a:pt x="247" y="81"/>
                  </a:lnTo>
                  <a:lnTo>
                    <a:pt x="251" y="95"/>
                  </a:lnTo>
                  <a:lnTo>
                    <a:pt x="247" y="107"/>
                  </a:lnTo>
                  <a:lnTo>
                    <a:pt x="246" y="127"/>
                  </a:lnTo>
                  <a:lnTo>
                    <a:pt x="234" y="135"/>
                  </a:lnTo>
                  <a:lnTo>
                    <a:pt x="221" y="144"/>
                  </a:lnTo>
                  <a:lnTo>
                    <a:pt x="212" y="160"/>
                  </a:lnTo>
                  <a:lnTo>
                    <a:pt x="216" y="174"/>
                  </a:lnTo>
                  <a:lnTo>
                    <a:pt x="216" y="201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14" y="240"/>
                  </a:lnTo>
                  <a:lnTo>
                    <a:pt x="204" y="256"/>
                  </a:lnTo>
                  <a:lnTo>
                    <a:pt x="189" y="257"/>
                  </a:lnTo>
                  <a:lnTo>
                    <a:pt x="185" y="243"/>
                  </a:lnTo>
                  <a:lnTo>
                    <a:pt x="175" y="258"/>
                  </a:lnTo>
                  <a:lnTo>
                    <a:pt x="166" y="275"/>
                  </a:lnTo>
                  <a:lnTo>
                    <a:pt x="153" y="284"/>
                  </a:lnTo>
                  <a:lnTo>
                    <a:pt x="143" y="300"/>
                  </a:lnTo>
                  <a:lnTo>
                    <a:pt x="133" y="290"/>
                  </a:lnTo>
                  <a:lnTo>
                    <a:pt x="125" y="287"/>
                  </a:lnTo>
                  <a:lnTo>
                    <a:pt x="114" y="277"/>
                  </a:lnTo>
                  <a:lnTo>
                    <a:pt x="103" y="266"/>
                  </a:lnTo>
                  <a:lnTo>
                    <a:pt x="93" y="256"/>
                  </a:lnTo>
                  <a:lnTo>
                    <a:pt x="77" y="250"/>
                  </a:lnTo>
                  <a:lnTo>
                    <a:pt x="63" y="251"/>
                  </a:lnTo>
                  <a:lnTo>
                    <a:pt x="51" y="260"/>
                  </a:lnTo>
                  <a:lnTo>
                    <a:pt x="43" y="284"/>
                  </a:lnTo>
                  <a:lnTo>
                    <a:pt x="36" y="308"/>
                  </a:lnTo>
                  <a:lnTo>
                    <a:pt x="25" y="297"/>
                  </a:lnTo>
                  <a:lnTo>
                    <a:pt x="21" y="282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5" y="268"/>
                  </a:lnTo>
                  <a:lnTo>
                    <a:pt x="12" y="253"/>
                  </a:lnTo>
                  <a:lnTo>
                    <a:pt x="13" y="233"/>
                  </a:lnTo>
                  <a:lnTo>
                    <a:pt x="9" y="218"/>
                  </a:lnTo>
                  <a:lnTo>
                    <a:pt x="5" y="204"/>
                  </a:lnTo>
                  <a:lnTo>
                    <a:pt x="0" y="189"/>
                  </a:lnTo>
                  <a:lnTo>
                    <a:pt x="3" y="170"/>
                  </a:lnTo>
                  <a:lnTo>
                    <a:pt x="8" y="165"/>
                  </a:lnTo>
                  <a:lnTo>
                    <a:pt x="9" y="165"/>
                  </a:lnTo>
                  <a:lnTo>
                    <a:pt x="23" y="164"/>
                  </a:lnTo>
                  <a:lnTo>
                    <a:pt x="35" y="155"/>
                  </a:lnTo>
                  <a:lnTo>
                    <a:pt x="49" y="153"/>
                  </a:lnTo>
                  <a:lnTo>
                    <a:pt x="51" y="134"/>
                  </a:lnTo>
                  <a:lnTo>
                    <a:pt x="59" y="110"/>
                  </a:lnTo>
                  <a:lnTo>
                    <a:pt x="69" y="94"/>
                  </a:lnTo>
                  <a:lnTo>
                    <a:pt x="84" y="100"/>
                  </a:lnTo>
                  <a:lnTo>
                    <a:pt x="101" y="107"/>
                  </a:lnTo>
                  <a:lnTo>
                    <a:pt x="118" y="112"/>
                  </a:lnTo>
                  <a:lnTo>
                    <a:pt x="126" y="115"/>
                  </a:lnTo>
                  <a:lnTo>
                    <a:pt x="127" y="96"/>
                  </a:lnTo>
                  <a:lnTo>
                    <a:pt x="135" y="72"/>
                  </a:lnTo>
                  <a:lnTo>
                    <a:pt x="143" y="49"/>
                  </a:lnTo>
                  <a:lnTo>
                    <a:pt x="151" y="25"/>
                  </a:lnTo>
                  <a:lnTo>
                    <a:pt x="160" y="8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76" y="12"/>
                  </a:lnTo>
                  <a:lnTo>
                    <a:pt x="191" y="13"/>
                  </a:lnTo>
                  <a:lnTo>
                    <a:pt x="207" y="20"/>
                  </a:lnTo>
                  <a:lnTo>
                    <a:pt x="223" y="27"/>
                  </a:lnTo>
                  <a:lnTo>
                    <a:pt x="231" y="28"/>
                  </a:lnTo>
                  <a:lnTo>
                    <a:pt x="231" y="29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F5C4442A-7C2D-4089-8E09-FA283D010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2000"/>
              <a:ext cx="772" cy="761"/>
            </a:xfrm>
            <a:custGeom>
              <a:avLst/>
              <a:gdLst>
                <a:gd name="T0" fmla="*/ 30 w 772"/>
                <a:gd name="T1" fmla="*/ 77 h 761"/>
                <a:gd name="T2" fmla="*/ 35 w 772"/>
                <a:gd name="T3" fmla="*/ 118 h 761"/>
                <a:gd name="T4" fmla="*/ 9 w 772"/>
                <a:gd name="T5" fmla="*/ 155 h 761"/>
                <a:gd name="T6" fmla="*/ 4 w 772"/>
                <a:gd name="T7" fmla="*/ 212 h 761"/>
                <a:gd name="T8" fmla="*/ 11 w 772"/>
                <a:gd name="T9" fmla="*/ 234 h 761"/>
                <a:gd name="T10" fmla="*/ 20 w 772"/>
                <a:gd name="T11" fmla="*/ 265 h 761"/>
                <a:gd name="T12" fmla="*/ 44 w 772"/>
                <a:gd name="T13" fmla="*/ 320 h 761"/>
                <a:gd name="T14" fmla="*/ 65 w 772"/>
                <a:gd name="T15" fmla="*/ 366 h 761"/>
                <a:gd name="T16" fmla="*/ 103 w 772"/>
                <a:gd name="T17" fmla="*/ 373 h 761"/>
                <a:gd name="T18" fmla="*/ 142 w 772"/>
                <a:gd name="T19" fmla="*/ 382 h 761"/>
                <a:gd name="T20" fmla="*/ 166 w 772"/>
                <a:gd name="T21" fmla="*/ 364 h 761"/>
                <a:gd name="T22" fmla="*/ 207 w 772"/>
                <a:gd name="T23" fmla="*/ 352 h 761"/>
                <a:gd name="T24" fmla="*/ 226 w 772"/>
                <a:gd name="T25" fmla="*/ 392 h 761"/>
                <a:gd name="T26" fmla="*/ 259 w 772"/>
                <a:gd name="T27" fmla="*/ 431 h 761"/>
                <a:gd name="T28" fmla="*/ 288 w 772"/>
                <a:gd name="T29" fmla="*/ 455 h 761"/>
                <a:gd name="T30" fmla="*/ 317 w 772"/>
                <a:gd name="T31" fmla="*/ 479 h 761"/>
                <a:gd name="T32" fmla="*/ 357 w 772"/>
                <a:gd name="T33" fmla="*/ 466 h 761"/>
                <a:gd name="T34" fmla="*/ 379 w 772"/>
                <a:gd name="T35" fmla="*/ 513 h 761"/>
                <a:gd name="T36" fmla="*/ 385 w 772"/>
                <a:gd name="T37" fmla="*/ 562 h 761"/>
                <a:gd name="T38" fmla="*/ 421 w 772"/>
                <a:gd name="T39" fmla="*/ 582 h 761"/>
                <a:gd name="T40" fmla="*/ 433 w 772"/>
                <a:gd name="T41" fmla="*/ 573 h 761"/>
                <a:gd name="T42" fmla="*/ 463 w 772"/>
                <a:gd name="T43" fmla="*/ 524 h 761"/>
                <a:gd name="T44" fmla="*/ 497 w 772"/>
                <a:gd name="T45" fmla="*/ 543 h 761"/>
                <a:gd name="T46" fmla="*/ 509 w 772"/>
                <a:gd name="T47" fmla="*/ 581 h 761"/>
                <a:gd name="T48" fmla="*/ 550 w 772"/>
                <a:gd name="T49" fmla="*/ 594 h 761"/>
                <a:gd name="T50" fmla="*/ 598 w 772"/>
                <a:gd name="T51" fmla="*/ 586 h 761"/>
                <a:gd name="T52" fmla="*/ 645 w 772"/>
                <a:gd name="T53" fmla="*/ 596 h 761"/>
                <a:gd name="T54" fmla="*/ 669 w 772"/>
                <a:gd name="T55" fmla="*/ 652 h 761"/>
                <a:gd name="T56" fmla="*/ 683 w 772"/>
                <a:gd name="T57" fmla="*/ 695 h 761"/>
                <a:gd name="T58" fmla="*/ 710 w 772"/>
                <a:gd name="T59" fmla="*/ 739 h 761"/>
                <a:gd name="T60" fmla="*/ 753 w 772"/>
                <a:gd name="T61" fmla="*/ 760 h 761"/>
                <a:gd name="T62" fmla="*/ 757 w 772"/>
                <a:gd name="T63" fmla="*/ 703 h 761"/>
                <a:gd name="T64" fmla="*/ 771 w 772"/>
                <a:gd name="T65" fmla="*/ 648 h 761"/>
                <a:gd name="T66" fmla="*/ 756 w 772"/>
                <a:gd name="T67" fmla="*/ 596 h 761"/>
                <a:gd name="T68" fmla="*/ 737 w 772"/>
                <a:gd name="T69" fmla="*/ 556 h 761"/>
                <a:gd name="T70" fmla="*/ 685 w 772"/>
                <a:gd name="T71" fmla="*/ 505 h 761"/>
                <a:gd name="T72" fmla="*/ 649 w 772"/>
                <a:gd name="T73" fmla="*/ 458 h 761"/>
                <a:gd name="T74" fmla="*/ 609 w 772"/>
                <a:gd name="T75" fmla="*/ 425 h 761"/>
                <a:gd name="T76" fmla="*/ 567 w 772"/>
                <a:gd name="T77" fmla="*/ 402 h 761"/>
                <a:gd name="T78" fmla="*/ 532 w 772"/>
                <a:gd name="T79" fmla="*/ 384 h 761"/>
                <a:gd name="T80" fmla="*/ 492 w 772"/>
                <a:gd name="T81" fmla="*/ 350 h 761"/>
                <a:gd name="T82" fmla="*/ 439 w 772"/>
                <a:gd name="T83" fmla="*/ 316 h 761"/>
                <a:gd name="T84" fmla="*/ 380 w 772"/>
                <a:gd name="T85" fmla="*/ 296 h 761"/>
                <a:gd name="T86" fmla="*/ 338 w 772"/>
                <a:gd name="T87" fmla="*/ 275 h 761"/>
                <a:gd name="T88" fmla="*/ 295 w 772"/>
                <a:gd name="T89" fmla="*/ 252 h 761"/>
                <a:gd name="T90" fmla="*/ 237 w 772"/>
                <a:gd name="T91" fmla="*/ 232 h 761"/>
                <a:gd name="T92" fmla="*/ 192 w 772"/>
                <a:gd name="T93" fmla="*/ 202 h 761"/>
                <a:gd name="T94" fmla="*/ 189 w 772"/>
                <a:gd name="T95" fmla="*/ 141 h 761"/>
                <a:gd name="T96" fmla="*/ 224 w 772"/>
                <a:gd name="T97" fmla="*/ 88 h 761"/>
                <a:gd name="T98" fmla="*/ 235 w 772"/>
                <a:gd name="T99" fmla="*/ 26 h 761"/>
                <a:gd name="T100" fmla="*/ 197 w 772"/>
                <a:gd name="T101" fmla="*/ 0 h 761"/>
                <a:gd name="T102" fmla="*/ 159 w 772"/>
                <a:gd name="T103" fmla="*/ 19 h 761"/>
                <a:gd name="T104" fmla="*/ 120 w 772"/>
                <a:gd name="T105" fmla="*/ 30 h 761"/>
                <a:gd name="T106" fmla="*/ 85 w 772"/>
                <a:gd name="T107" fmla="*/ 65 h 761"/>
                <a:gd name="T108" fmla="*/ 29 w 772"/>
                <a:gd name="T109" fmla="*/ 52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2" h="761">
                  <a:moveTo>
                    <a:pt x="19" y="40"/>
                  </a:moveTo>
                  <a:lnTo>
                    <a:pt x="24" y="55"/>
                  </a:lnTo>
                  <a:lnTo>
                    <a:pt x="30" y="77"/>
                  </a:lnTo>
                  <a:lnTo>
                    <a:pt x="35" y="93"/>
                  </a:lnTo>
                  <a:lnTo>
                    <a:pt x="39" y="106"/>
                  </a:lnTo>
                  <a:lnTo>
                    <a:pt x="35" y="118"/>
                  </a:lnTo>
                  <a:lnTo>
                    <a:pt x="34" y="138"/>
                  </a:lnTo>
                  <a:lnTo>
                    <a:pt x="22" y="146"/>
                  </a:lnTo>
                  <a:lnTo>
                    <a:pt x="9" y="155"/>
                  </a:lnTo>
                  <a:lnTo>
                    <a:pt x="0" y="171"/>
                  </a:lnTo>
                  <a:lnTo>
                    <a:pt x="4" y="185"/>
                  </a:lnTo>
                  <a:lnTo>
                    <a:pt x="4" y="212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11" y="234"/>
                  </a:lnTo>
                  <a:lnTo>
                    <a:pt x="11" y="234"/>
                  </a:lnTo>
                  <a:lnTo>
                    <a:pt x="15" y="250"/>
                  </a:lnTo>
                  <a:lnTo>
                    <a:pt x="20" y="265"/>
                  </a:lnTo>
                  <a:lnTo>
                    <a:pt x="25" y="280"/>
                  </a:lnTo>
                  <a:lnTo>
                    <a:pt x="33" y="309"/>
                  </a:lnTo>
                  <a:lnTo>
                    <a:pt x="44" y="320"/>
                  </a:lnTo>
                  <a:lnTo>
                    <a:pt x="62" y="332"/>
                  </a:lnTo>
                  <a:lnTo>
                    <a:pt x="60" y="352"/>
                  </a:lnTo>
                  <a:lnTo>
                    <a:pt x="65" y="366"/>
                  </a:lnTo>
                  <a:lnTo>
                    <a:pt x="75" y="376"/>
                  </a:lnTo>
                  <a:lnTo>
                    <a:pt x="87" y="368"/>
                  </a:lnTo>
                  <a:lnTo>
                    <a:pt x="103" y="373"/>
                  </a:lnTo>
                  <a:lnTo>
                    <a:pt x="120" y="380"/>
                  </a:lnTo>
                  <a:lnTo>
                    <a:pt x="137" y="386"/>
                  </a:lnTo>
                  <a:lnTo>
                    <a:pt x="142" y="382"/>
                  </a:lnTo>
                  <a:lnTo>
                    <a:pt x="140" y="375"/>
                  </a:lnTo>
                  <a:lnTo>
                    <a:pt x="152" y="366"/>
                  </a:lnTo>
                  <a:lnTo>
                    <a:pt x="166" y="364"/>
                  </a:lnTo>
                  <a:lnTo>
                    <a:pt x="181" y="363"/>
                  </a:lnTo>
                  <a:lnTo>
                    <a:pt x="193" y="354"/>
                  </a:lnTo>
                  <a:lnTo>
                    <a:pt x="207" y="352"/>
                  </a:lnTo>
                  <a:lnTo>
                    <a:pt x="217" y="363"/>
                  </a:lnTo>
                  <a:lnTo>
                    <a:pt x="221" y="378"/>
                  </a:lnTo>
                  <a:lnTo>
                    <a:pt x="226" y="392"/>
                  </a:lnTo>
                  <a:lnTo>
                    <a:pt x="237" y="408"/>
                  </a:lnTo>
                  <a:lnTo>
                    <a:pt x="242" y="425"/>
                  </a:lnTo>
                  <a:lnTo>
                    <a:pt x="259" y="431"/>
                  </a:lnTo>
                  <a:lnTo>
                    <a:pt x="271" y="422"/>
                  </a:lnTo>
                  <a:lnTo>
                    <a:pt x="275" y="436"/>
                  </a:lnTo>
                  <a:lnTo>
                    <a:pt x="288" y="455"/>
                  </a:lnTo>
                  <a:lnTo>
                    <a:pt x="293" y="469"/>
                  </a:lnTo>
                  <a:lnTo>
                    <a:pt x="303" y="480"/>
                  </a:lnTo>
                  <a:lnTo>
                    <a:pt x="317" y="479"/>
                  </a:lnTo>
                  <a:lnTo>
                    <a:pt x="331" y="477"/>
                  </a:lnTo>
                  <a:lnTo>
                    <a:pt x="343" y="468"/>
                  </a:lnTo>
                  <a:lnTo>
                    <a:pt x="357" y="466"/>
                  </a:lnTo>
                  <a:lnTo>
                    <a:pt x="368" y="476"/>
                  </a:lnTo>
                  <a:lnTo>
                    <a:pt x="375" y="499"/>
                  </a:lnTo>
                  <a:lnTo>
                    <a:pt x="379" y="513"/>
                  </a:lnTo>
                  <a:lnTo>
                    <a:pt x="377" y="532"/>
                  </a:lnTo>
                  <a:lnTo>
                    <a:pt x="382" y="548"/>
                  </a:lnTo>
                  <a:lnTo>
                    <a:pt x="385" y="562"/>
                  </a:lnTo>
                  <a:lnTo>
                    <a:pt x="391" y="577"/>
                  </a:lnTo>
                  <a:lnTo>
                    <a:pt x="405" y="576"/>
                  </a:lnTo>
                  <a:lnTo>
                    <a:pt x="421" y="582"/>
                  </a:lnTo>
                  <a:lnTo>
                    <a:pt x="422" y="582"/>
                  </a:lnTo>
                  <a:lnTo>
                    <a:pt x="423" y="589"/>
                  </a:lnTo>
                  <a:lnTo>
                    <a:pt x="433" y="573"/>
                  </a:lnTo>
                  <a:lnTo>
                    <a:pt x="441" y="549"/>
                  </a:lnTo>
                  <a:lnTo>
                    <a:pt x="451" y="533"/>
                  </a:lnTo>
                  <a:lnTo>
                    <a:pt x="463" y="524"/>
                  </a:lnTo>
                  <a:lnTo>
                    <a:pt x="477" y="522"/>
                  </a:lnTo>
                  <a:lnTo>
                    <a:pt x="488" y="532"/>
                  </a:lnTo>
                  <a:lnTo>
                    <a:pt x="497" y="543"/>
                  </a:lnTo>
                  <a:lnTo>
                    <a:pt x="497" y="562"/>
                  </a:lnTo>
                  <a:lnTo>
                    <a:pt x="501" y="577"/>
                  </a:lnTo>
                  <a:lnTo>
                    <a:pt x="509" y="581"/>
                  </a:lnTo>
                  <a:lnTo>
                    <a:pt x="523" y="578"/>
                  </a:lnTo>
                  <a:lnTo>
                    <a:pt x="534" y="590"/>
                  </a:lnTo>
                  <a:lnTo>
                    <a:pt x="550" y="594"/>
                  </a:lnTo>
                  <a:lnTo>
                    <a:pt x="569" y="589"/>
                  </a:lnTo>
                  <a:lnTo>
                    <a:pt x="584" y="587"/>
                  </a:lnTo>
                  <a:lnTo>
                    <a:pt x="598" y="586"/>
                  </a:lnTo>
                  <a:lnTo>
                    <a:pt x="613" y="585"/>
                  </a:lnTo>
                  <a:lnTo>
                    <a:pt x="629" y="590"/>
                  </a:lnTo>
                  <a:lnTo>
                    <a:pt x="645" y="596"/>
                  </a:lnTo>
                  <a:lnTo>
                    <a:pt x="652" y="619"/>
                  </a:lnTo>
                  <a:lnTo>
                    <a:pt x="657" y="633"/>
                  </a:lnTo>
                  <a:lnTo>
                    <a:pt x="669" y="652"/>
                  </a:lnTo>
                  <a:lnTo>
                    <a:pt x="674" y="666"/>
                  </a:lnTo>
                  <a:lnTo>
                    <a:pt x="677" y="681"/>
                  </a:lnTo>
                  <a:lnTo>
                    <a:pt x="683" y="695"/>
                  </a:lnTo>
                  <a:lnTo>
                    <a:pt x="686" y="710"/>
                  </a:lnTo>
                  <a:lnTo>
                    <a:pt x="693" y="732"/>
                  </a:lnTo>
                  <a:lnTo>
                    <a:pt x="710" y="739"/>
                  </a:lnTo>
                  <a:lnTo>
                    <a:pt x="726" y="743"/>
                  </a:lnTo>
                  <a:lnTo>
                    <a:pt x="737" y="754"/>
                  </a:lnTo>
                  <a:lnTo>
                    <a:pt x="753" y="760"/>
                  </a:lnTo>
                  <a:lnTo>
                    <a:pt x="760" y="736"/>
                  </a:lnTo>
                  <a:lnTo>
                    <a:pt x="757" y="722"/>
                  </a:lnTo>
                  <a:lnTo>
                    <a:pt x="757" y="703"/>
                  </a:lnTo>
                  <a:lnTo>
                    <a:pt x="759" y="683"/>
                  </a:lnTo>
                  <a:lnTo>
                    <a:pt x="761" y="664"/>
                  </a:lnTo>
                  <a:lnTo>
                    <a:pt x="771" y="648"/>
                  </a:lnTo>
                  <a:lnTo>
                    <a:pt x="767" y="634"/>
                  </a:lnTo>
                  <a:lnTo>
                    <a:pt x="763" y="619"/>
                  </a:lnTo>
                  <a:lnTo>
                    <a:pt x="756" y="596"/>
                  </a:lnTo>
                  <a:lnTo>
                    <a:pt x="751" y="582"/>
                  </a:lnTo>
                  <a:lnTo>
                    <a:pt x="747" y="567"/>
                  </a:lnTo>
                  <a:lnTo>
                    <a:pt x="737" y="556"/>
                  </a:lnTo>
                  <a:lnTo>
                    <a:pt x="724" y="538"/>
                  </a:lnTo>
                  <a:lnTo>
                    <a:pt x="705" y="526"/>
                  </a:lnTo>
                  <a:lnTo>
                    <a:pt x="685" y="505"/>
                  </a:lnTo>
                  <a:lnTo>
                    <a:pt x="674" y="494"/>
                  </a:lnTo>
                  <a:lnTo>
                    <a:pt x="663" y="485"/>
                  </a:lnTo>
                  <a:lnTo>
                    <a:pt x="649" y="458"/>
                  </a:lnTo>
                  <a:lnTo>
                    <a:pt x="639" y="450"/>
                  </a:lnTo>
                  <a:lnTo>
                    <a:pt x="626" y="431"/>
                  </a:lnTo>
                  <a:lnTo>
                    <a:pt x="609" y="425"/>
                  </a:lnTo>
                  <a:lnTo>
                    <a:pt x="599" y="415"/>
                  </a:lnTo>
                  <a:lnTo>
                    <a:pt x="583" y="408"/>
                  </a:lnTo>
                  <a:lnTo>
                    <a:pt x="567" y="402"/>
                  </a:lnTo>
                  <a:lnTo>
                    <a:pt x="556" y="392"/>
                  </a:lnTo>
                  <a:lnTo>
                    <a:pt x="541" y="394"/>
                  </a:lnTo>
                  <a:lnTo>
                    <a:pt x="532" y="384"/>
                  </a:lnTo>
                  <a:lnTo>
                    <a:pt x="515" y="378"/>
                  </a:lnTo>
                  <a:lnTo>
                    <a:pt x="503" y="360"/>
                  </a:lnTo>
                  <a:lnTo>
                    <a:pt x="492" y="350"/>
                  </a:lnTo>
                  <a:lnTo>
                    <a:pt x="474" y="336"/>
                  </a:lnTo>
                  <a:lnTo>
                    <a:pt x="457" y="330"/>
                  </a:lnTo>
                  <a:lnTo>
                    <a:pt x="439" y="316"/>
                  </a:lnTo>
                  <a:lnTo>
                    <a:pt x="416" y="315"/>
                  </a:lnTo>
                  <a:lnTo>
                    <a:pt x="400" y="310"/>
                  </a:lnTo>
                  <a:lnTo>
                    <a:pt x="380" y="296"/>
                  </a:lnTo>
                  <a:lnTo>
                    <a:pt x="365" y="291"/>
                  </a:lnTo>
                  <a:lnTo>
                    <a:pt x="354" y="280"/>
                  </a:lnTo>
                  <a:lnTo>
                    <a:pt x="338" y="275"/>
                  </a:lnTo>
                  <a:lnTo>
                    <a:pt x="321" y="268"/>
                  </a:lnTo>
                  <a:lnTo>
                    <a:pt x="305" y="262"/>
                  </a:lnTo>
                  <a:lnTo>
                    <a:pt x="295" y="252"/>
                  </a:lnTo>
                  <a:lnTo>
                    <a:pt x="272" y="251"/>
                  </a:lnTo>
                  <a:lnTo>
                    <a:pt x="259" y="233"/>
                  </a:lnTo>
                  <a:lnTo>
                    <a:pt x="237" y="232"/>
                  </a:lnTo>
                  <a:lnTo>
                    <a:pt x="227" y="222"/>
                  </a:lnTo>
                  <a:lnTo>
                    <a:pt x="210" y="214"/>
                  </a:lnTo>
                  <a:lnTo>
                    <a:pt x="192" y="202"/>
                  </a:lnTo>
                  <a:lnTo>
                    <a:pt x="187" y="187"/>
                  </a:lnTo>
                  <a:lnTo>
                    <a:pt x="181" y="165"/>
                  </a:lnTo>
                  <a:lnTo>
                    <a:pt x="189" y="141"/>
                  </a:lnTo>
                  <a:lnTo>
                    <a:pt x="198" y="125"/>
                  </a:lnTo>
                  <a:lnTo>
                    <a:pt x="215" y="104"/>
                  </a:lnTo>
                  <a:lnTo>
                    <a:pt x="224" y="88"/>
                  </a:lnTo>
                  <a:lnTo>
                    <a:pt x="232" y="63"/>
                  </a:lnTo>
                  <a:lnTo>
                    <a:pt x="239" y="41"/>
                  </a:lnTo>
                  <a:lnTo>
                    <a:pt x="235" y="26"/>
                  </a:lnTo>
                  <a:lnTo>
                    <a:pt x="225" y="15"/>
                  </a:lnTo>
                  <a:lnTo>
                    <a:pt x="215" y="6"/>
                  </a:lnTo>
                  <a:lnTo>
                    <a:pt x="197" y="0"/>
                  </a:lnTo>
                  <a:lnTo>
                    <a:pt x="186" y="8"/>
                  </a:lnTo>
                  <a:lnTo>
                    <a:pt x="171" y="10"/>
                  </a:lnTo>
                  <a:lnTo>
                    <a:pt x="159" y="19"/>
                  </a:lnTo>
                  <a:lnTo>
                    <a:pt x="148" y="28"/>
                  </a:lnTo>
                  <a:lnTo>
                    <a:pt x="135" y="36"/>
                  </a:lnTo>
                  <a:lnTo>
                    <a:pt x="120" y="30"/>
                  </a:lnTo>
                  <a:lnTo>
                    <a:pt x="109" y="47"/>
                  </a:lnTo>
                  <a:lnTo>
                    <a:pt x="97" y="56"/>
                  </a:lnTo>
                  <a:lnTo>
                    <a:pt x="85" y="65"/>
                  </a:lnTo>
                  <a:lnTo>
                    <a:pt x="71" y="66"/>
                  </a:lnTo>
                  <a:lnTo>
                    <a:pt x="57" y="68"/>
                  </a:lnTo>
                  <a:lnTo>
                    <a:pt x="29" y="52"/>
                  </a:lnTo>
                  <a:lnTo>
                    <a:pt x="19" y="4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9C7EB601-0206-4A04-849E-89574C58A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2229"/>
              <a:ext cx="452" cy="585"/>
            </a:xfrm>
            <a:custGeom>
              <a:avLst/>
              <a:gdLst>
                <a:gd name="T0" fmla="*/ 229 w 452"/>
                <a:gd name="T1" fmla="*/ 24 h 585"/>
                <a:gd name="T2" fmla="*/ 205 w 452"/>
                <a:gd name="T3" fmla="*/ 41 h 585"/>
                <a:gd name="T4" fmla="*/ 191 w 452"/>
                <a:gd name="T5" fmla="*/ 43 h 585"/>
                <a:gd name="T6" fmla="*/ 169 w 452"/>
                <a:gd name="T7" fmla="*/ 68 h 585"/>
                <a:gd name="T8" fmla="*/ 149 w 452"/>
                <a:gd name="T9" fmla="*/ 73 h 585"/>
                <a:gd name="T10" fmla="*/ 129 w 452"/>
                <a:gd name="T11" fmla="*/ 61 h 585"/>
                <a:gd name="T12" fmla="*/ 109 w 452"/>
                <a:gd name="T13" fmla="*/ 40 h 585"/>
                <a:gd name="T14" fmla="*/ 79 w 452"/>
                <a:gd name="T15" fmla="*/ 35 h 585"/>
                <a:gd name="T16" fmla="*/ 58 w 452"/>
                <a:gd name="T17" fmla="*/ 68 h 585"/>
                <a:gd name="T18" fmla="*/ 41 w 452"/>
                <a:gd name="T19" fmla="*/ 81 h 585"/>
                <a:gd name="T20" fmla="*/ 31 w 452"/>
                <a:gd name="T21" fmla="*/ 52 h 585"/>
                <a:gd name="T22" fmla="*/ 30 w 452"/>
                <a:gd name="T23" fmla="*/ 43 h 585"/>
                <a:gd name="T24" fmla="*/ 24 w 452"/>
                <a:gd name="T25" fmla="*/ 48 h 585"/>
                <a:gd name="T26" fmla="*/ 16 w 452"/>
                <a:gd name="T27" fmla="*/ 71 h 585"/>
                <a:gd name="T28" fmla="*/ 25 w 452"/>
                <a:gd name="T29" fmla="*/ 101 h 585"/>
                <a:gd name="T30" fmla="*/ 21 w 452"/>
                <a:gd name="T31" fmla="*/ 139 h 585"/>
                <a:gd name="T32" fmla="*/ 0 w 452"/>
                <a:gd name="T33" fmla="*/ 165 h 585"/>
                <a:gd name="T34" fmla="*/ 2 w 452"/>
                <a:gd name="T35" fmla="*/ 172 h 585"/>
                <a:gd name="T36" fmla="*/ 19 w 452"/>
                <a:gd name="T37" fmla="*/ 204 h 585"/>
                <a:gd name="T38" fmla="*/ 50 w 452"/>
                <a:gd name="T39" fmla="*/ 262 h 585"/>
                <a:gd name="T40" fmla="*/ 68 w 452"/>
                <a:gd name="T41" fmla="*/ 295 h 585"/>
                <a:gd name="T42" fmla="*/ 88 w 452"/>
                <a:gd name="T43" fmla="*/ 315 h 585"/>
                <a:gd name="T44" fmla="*/ 113 w 452"/>
                <a:gd name="T45" fmla="*/ 298 h 585"/>
                <a:gd name="T46" fmla="*/ 133 w 452"/>
                <a:gd name="T47" fmla="*/ 319 h 585"/>
                <a:gd name="T48" fmla="*/ 160 w 452"/>
                <a:gd name="T49" fmla="*/ 335 h 585"/>
                <a:gd name="T50" fmla="*/ 155 w 452"/>
                <a:gd name="T51" fmla="*/ 365 h 585"/>
                <a:gd name="T52" fmla="*/ 133 w 452"/>
                <a:gd name="T53" fmla="*/ 391 h 585"/>
                <a:gd name="T54" fmla="*/ 149 w 452"/>
                <a:gd name="T55" fmla="*/ 397 h 585"/>
                <a:gd name="T56" fmla="*/ 172 w 452"/>
                <a:gd name="T57" fmla="*/ 379 h 585"/>
                <a:gd name="T58" fmla="*/ 201 w 452"/>
                <a:gd name="T59" fmla="*/ 375 h 585"/>
                <a:gd name="T60" fmla="*/ 227 w 452"/>
                <a:gd name="T61" fmla="*/ 365 h 585"/>
                <a:gd name="T62" fmla="*/ 255 w 452"/>
                <a:gd name="T63" fmla="*/ 408 h 585"/>
                <a:gd name="T64" fmla="*/ 274 w 452"/>
                <a:gd name="T65" fmla="*/ 449 h 585"/>
                <a:gd name="T66" fmla="*/ 275 w 452"/>
                <a:gd name="T67" fmla="*/ 483 h 585"/>
                <a:gd name="T68" fmla="*/ 279 w 452"/>
                <a:gd name="T69" fmla="*/ 515 h 585"/>
                <a:gd name="T70" fmla="*/ 304 w 452"/>
                <a:gd name="T71" fmla="*/ 536 h 585"/>
                <a:gd name="T72" fmla="*/ 332 w 452"/>
                <a:gd name="T73" fmla="*/ 545 h 585"/>
                <a:gd name="T74" fmla="*/ 356 w 452"/>
                <a:gd name="T75" fmla="*/ 563 h 585"/>
                <a:gd name="T76" fmla="*/ 370 w 452"/>
                <a:gd name="T77" fmla="*/ 584 h 585"/>
                <a:gd name="T78" fmla="*/ 406 w 452"/>
                <a:gd name="T79" fmla="*/ 569 h 585"/>
                <a:gd name="T80" fmla="*/ 423 w 452"/>
                <a:gd name="T81" fmla="*/ 560 h 585"/>
                <a:gd name="T82" fmla="*/ 428 w 452"/>
                <a:gd name="T83" fmla="*/ 541 h 585"/>
                <a:gd name="T84" fmla="*/ 440 w 452"/>
                <a:gd name="T85" fmla="*/ 506 h 585"/>
                <a:gd name="T86" fmla="*/ 447 w 452"/>
                <a:gd name="T87" fmla="*/ 483 h 585"/>
                <a:gd name="T88" fmla="*/ 427 w 452"/>
                <a:gd name="T89" fmla="*/ 461 h 585"/>
                <a:gd name="T90" fmla="*/ 418 w 452"/>
                <a:gd name="T91" fmla="*/ 433 h 585"/>
                <a:gd name="T92" fmla="*/ 387 w 452"/>
                <a:gd name="T93" fmla="*/ 401 h 585"/>
                <a:gd name="T94" fmla="*/ 367 w 452"/>
                <a:gd name="T95" fmla="*/ 362 h 585"/>
                <a:gd name="T96" fmla="*/ 351 w 452"/>
                <a:gd name="T97" fmla="*/ 329 h 585"/>
                <a:gd name="T98" fmla="*/ 335 w 452"/>
                <a:gd name="T99" fmla="*/ 276 h 585"/>
                <a:gd name="T100" fmla="*/ 333 w 452"/>
                <a:gd name="T101" fmla="*/ 243 h 585"/>
                <a:gd name="T102" fmla="*/ 355 w 452"/>
                <a:gd name="T103" fmla="*/ 218 h 585"/>
                <a:gd name="T104" fmla="*/ 366 w 452"/>
                <a:gd name="T105" fmla="*/ 183 h 585"/>
                <a:gd name="T106" fmla="*/ 367 w 452"/>
                <a:gd name="T107" fmla="*/ 163 h 585"/>
                <a:gd name="T108" fmla="*/ 348 w 452"/>
                <a:gd name="T109" fmla="*/ 151 h 585"/>
                <a:gd name="T110" fmla="*/ 315 w 452"/>
                <a:gd name="T111" fmla="*/ 141 h 585"/>
                <a:gd name="T112" fmla="*/ 293 w 452"/>
                <a:gd name="T113" fmla="*/ 137 h 585"/>
                <a:gd name="T114" fmla="*/ 290 w 452"/>
                <a:gd name="T115" fmla="*/ 104 h 585"/>
                <a:gd name="T116" fmla="*/ 261 w 452"/>
                <a:gd name="T117" fmla="*/ 81 h 585"/>
                <a:gd name="T118" fmla="*/ 248 w 452"/>
                <a:gd name="T119" fmla="*/ 37 h 585"/>
                <a:gd name="T120" fmla="*/ 239 w 452"/>
                <a:gd name="T121" fmla="*/ 6 h 585"/>
                <a:gd name="T122" fmla="*/ 237 w 452"/>
                <a:gd name="T12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2" h="585">
                  <a:moveTo>
                    <a:pt x="237" y="0"/>
                  </a:moveTo>
                  <a:lnTo>
                    <a:pt x="229" y="24"/>
                  </a:lnTo>
                  <a:lnTo>
                    <a:pt x="219" y="40"/>
                  </a:lnTo>
                  <a:lnTo>
                    <a:pt x="205" y="41"/>
                  </a:lnTo>
                  <a:lnTo>
                    <a:pt x="201" y="26"/>
                  </a:lnTo>
                  <a:lnTo>
                    <a:pt x="191" y="43"/>
                  </a:lnTo>
                  <a:lnTo>
                    <a:pt x="181" y="59"/>
                  </a:lnTo>
                  <a:lnTo>
                    <a:pt x="169" y="68"/>
                  </a:lnTo>
                  <a:lnTo>
                    <a:pt x="159" y="84"/>
                  </a:lnTo>
                  <a:lnTo>
                    <a:pt x="149" y="73"/>
                  </a:lnTo>
                  <a:lnTo>
                    <a:pt x="140" y="71"/>
                  </a:lnTo>
                  <a:lnTo>
                    <a:pt x="129" y="61"/>
                  </a:lnTo>
                  <a:lnTo>
                    <a:pt x="119" y="51"/>
                  </a:lnTo>
                  <a:lnTo>
                    <a:pt x="109" y="40"/>
                  </a:lnTo>
                  <a:lnTo>
                    <a:pt x="92" y="34"/>
                  </a:lnTo>
                  <a:lnTo>
                    <a:pt x="79" y="35"/>
                  </a:lnTo>
                  <a:lnTo>
                    <a:pt x="67" y="44"/>
                  </a:lnTo>
                  <a:lnTo>
                    <a:pt x="58" y="68"/>
                  </a:lnTo>
                  <a:lnTo>
                    <a:pt x="51" y="92"/>
                  </a:lnTo>
                  <a:lnTo>
                    <a:pt x="41" y="81"/>
                  </a:lnTo>
                  <a:lnTo>
                    <a:pt x="37" y="67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4" y="48"/>
                  </a:lnTo>
                  <a:lnTo>
                    <a:pt x="19" y="53"/>
                  </a:lnTo>
                  <a:lnTo>
                    <a:pt x="16" y="71"/>
                  </a:lnTo>
                  <a:lnTo>
                    <a:pt x="21" y="85"/>
                  </a:lnTo>
                  <a:lnTo>
                    <a:pt x="25" y="101"/>
                  </a:lnTo>
                  <a:lnTo>
                    <a:pt x="23" y="119"/>
                  </a:lnTo>
                  <a:lnTo>
                    <a:pt x="21" y="139"/>
                  </a:lnTo>
                  <a:lnTo>
                    <a:pt x="12" y="15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" y="172"/>
                  </a:lnTo>
                  <a:lnTo>
                    <a:pt x="15" y="189"/>
                  </a:lnTo>
                  <a:lnTo>
                    <a:pt x="19" y="204"/>
                  </a:lnTo>
                  <a:lnTo>
                    <a:pt x="31" y="223"/>
                  </a:lnTo>
                  <a:lnTo>
                    <a:pt x="50" y="262"/>
                  </a:lnTo>
                  <a:lnTo>
                    <a:pt x="55" y="276"/>
                  </a:lnTo>
                  <a:lnTo>
                    <a:pt x="68" y="295"/>
                  </a:lnTo>
                  <a:lnTo>
                    <a:pt x="75" y="317"/>
                  </a:lnTo>
                  <a:lnTo>
                    <a:pt x="88" y="315"/>
                  </a:lnTo>
                  <a:lnTo>
                    <a:pt x="99" y="299"/>
                  </a:lnTo>
                  <a:lnTo>
                    <a:pt x="113" y="298"/>
                  </a:lnTo>
                  <a:lnTo>
                    <a:pt x="123" y="308"/>
                  </a:lnTo>
                  <a:lnTo>
                    <a:pt x="133" y="319"/>
                  </a:lnTo>
                  <a:lnTo>
                    <a:pt x="144" y="329"/>
                  </a:lnTo>
                  <a:lnTo>
                    <a:pt x="160" y="335"/>
                  </a:lnTo>
                  <a:lnTo>
                    <a:pt x="164" y="350"/>
                  </a:lnTo>
                  <a:lnTo>
                    <a:pt x="155" y="365"/>
                  </a:lnTo>
                  <a:lnTo>
                    <a:pt x="143" y="375"/>
                  </a:lnTo>
                  <a:lnTo>
                    <a:pt x="133" y="391"/>
                  </a:lnTo>
                  <a:lnTo>
                    <a:pt x="137" y="405"/>
                  </a:lnTo>
                  <a:lnTo>
                    <a:pt x="149" y="397"/>
                  </a:lnTo>
                  <a:lnTo>
                    <a:pt x="161" y="388"/>
                  </a:lnTo>
                  <a:lnTo>
                    <a:pt x="172" y="379"/>
                  </a:lnTo>
                  <a:lnTo>
                    <a:pt x="187" y="377"/>
                  </a:lnTo>
                  <a:lnTo>
                    <a:pt x="201" y="375"/>
                  </a:lnTo>
                  <a:lnTo>
                    <a:pt x="211" y="359"/>
                  </a:lnTo>
                  <a:lnTo>
                    <a:pt x="227" y="365"/>
                  </a:lnTo>
                  <a:lnTo>
                    <a:pt x="243" y="391"/>
                  </a:lnTo>
                  <a:lnTo>
                    <a:pt x="255" y="408"/>
                  </a:lnTo>
                  <a:lnTo>
                    <a:pt x="268" y="426"/>
                  </a:lnTo>
                  <a:lnTo>
                    <a:pt x="274" y="449"/>
                  </a:lnTo>
                  <a:lnTo>
                    <a:pt x="287" y="466"/>
                  </a:lnTo>
                  <a:lnTo>
                    <a:pt x="275" y="483"/>
                  </a:lnTo>
                  <a:lnTo>
                    <a:pt x="285" y="501"/>
                  </a:lnTo>
                  <a:lnTo>
                    <a:pt x="279" y="515"/>
                  </a:lnTo>
                  <a:lnTo>
                    <a:pt x="292" y="523"/>
                  </a:lnTo>
                  <a:lnTo>
                    <a:pt x="304" y="536"/>
                  </a:lnTo>
                  <a:lnTo>
                    <a:pt x="315" y="530"/>
                  </a:lnTo>
                  <a:lnTo>
                    <a:pt x="332" y="545"/>
                  </a:lnTo>
                  <a:lnTo>
                    <a:pt x="348" y="553"/>
                  </a:lnTo>
                  <a:lnTo>
                    <a:pt x="356" y="563"/>
                  </a:lnTo>
                  <a:lnTo>
                    <a:pt x="356" y="577"/>
                  </a:lnTo>
                  <a:lnTo>
                    <a:pt x="370" y="584"/>
                  </a:lnTo>
                  <a:lnTo>
                    <a:pt x="387" y="584"/>
                  </a:lnTo>
                  <a:lnTo>
                    <a:pt x="406" y="569"/>
                  </a:lnTo>
                  <a:lnTo>
                    <a:pt x="407" y="559"/>
                  </a:lnTo>
                  <a:lnTo>
                    <a:pt x="423" y="560"/>
                  </a:lnTo>
                  <a:lnTo>
                    <a:pt x="425" y="550"/>
                  </a:lnTo>
                  <a:lnTo>
                    <a:pt x="428" y="541"/>
                  </a:lnTo>
                  <a:lnTo>
                    <a:pt x="429" y="523"/>
                  </a:lnTo>
                  <a:lnTo>
                    <a:pt x="440" y="506"/>
                  </a:lnTo>
                  <a:lnTo>
                    <a:pt x="451" y="497"/>
                  </a:lnTo>
                  <a:lnTo>
                    <a:pt x="447" y="483"/>
                  </a:lnTo>
                  <a:lnTo>
                    <a:pt x="436" y="472"/>
                  </a:lnTo>
                  <a:lnTo>
                    <a:pt x="427" y="461"/>
                  </a:lnTo>
                  <a:lnTo>
                    <a:pt x="421" y="439"/>
                  </a:lnTo>
                  <a:lnTo>
                    <a:pt x="418" y="433"/>
                  </a:lnTo>
                  <a:lnTo>
                    <a:pt x="406" y="414"/>
                  </a:lnTo>
                  <a:lnTo>
                    <a:pt x="387" y="401"/>
                  </a:lnTo>
                  <a:lnTo>
                    <a:pt x="382" y="387"/>
                  </a:lnTo>
                  <a:lnTo>
                    <a:pt x="367" y="362"/>
                  </a:lnTo>
                  <a:lnTo>
                    <a:pt x="357" y="351"/>
                  </a:lnTo>
                  <a:lnTo>
                    <a:pt x="351" y="329"/>
                  </a:lnTo>
                  <a:lnTo>
                    <a:pt x="344" y="306"/>
                  </a:lnTo>
                  <a:lnTo>
                    <a:pt x="335" y="276"/>
                  </a:lnTo>
                  <a:lnTo>
                    <a:pt x="331" y="262"/>
                  </a:lnTo>
                  <a:lnTo>
                    <a:pt x="333" y="243"/>
                  </a:lnTo>
                  <a:lnTo>
                    <a:pt x="342" y="226"/>
                  </a:lnTo>
                  <a:lnTo>
                    <a:pt x="355" y="218"/>
                  </a:lnTo>
                  <a:lnTo>
                    <a:pt x="365" y="202"/>
                  </a:lnTo>
                  <a:lnTo>
                    <a:pt x="366" y="18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5" y="157"/>
                  </a:lnTo>
                  <a:lnTo>
                    <a:pt x="348" y="151"/>
                  </a:lnTo>
                  <a:lnTo>
                    <a:pt x="331" y="145"/>
                  </a:lnTo>
                  <a:lnTo>
                    <a:pt x="315" y="141"/>
                  </a:lnTo>
                  <a:lnTo>
                    <a:pt x="303" y="148"/>
                  </a:lnTo>
                  <a:lnTo>
                    <a:pt x="293" y="137"/>
                  </a:lnTo>
                  <a:lnTo>
                    <a:pt x="288" y="123"/>
                  </a:lnTo>
                  <a:lnTo>
                    <a:pt x="290" y="104"/>
                  </a:lnTo>
                  <a:lnTo>
                    <a:pt x="272" y="92"/>
                  </a:lnTo>
                  <a:lnTo>
                    <a:pt x="261" y="81"/>
                  </a:lnTo>
                  <a:lnTo>
                    <a:pt x="253" y="51"/>
                  </a:lnTo>
                  <a:lnTo>
                    <a:pt x="248" y="37"/>
                  </a:lnTo>
                  <a:lnTo>
                    <a:pt x="243" y="22"/>
                  </a:lnTo>
                  <a:lnTo>
                    <a:pt x="239" y="6"/>
                  </a:lnTo>
                  <a:lnTo>
                    <a:pt x="239" y="6"/>
                  </a:lnTo>
                  <a:lnTo>
                    <a:pt x="237" y="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9E96B037-FAE9-4C74-8651-FF7448239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2352"/>
              <a:ext cx="321" cy="491"/>
            </a:xfrm>
            <a:custGeom>
              <a:avLst/>
              <a:gdLst>
                <a:gd name="T0" fmla="*/ 36 w 321"/>
                <a:gd name="T1" fmla="*/ 40 h 491"/>
                <a:gd name="T2" fmla="*/ 34 w 321"/>
                <a:gd name="T3" fmla="*/ 79 h 491"/>
                <a:gd name="T4" fmla="*/ 11 w 321"/>
                <a:gd name="T5" fmla="*/ 103 h 491"/>
                <a:gd name="T6" fmla="*/ 0 w 321"/>
                <a:gd name="T7" fmla="*/ 139 h 491"/>
                <a:gd name="T8" fmla="*/ 13 w 321"/>
                <a:gd name="T9" fmla="*/ 183 h 491"/>
                <a:gd name="T10" fmla="*/ 26 w 321"/>
                <a:gd name="T11" fmla="*/ 228 h 491"/>
                <a:gd name="T12" fmla="*/ 51 w 321"/>
                <a:gd name="T13" fmla="*/ 264 h 491"/>
                <a:gd name="T14" fmla="*/ 75 w 321"/>
                <a:gd name="T15" fmla="*/ 291 h 491"/>
                <a:gd name="T16" fmla="*/ 90 w 321"/>
                <a:gd name="T17" fmla="*/ 316 h 491"/>
                <a:gd name="T18" fmla="*/ 105 w 321"/>
                <a:gd name="T19" fmla="*/ 349 h 491"/>
                <a:gd name="T20" fmla="*/ 120 w 321"/>
                <a:gd name="T21" fmla="*/ 374 h 491"/>
                <a:gd name="T22" fmla="*/ 98 w 321"/>
                <a:gd name="T23" fmla="*/ 400 h 491"/>
                <a:gd name="T24" fmla="*/ 94 w 321"/>
                <a:gd name="T25" fmla="*/ 437 h 491"/>
                <a:gd name="T26" fmla="*/ 117 w 321"/>
                <a:gd name="T27" fmla="*/ 465 h 491"/>
                <a:gd name="T28" fmla="*/ 123 w 321"/>
                <a:gd name="T29" fmla="*/ 482 h 491"/>
                <a:gd name="T30" fmla="*/ 169 w 321"/>
                <a:gd name="T31" fmla="*/ 466 h 491"/>
                <a:gd name="T32" fmla="*/ 183 w 321"/>
                <a:gd name="T33" fmla="*/ 490 h 491"/>
                <a:gd name="T34" fmla="*/ 210 w 321"/>
                <a:gd name="T35" fmla="*/ 480 h 491"/>
                <a:gd name="T36" fmla="*/ 229 w 321"/>
                <a:gd name="T37" fmla="*/ 474 h 491"/>
                <a:gd name="T38" fmla="*/ 254 w 321"/>
                <a:gd name="T39" fmla="*/ 457 h 491"/>
                <a:gd name="T40" fmla="*/ 250 w 321"/>
                <a:gd name="T41" fmla="*/ 423 h 491"/>
                <a:gd name="T42" fmla="*/ 254 w 321"/>
                <a:gd name="T43" fmla="*/ 384 h 491"/>
                <a:gd name="T44" fmla="*/ 278 w 321"/>
                <a:gd name="T45" fmla="*/ 367 h 491"/>
                <a:gd name="T46" fmla="*/ 294 w 321"/>
                <a:gd name="T47" fmla="*/ 345 h 491"/>
                <a:gd name="T48" fmla="*/ 302 w 321"/>
                <a:gd name="T49" fmla="*/ 322 h 491"/>
                <a:gd name="T50" fmla="*/ 309 w 321"/>
                <a:gd name="T51" fmla="*/ 272 h 491"/>
                <a:gd name="T52" fmla="*/ 320 w 321"/>
                <a:gd name="T53" fmla="*/ 237 h 491"/>
                <a:gd name="T54" fmla="*/ 320 w 321"/>
                <a:gd name="T55" fmla="*/ 230 h 491"/>
                <a:gd name="T56" fmla="*/ 289 w 321"/>
                <a:gd name="T57" fmla="*/ 225 h 491"/>
                <a:gd name="T58" fmla="*/ 280 w 321"/>
                <a:gd name="T59" fmla="*/ 196 h 491"/>
                <a:gd name="T60" fmla="*/ 277 w 321"/>
                <a:gd name="T61" fmla="*/ 161 h 491"/>
                <a:gd name="T62" fmla="*/ 266 w 321"/>
                <a:gd name="T63" fmla="*/ 124 h 491"/>
                <a:gd name="T64" fmla="*/ 242 w 321"/>
                <a:gd name="T65" fmla="*/ 116 h 491"/>
                <a:gd name="T66" fmla="*/ 216 w 321"/>
                <a:gd name="T67" fmla="*/ 127 h 491"/>
                <a:gd name="T68" fmla="*/ 191 w 321"/>
                <a:gd name="T69" fmla="*/ 117 h 491"/>
                <a:gd name="T70" fmla="*/ 174 w 321"/>
                <a:gd name="T71" fmla="*/ 84 h 491"/>
                <a:gd name="T72" fmla="*/ 158 w 321"/>
                <a:gd name="T73" fmla="*/ 79 h 491"/>
                <a:gd name="T74" fmla="*/ 136 w 321"/>
                <a:gd name="T75" fmla="*/ 56 h 491"/>
                <a:gd name="T76" fmla="*/ 120 w 321"/>
                <a:gd name="T77" fmla="*/ 26 h 491"/>
                <a:gd name="T78" fmla="*/ 105 w 321"/>
                <a:gd name="T79" fmla="*/ 0 h 491"/>
                <a:gd name="T80" fmla="*/ 79 w 321"/>
                <a:gd name="T81" fmla="*/ 11 h 491"/>
                <a:gd name="T82" fmla="*/ 50 w 321"/>
                <a:gd name="T83" fmla="*/ 14 h 491"/>
                <a:gd name="T84" fmla="*/ 40 w 321"/>
                <a:gd name="T85" fmla="*/ 3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1" h="491">
                  <a:moveTo>
                    <a:pt x="36" y="40"/>
                  </a:moveTo>
                  <a:lnTo>
                    <a:pt x="36" y="40"/>
                  </a:lnTo>
                  <a:lnTo>
                    <a:pt x="35" y="60"/>
                  </a:lnTo>
                  <a:lnTo>
                    <a:pt x="34" y="79"/>
                  </a:lnTo>
                  <a:lnTo>
                    <a:pt x="24" y="95"/>
                  </a:lnTo>
                  <a:lnTo>
                    <a:pt x="11" y="103"/>
                  </a:lnTo>
                  <a:lnTo>
                    <a:pt x="2" y="120"/>
                  </a:lnTo>
                  <a:lnTo>
                    <a:pt x="0" y="139"/>
                  </a:lnTo>
                  <a:lnTo>
                    <a:pt x="4" y="153"/>
                  </a:lnTo>
                  <a:lnTo>
                    <a:pt x="13" y="183"/>
                  </a:lnTo>
                  <a:lnTo>
                    <a:pt x="20" y="206"/>
                  </a:lnTo>
                  <a:lnTo>
                    <a:pt x="26" y="228"/>
                  </a:lnTo>
                  <a:lnTo>
                    <a:pt x="36" y="239"/>
                  </a:lnTo>
                  <a:lnTo>
                    <a:pt x="51" y="264"/>
                  </a:lnTo>
                  <a:lnTo>
                    <a:pt x="56" y="278"/>
                  </a:lnTo>
                  <a:lnTo>
                    <a:pt x="75" y="291"/>
                  </a:lnTo>
                  <a:lnTo>
                    <a:pt x="87" y="310"/>
                  </a:lnTo>
                  <a:lnTo>
                    <a:pt x="90" y="316"/>
                  </a:lnTo>
                  <a:lnTo>
                    <a:pt x="96" y="338"/>
                  </a:lnTo>
                  <a:lnTo>
                    <a:pt x="105" y="349"/>
                  </a:lnTo>
                  <a:lnTo>
                    <a:pt x="116" y="360"/>
                  </a:lnTo>
                  <a:lnTo>
                    <a:pt x="120" y="374"/>
                  </a:lnTo>
                  <a:lnTo>
                    <a:pt x="109" y="383"/>
                  </a:lnTo>
                  <a:lnTo>
                    <a:pt x="98" y="400"/>
                  </a:lnTo>
                  <a:lnTo>
                    <a:pt x="94" y="425"/>
                  </a:lnTo>
                  <a:lnTo>
                    <a:pt x="94" y="437"/>
                  </a:lnTo>
                  <a:lnTo>
                    <a:pt x="100" y="446"/>
                  </a:lnTo>
                  <a:lnTo>
                    <a:pt x="117" y="465"/>
                  </a:lnTo>
                  <a:lnTo>
                    <a:pt x="123" y="480"/>
                  </a:lnTo>
                  <a:lnTo>
                    <a:pt x="123" y="482"/>
                  </a:lnTo>
                  <a:lnTo>
                    <a:pt x="152" y="460"/>
                  </a:lnTo>
                  <a:lnTo>
                    <a:pt x="169" y="466"/>
                  </a:lnTo>
                  <a:lnTo>
                    <a:pt x="173" y="480"/>
                  </a:lnTo>
                  <a:lnTo>
                    <a:pt x="183" y="490"/>
                  </a:lnTo>
                  <a:lnTo>
                    <a:pt x="194" y="482"/>
                  </a:lnTo>
                  <a:lnTo>
                    <a:pt x="210" y="480"/>
                  </a:lnTo>
                  <a:lnTo>
                    <a:pt x="217" y="484"/>
                  </a:lnTo>
                  <a:lnTo>
                    <a:pt x="229" y="474"/>
                  </a:lnTo>
                  <a:lnTo>
                    <a:pt x="242" y="466"/>
                  </a:lnTo>
                  <a:lnTo>
                    <a:pt x="254" y="457"/>
                  </a:lnTo>
                  <a:lnTo>
                    <a:pt x="256" y="437"/>
                  </a:lnTo>
                  <a:lnTo>
                    <a:pt x="250" y="423"/>
                  </a:lnTo>
                  <a:lnTo>
                    <a:pt x="253" y="404"/>
                  </a:lnTo>
                  <a:lnTo>
                    <a:pt x="254" y="384"/>
                  </a:lnTo>
                  <a:lnTo>
                    <a:pt x="266" y="376"/>
                  </a:lnTo>
                  <a:lnTo>
                    <a:pt x="278" y="367"/>
                  </a:lnTo>
                  <a:lnTo>
                    <a:pt x="290" y="358"/>
                  </a:lnTo>
                  <a:lnTo>
                    <a:pt x="294" y="345"/>
                  </a:lnTo>
                  <a:lnTo>
                    <a:pt x="294" y="345"/>
                  </a:lnTo>
                  <a:lnTo>
                    <a:pt x="302" y="322"/>
                  </a:lnTo>
                  <a:lnTo>
                    <a:pt x="304" y="304"/>
                  </a:lnTo>
                  <a:lnTo>
                    <a:pt x="309" y="272"/>
                  </a:lnTo>
                  <a:lnTo>
                    <a:pt x="317" y="249"/>
                  </a:lnTo>
                  <a:lnTo>
                    <a:pt x="320" y="237"/>
                  </a:lnTo>
                  <a:lnTo>
                    <a:pt x="320" y="237"/>
                  </a:lnTo>
                  <a:lnTo>
                    <a:pt x="320" y="230"/>
                  </a:lnTo>
                  <a:lnTo>
                    <a:pt x="304" y="224"/>
                  </a:lnTo>
                  <a:lnTo>
                    <a:pt x="289" y="225"/>
                  </a:lnTo>
                  <a:lnTo>
                    <a:pt x="284" y="210"/>
                  </a:lnTo>
                  <a:lnTo>
                    <a:pt x="280" y="196"/>
                  </a:lnTo>
                  <a:lnTo>
                    <a:pt x="276" y="180"/>
                  </a:lnTo>
                  <a:lnTo>
                    <a:pt x="277" y="161"/>
                  </a:lnTo>
                  <a:lnTo>
                    <a:pt x="273" y="147"/>
                  </a:lnTo>
                  <a:lnTo>
                    <a:pt x="266" y="124"/>
                  </a:lnTo>
                  <a:lnTo>
                    <a:pt x="256" y="114"/>
                  </a:lnTo>
                  <a:lnTo>
                    <a:pt x="242" y="116"/>
                  </a:lnTo>
                  <a:lnTo>
                    <a:pt x="230" y="125"/>
                  </a:lnTo>
                  <a:lnTo>
                    <a:pt x="216" y="127"/>
                  </a:lnTo>
                  <a:lnTo>
                    <a:pt x="201" y="128"/>
                  </a:lnTo>
                  <a:lnTo>
                    <a:pt x="191" y="117"/>
                  </a:lnTo>
                  <a:lnTo>
                    <a:pt x="187" y="103"/>
                  </a:lnTo>
                  <a:lnTo>
                    <a:pt x="174" y="84"/>
                  </a:lnTo>
                  <a:lnTo>
                    <a:pt x="169" y="70"/>
                  </a:lnTo>
                  <a:lnTo>
                    <a:pt x="158" y="79"/>
                  </a:lnTo>
                  <a:lnTo>
                    <a:pt x="141" y="73"/>
                  </a:lnTo>
                  <a:lnTo>
                    <a:pt x="136" y="56"/>
                  </a:lnTo>
                  <a:lnTo>
                    <a:pt x="125" y="40"/>
                  </a:lnTo>
                  <a:lnTo>
                    <a:pt x="120" y="26"/>
                  </a:lnTo>
                  <a:lnTo>
                    <a:pt x="116" y="11"/>
                  </a:lnTo>
                  <a:lnTo>
                    <a:pt x="105" y="0"/>
                  </a:lnTo>
                  <a:lnTo>
                    <a:pt x="91" y="2"/>
                  </a:lnTo>
                  <a:lnTo>
                    <a:pt x="79" y="11"/>
                  </a:lnTo>
                  <a:lnTo>
                    <a:pt x="64" y="12"/>
                  </a:lnTo>
                  <a:lnTo>
                    <a:pt x="50" y="14"/>
                  </a:lnTo>
                  <a:lnTo>
                    <a:pt x="38" y="23"/>
                  </a:lnTo>
                  <a:lnTo>
                    <a:pt x="40" y="30"/>
                  </a:lnTo>
                  <a:lnTo>
                    <a:pt x="36" y="4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81" name="Freeform 16">
              <a:extLst>
                <a:ext uri="{FF2B5EF4-FFF2-40B4-BE49-F238E27FC236}">
                  <a16:creationId xmlns:a16="http://schemas.microsoft.com/office/drawing/2014/main" id="{2DE1F1C3-9423-4E4D-B34B-4D96554D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697"/>
              <a:ext cx="330" cy="974"/>
            </a:xfrm>
            <a:custGeom>
              <a:avLst/>
              <a:gdLst>
                <a:gd name="T0" fmla="*/ 29 w 330"/>
                <a:gd name="T1" fmla="*/ 114 h 974"/>
                <a:gd name="T2" fmla="*/ 60 w 330"/>
                <a:gd name="T3" fmla="*/ 145 h 974"/>
                <a:gd name="T4" fmla="*/ 94 w 330"/>
                <a:gd name="T5" fmla="*/ 138 h 974"/>
                <a:gd name="T6" fmla="*/ 131 w 330"/>
                <a:gd name="T7" fmla="*/ 112 h 974"/>
                <a:gd name="T8" fmla="*/ 130 w 330"/>
                <a:gd name="T9" fmla="*/ 58 h 974"/>
                <a:gd name="T10" fmla="*/ 155 w 330"/>
                <a:gd name="T11" fmla="*/ 22 h 974"/>
                <a:gd name="T12" fmla="*/ 172 w 330"/>
                <a:gd name="T13" fmla="*/ 9 h 974"/>
                <a:gd name="T14" fmla="*/ 167 w 330"/>
                <a:gd name="T15" fmla="*/ 39 h 974"/>
                <a:gd name="T16" fmla="*/ 168 w 330"/>
                <a:gd name="T17" fmla="*/ 92 h 974"/>
                <a:gd name="T18" fmla="*/ 149 w 330"/>
                <a:gd name="T19" fmla="*/ 152 h 974"/>
                <a:gd name="T20" fmla="*/ 168 w 330"/>
                <a:gd name="T21" fmla="*/ 219 h 974"/>
                <a:gd name="T22" fmla="*/ 213 w 330"/>
                <a:gd name="T23" fmla="*/ 221 h 974"/>
                <a:gd name="T24" fmla="*/ 259 w 330"/>
                <a:gd name="T25" fmla="*/ 251 h 974"/>
                <a:gd name="T26" fmla="*/ 284 w 330"/>
                <a:gd name="T27" fmla="*/ 287 h 974"/>
                <a:gd name="T28" fmla="*/ 303 w 330"/>
                <a:gd name="T29" fmla="*/ 326 h 974"/>
                <a:gd name="T30" fmla="*/ 303 w 330"/>
                <a:gd name="T31" fmla="*/ 379 h 974"/>
                <a:gd name="T32" fmla="*/ 325 w 330"/>
                <a:gd name="T33" fmla="*/ 426 h 974"/>
                <a:gd name="T34" fmla="*/ 323 w 330"/>
                <a:gd name="T35" fmla="*/ 492 h 974"/>
                <a:gd name="T36" fmla="*/ 286 w 330"/>
                <a:gd name="T37" fmla="*/ 492 h 974"/>
                <a:gd name="T38" fmla="*/ 247 w 330"/>
                <a:gd name="T39" fmla="*/ 512 h 974"/>
                <a:gd name="T40" fmla="*/ 214 w 330"/>
                <a:gd name="T41" fmla="*/ 571 h 974"/>
                <a:gd name="T42" fmla="*/ 212 w 330"/>
                <a:gd name="T43" fmla="*/ 636 h 974"/>
                <a:gd name="T44" fmla="*/ 223 w 330"/>
                <a:gd name="T45" fmla="*/ 699 h 974"/>
                <a:gd name="T46" fmla="*/ 201 w 330"/>
                <a:gd name="T47" fmla="*/ 751 h 974"/>
                <a:gd name="T48" fmla="*/ 169 w 330"/>
                <a:gd name="T49" fmla="*/ 793 h 974"/>
                <a:gd name="T50" fmla="*/ 155 w 330"/>
                <a:gd name="T51" fmla="*/ 867 h 974"/>
                <a:gd name="T52" fmla="*/ 152 w 330"/>
                <a:gd name="T53" fmla="*/ 931 h 974"/>
                <a:gd name="T54" fmla="*/ 118 w 330"/>
                <a:gd name="T55" fmla="*/ 965 h 974"/>
                <a:gd name="T56" fmla="*/ 73 w 330"/>
                <a:gd name="T57" fmla="*/ 962 h 974"/>
                <a:gd name="T58" fmla="*/ 53 w 330"/>
                <a:gd name="T59" fmla="*/ 915 h 974"/>
                <a:gd name="T60" fmla="*/ 43 w 330"/>
                <a:gd name="T61" fmla="*/ 859 h 974"/>
                <a:gd name="T62" fmla="*/ 75 w 330"/>
                <a:gd name="T63" fmla="*/ 818 h 974"/>
                <a:gd name="T64" fmla="*/ 91 w 330"/>
                <a:gd name="T65" fmla="*/ 751 h 974"/>
                <a:gd name="T66" fmla="*/ 76 w 330"/>
                <a:gd name="T67" fmla="*/ 699 h 974"/>
                <a:gd name="T68" fmla="*/ 71 w 330"/>
                <a:gd name="T69" fmla="*/ 659 h 974"/>
                <a:gd name="T70" fmla="*/ 107 w 330"/>
                <a:gd name="T71" fmla="*/ 632 h 974"/>
                <a:gd name="T72" fmla="*/ 129 w 330"/>
                <a:gd name="T73" fmla="*/ 579 h 974"/>
                <a:gd name="T74" fmla="*/ 121 w 330"/>
                <a:gd name="T75" fmla="*/ 531 h 974"/>
                <a:gd name="T76" fmla="*/ 103 w 330"/>
                <a:gd name="T77" fmla="*/ 491 h 974"/>
                <a:gd name="T78" fmla="*/ 91 w 330"/>
                <a:gd name="T79" fmla="*/ 429 h 974"/>
                <a:gd name="T80" fmla="*/ 69 w 330"/>
                <a:gd name="T81" fmla="*/ 355 h 974"/>
                <a:gd name="T82" fmla="*/ 46 w 330"/>
                <a:gd name="T83" fmla="*/ 299 h 974"/>
                <a:gd name="T84" fmla="*/ 6 w 330"/>
                <a:gd name="T85" fmla="*/ 212 h 974"/>
                <a:gd name="T86" fmla="*/ 3 w 330"/>
                <a:gd name="T87" fmla="*/ 152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0" h="974">
                  <a:moveTo>
                    <a:pt x="0" y="137"/>
                  </a:moveTo>
                  <a:lnTo>
                    <a:pt x="16" y="124"/>
                  </a:lnTo>
                  <a:lnTo>
                    <a:pt x="29" y="114"/>
                  </a:lnTo>
                  <a:lnTo>
                    <a:pt x="46" y="120"/>
                  </a:lnTo>
                  <a:lnTo>
                    <a:pt x="50" y="134"/>
                  </a:lnTo>
                  <a:lnTo>
                    <a:pt x="60" y="145"/>
                  </a:lnTo>
                  <a:lnTo>
                    <a:pt x="71" y="136"/>
                  </a:lnTo>
                  <a:lnTo>
                    <a:pt x="87" y="135"/>
                  </a:lnTo>
                  <a:lnTo>
                    <a:pt x="94" y="138"/>
                  </a:lnTo>
                  <a:lnTo>
                    <a:pt x="106" y="128"/>
                  </a:lnTo>
                  <a:lnTo>
                    <a:pt x="119" y="120"/>
                  </a:lnTo>
                  <a:lnTo>
                    <a:pt x="131" y="112"/>
                  </a:lnTo>
                  <a:lnTo>
                    <a:pt x="133" y="92"/>
                  </a:lnTo>
                  <a:lnTo>
                    <a:pt x="127" y="77"/>
                  </a:lnTo>
                  <a:lnTo>
                    <a:pt x="130" y="58"/>
                  </a:lnTo>
                  <a:lnTo>
                    <a:pt x="131" y="39"/>
                  </a:lnTo>
                  <a:lnTo>
                    <a:pt x="143" y="31"/>
                  </a:lnTo>
                  <a:lnTo>
                    <a:pt x="155" y="22"/>
                  </a:lnTo>
                  <a:lnTo>
                    <a:pt x="167" y="13"/>
                  </a:lnTo>
                  <a:lnTo>
                    <a:pt x="171" y="0"/>
                  </a:lnTo>
                  <a:lnTo>
                    <a:pt x="172" y="9"/>
                  </a:lnTo>
                  <a:lnTo>
                    <a:pt x="175" y="17"/>
                  </a:lnTo>
                  <a:lnTo>
                    <a:pt x="171" y="28"/>
                  </a:lnTo>
                  <a:lnTo>
                    <a:pt x="167" y="39"/>
                  </a:lnTo>
                  <a:lnTo>
                    <a:pt x="159" y="63"/>
                  </a:lnTo>
                  <a:lnTo>
                    <a:pt x="163" y="78"/>
                  </a:lnTo>
                  <a:lnTo>
                    <a:pt x="168" y="92"/>
                  </a:lnTo>
                  <a:lnTo>
                    <a:pt x="166" y="112"/>
                  </a:lnTo>
                  <a:lnTo>
                    <a:pt x="157" y="128"/>
                  </a:lnTo>
                  <a:lnTo>
                    <a:pt x="149" y="152"/>
                  </a:lnTo>
                  <a:lnTo>
                    <a:pt x="147" y="172"/>
                  </a:lnTo>
                  <a:lnTo>
                    <a:pt x="154" y="193"/>
                  </a:lnTo>
                  <a:lnTo>
                    <a:pt x="168" y="219"/>
                  </a:lnTo>
                  <a:lnTo>
                    <a:pt x="185" y="225"/>
                  </a:lnTo>
                  <a:lnTo>
                    <a:pt x="199" y="223"/>
                  </a:lnTo>
                  <a:lnTo>
                    <a:pt x="213" y="221"/>
                  </a:lnTo>
                  <a:lnTo>
                    <a:pt x="232" y="235"/>
                  </a:lnTo>
                  <a:lnTo>
                    <a:pt x="242" y="245"/>
                  </a:lnTo>
                  <a:lnTo>
                    <a:pt x="259" y="251"/>
                  </a:lnTo>
                  <a:lnTo>
                    <a:pt x="269" y="261"/>
                  </a:lnTo>
                  <a:lnTo>
                    <a:pt x="273" y="276"/>
                  </a:lnTo>
                  <a:lnTo>
                    <a:pt x="284" y="287"/>
                  </a:lnTo>
                  <a:lnTo>
                    <a:pt x="294" y="297"/>
                  </a:lnTo>
                  <a:lnTo>
                    <a:pt x="305" y="307"/>
                  </a:lnTo>
                  <a:lnTo>
                    <a:pt x="303" y="326"/>
                  </a:lnTo>
                  <a:lnTo>
                    <a:pt x="301" y="345"/>
                  </a:lnTo>
                  <a:lnTo>
                    <a:pt x="306" y="360"/>
                  </a:lnTo>
                  <a:lnTo>
                    <a:pt x="303" y="379"/>
                  </a:lnTo>
                  <a:lnTo>
                    <a:pt x="305" y="406"/>
                  </a:lnTo>
                  <a:lnTo>
                    <a:pt x="315" y="417"/>
                  </a:lnTo>
                  <a:lnTo>
                    <a:pt x="325" y="426"/>
                  </a:lnTo>
                  <a:lnTo>
                    <a:pt x="329" y="441"/>
                  </a:lnTo>
                  <a:lnTo>
                    <a:pt x="328" y="460"/>
                  </a:lnTo>
                  <a:lnTo>
                    <a:pt x="323" y="492"/>
                  </a:lnTo>
                  <a:lnTo>
                    <a:pt x="311" y="500"/>
                  </a:lnTo>
                  <a:lnTo>
                    <a:pt x="300" y="491"/>
                  </a:lnTo>
                  <a:lnTo>
                    <a:pt x="286" y="492"/>
                  </a:lnTo>
                  <a:lnTo>
                    <a:pt x="271" y="494"/>
                  </a:lnTo>
                  <a:lnTo>
                    <a:pt x="260" y="501"/>
                  </a:lnTo>
                  <a:lnTo>
                    <a:pt x="247" y="512"/>
                  </a:lnTo>
                  <a:lnTo>
                    <a:pt x="235" y="520"/>
                  </a:lnTo>
                  <a:lnTo>
                    <a:pt x="228" y="543"/>
                  </a:lnTo>
                  <a:lnTo>
                    <a:pt x="214" y="571"/>
                  </a:lnTo>
                  <a:lnTo>
                    <a:pt x="206" y="594"/>
                  </a:lnTo>
                  <a:lnTo>
                    <a:pt x="205" y="613"/>
                  </a:lnTo>
                  <a:lnTo>
                    <a:pt x="212" y="636"/>
                  </a:lnTo>
                  <a:lnTo>
                    <a:pt x="218" y="657"/>
                  </a:lnTo>
                  <a:lnTo>
                    <a:pt x="225" y="680"/>
                  </a:lnTo>
                  <a:lnTo>
                    <a:pt x="223" y="699"/>
                  </a:lnTo>
                  <a:lnTo>
                    <a:pt x="221" y="719"/>
                  </a:lnTo>
                  <a:lnTo>
                    <a:pt x="213" y="743"/>
                  </a:lnTo>
                  <a:lnTo>
                    <a:pt x="201" y="751"/>
                  </a:lnTo>
                  <a:lnTo>
                    <a:pt x="191" y="767"/>
                  </a:lnTo>
                  <a:lnTo>
                    <a:pt x="179" y="776"/>
                  </a:lnTo>
                  <a:lnTo>
                    <a:pt x="169" y="793"/>
                  </a:lnTo>
                  <a:lnTo>
                    <a:pt x="162" y="817"/>
                  </a:lnTo>
                  <a:lnTo>
                    <a:pt x="161" y="835"/>
                  </a:lnTo>
                  <a:lnTo>
                    <a:pt x="155" y="867"/>
                  </a:lnTo>
                  <a:lnTo>
                    <a:pt x="153" y="885"/>
                  </a:lnTo>
                  <a:lnTo>
                    <a:pt x="153" y="912"/>
                  </a:lnTo>
                  <a:lnTo>
                    <a:pt x="152" y="931"/>
                  </a:lnTo>
                  <a:lnTo>
                    <a:pt x="145" y="955"/>
                  </a:lnTo>
                  <a:lnTo>
                    <a:pt x="133" y="964"/>
                  </a:lnTo>
                  <a:lnTo>
                    <a:pt x="118" y="965"/>
                  </a:lnTo>
                  <a:lnTo>
                    <a:pt x="101" y="959"/>
                  </a:lnTo>
                  <a:lnTo>
                    <a:pt x="83" y="973"/>
                  </a:lnTo>
                  <a:lnTo>
                    <a:pt x="73" y="962"/>
                  </a:lnTo>
                  <a:lnTo>
                    <a:pt x="61" y="944"/>
                  </a:lnTo>
                  <a:lnTo>
                    <a:pt x="57" y="929"/>
                  </a:lnTo>
                  <a:lnTo>
                    <a:pt x="53" y="915"/>
                  </a:lnTo>
                  <a:lnTo>
                    <a:pt x="46" y="893"/>
                  </a:lnTo>
                  <a:lnTo>
                    <a:pt x="47" y="874"/>
                  </a:lnTo>
                  <a:lnTo>
                    <a:pt x="43" y="859"/>
                  </a:lnTo>
                  <a:lnTo>
                    <a:pt x="53" y="842"/>
                  </a:lnTo>
                  <a:lnTo>
                    <a:pt x="62" y="826"/>
                  </a:lnTo>
                  <a:lnTo>
                    <a:pt x="75" y="818"/>
                  </a:lnTo>
                  <a:lnTo>
                    <a:pt x="82" y="793"/>
                  </a:lnTo>
                  <a:lnTo>
                    <a:pt x="90" y="771"/>
                  </a:lnTo>
                  <a:lnTo>
                    <a:pt x="91" y="751"/>
                  </a:lnTo>
                  <a:lnTo>
                    <a:pt x="91" y="725"/>
                  </a:lnTo>
                  <a:lnTo>
                    <a:pt x="87" y="710"/>
                  </a:lnTo>
                  <a:lnTo>
                    <a:pt x="76" y="699"/>
                  </a:lnTo>
                  <a:lnTo>
                    <a:pt x="66" y="689"/>
                  </a:lnTo>
                  <a:lnTo>
                    <a:pt x="61" y="675"/>
                  </a:lnTo>
                  <a:lnTo>
                    <a:pt x="71" y="659"/>
                  </a:lnTo>
                  <a:lnTo>
                    <a:pt x="81" y="641"/>
                  </a:lnTo>
                  <a:lnTo>
                    <a:pt x="93" y="633"/>
                  </a:lnTo>
                  <a:lnTo>
                    <a:pt x="107" y="632"/>
                  </a:lnTo>
                  <a:lnTo>
                    <a:pt x="117" y="615"/>
                  </a:lnTo>
                  <a:lnTo>
                    <a:pt x="127" y="599"/>
                  </a:lnTo>
                  <a:lnTo>
                    <a:pt x="129" y="579"/>
                  </a:lnTo>
                  <a:lnTo>
                    <a:pt x="130" y="560"/>
                  </a:lnTo>
                  <a:lnTo>
                    <a:pt x="133" y="542"/>
                  </a:lnTo>
                  <a:lnTo>
                    <a:pt x="121" y="531"/>
                  </a:lnTo>
                  <a:lnTo>
                    <a:pt x="111" y="521"/>
                  </a:lnTo>
                  <a:lnTo>
                    <a:pt x="107" y="506"/>
                  </a:lnTo>
                  <a:lnTo>
                    <a:pt x="103" y="491"/>
                  </a:lnTo>
                  <a:lnTo>
                    <a:pt x="96" y="469"/>
                  </a:lnTo>
                  <a:lnTo>
                    <a:pt x="89" y="447"/>
                  </a:lnTo>
                  <a:lnTo>
                    <a:pt x="91" y="429"/>
                  </a:lnTo>
                  <a:lnTo>
                    <a:pt x="85" y="406"/>
                  </a:lnTo>
                  <a:lnTo>
                    <a:pt x="76" y="376"/>
                  </a:lnTo>
                  <a:lnTo>
                    <a:pt x="69" y="355"/>
                  </a:lnTo>
                  <a:lnTo>
                    <a:pt x="65" y="339"/>
                  </a:lnTo>
                  <a:lnTo>
                    <a:pt x="53" y="322"/>
                  </a:lnTo>
                  <a:lnTo>
                    <a:pt x="46" y="299"/>
                  </a:lnTo>
                  <a:lnTo>
                    <a:pt x="27" y="259"/>
                  </a:lnTo>
                  <a:lnTo>
                    <a:pt x="20" y="238"/>
                  </a:lnTo>
                  <a:lnTo>
                    <a:pt x="6" y="212"/>
                  </a:lnTo>
                  <a:lnTo>
                    <a:pt x="8" y="193"/>
                  </a:lnTo>
                  <a:lnTo>
                    <a:pt x="1" y="171"/>
                  </a:lnTo>
                  <a:lnTo>
                    <a:pt x="3" y="152"/>
                  </a:lnTo>
                  <a:lnTo>
                    <a:pt x="0" y="13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6BC33CE8-783F-4B7D-932E-DE07B1935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3292"/>
              <a:ext cx="30" cy="67"/>
            </a:xfrm>
            <a:custGeom>
              <a:avLst/>
              <a:gdLst>
                <a:gd name="T0" fmla="*/ 25 w 30"/>
                <a:gd name="T1" fmla="*/ 66 h 67"/>
                <a:gd name="T2" fmla="*/ 16 w 30"/>
                <a:gd name="T3" fmla="*/ 66 h 67"/>
                <a:gd name="T4" fmla="*/ 13 w 30"/>
                <a:gd name="T5" fmla="*/ 49 h 67"/>
                <a:gd name="T6" fmla="*/ 5 w 30"/>
                <a:gd name="T7" fmla="*/ 33 h 67"/>
                <a:gd name="T8" fmla="*/ 0 w 30"/>
                <a:gd name="T9" fmla="*/ 8 h 67"/>
                <a:gd name="T10" fmla="*/ 6 w 30"/>
                <a:gd name="T11" fmla="*/ 3 h 67"/>
                <a:gd name="T12" fmla="*/ 15 w 30"/>
                <a:gd name="T13" fmla="*/ 0 h 67"/>
                <a:gd name="T14" fmla="*/ 22 w 30"/>
                <a:gd name="T15" fmla="*/ 0 h 67"/>
                <a:gd name="T16" fmla="*/ 29 w 30"/>
                <a:gd name="T17" fmla="*/ 16 h 67"/>
                <a:gd name="T18" fmla="*/ 29 w 30"/>
                <a:gd name="T19" fmla="*/ 33 h 67"/>
                <a:gd name="T20" fmla="*/ 26 w 30"/>
                <a:gd name="T21" fmla="*/ 65 h 67"/>
                <a:gd name="T22" fmla="*/ 25 w 30"/>
                <a:gd name="T2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67">
                  <a:moveTo>
                    <a:pt x="25" y="66"/>
                  </a:moveTo>
                  <a:lnTo>
                    <a:pt x="16" y="66"/>
                  </a:lnTo>
                  <a:lnTo>
                    <a:pt x="13" y="49"/>
                  </a:lnTo>
                  <a:lnTo>
                    <a:pt x="5" y="33"/>
                  </a:lnTo>
                  <a:lnTo>
                    <a:pt x="0" y="8"/>
                  </a:lnTo>
                  <a:lnTo>
                    <a:pt x="6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16"/>
                  </a:lnTo>
                  <a:lnTo>
                    <a:pt x="29" y="33"/>
                  </a:lnTo>
                  <a:lnTo>
                    <a:pt x="26" y="65"/>
                  </a:lnTo>
                  <a:lnTo>
                    <a:pt x="25" y="66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83" name="Freeform 18">
              <a:extLst>
                <a:ext uri="{FF2B5EF4-FFF2-40B4-BE49-F238E27FC236}">
                  <a16:creationId xmlns:a16="http://schemas.microsoft.com/office/drawing/2014/main" id="{2A653C18-FC42-4073-A59F-FAA5D7DE4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3242"/>
              <a:ext cx="18" cy="39"/>
            </a:xfrm>
            <a:custGeom>
              <a:avLst/>
              <a:gdLst>
                <a:gd name="T0" fmla="*/ 17 w 18"/>
                <a:gd name="T1" fmla="*/ 4 h 39"/>
                <a:gd name="T2" fmla="*/ 17 w 18"/>
                <a:gd name="T3" fmla="*/ 38 h 39"/>
                <a:gd name="T4" fmla="*/ 8 w 18"/>
                <a:gd name="T5" fmla="*/ 34 h 39"/>
                <a:gd name="T6" fmla="*/ 4 w 18"/>
                <a:gd name="T7" fmla="*/ 18 h 39"/>
                <a:gd name="T8" fmla="*/ 0 w 18"/>
                <a:gd name="T9" fmla="*/ 9 h 39"/>
                <a:gd name="T10" fmla="*/ 8 w 18"/>
                <a:gd name="T11" fmla="*/ 8 h 39"/>
                <a:gd name="T12" fmla="*/ 16 w 18"/>
                <a:gd name="T13" fmla="*/ 0 h 39"/>
                <a:gd name="T14" fmla="*/ 17 w 18"/>
                <a:gd name="T1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9">
                  <a:moveTo>
                    <a:pt x="17" y="4"/>
                  </a:moveTo>
                  <a:lnTo>
                    <a:pt x="17" y="38"/>
                  </a:lnTo>
                  <a:lnTo>
                    <a:pt x="8" y="34"/>
                  </a:lnTo>
                  <a:lnTo>
                    <a:pt x="4" y="18"/>
                  </a:lnTo>
                  <a:lnTo>
                    <a:pt x="0" y="9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7" y="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84" name="Freeform 19">
              <a:extLst>
                <a:ext uri="{FF2B5EF4-FFF2-40B4-BE49-F238E27FC236}">
                  <a16:creationId xmlns:a16="http://schemas.microsoft.com/office/drawing/2014/main" id="{49EA8D2B-FD39-4891-B96F-A121B82D5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" y="3539"/>
              <a:ext cx="736" cy="786"/>
            </a:xfrm>
            <a:custGeom>
              <a:avLst/>
              <a:gdLst>
                <a:gd name="T0" fmla="*/ 276 w 736"/>
                <a:gd name="T1" fmla="*/ 147 h 786"/>
                <a:gd name="T2" fmla="*/ 320 w 736"/>
                <a:gd name="T3" fmla="*/ 164 h 786"/>
                <a:gd name="T4" fmla="*/ 368 w 736"/>
                <a:gd name="T5" fmla="*/ 139 h 786"/>
                <a:gd name="T6" fmla="*/ 408 w 736"/>
                <a:gd name="T7" fmla="*/ 147 h 786"/>
                <a:gd name="T8" fmla="*/ 451 w 736"/>
                <a:gd name="T9" fmla="*/ 147 h 786"/>
                <a:gd name="T10" fmla="*/ 500 w 736"/>
                <a:gd name="T11" fmla="*/ 131 h 786"/>
                <a:gd name="T12" fmla="*/ 528 w 736"/>
                <a:gd name="T13" fmla="*/ 90 h 786"/>
                <a:gd name="T14" fmla="*/ 572 w 736"/>
                <a:gd name="T15" fmla="*/ 74 h 786"/>
                <a:gd name="T16" fmla="*/ 616 w 736"/>
                <a:gd name="T17" fmla="*/ 98 h 786"/>
                <a:gd name="T18" fmla="*/ 639 w 736"/>
                <a:gd name="T19" fmla="*/ 49 h 786"/>
                <a:gd name="T20" fmla="*/ 663 w 736"/>
                <a:gd name="T21" fmla="*/ 57 h 786"/>
                <a:gd name="T22" fmla="*/ 699 w 736"/>
                <a:gd name="T23" fmla="*/ 33 h 786"/>
                <a:gd name="T24" fmla="*/ 731 w 736"/>
                <a:gd name="T25" fmla="*/ 17 h 786"/>
                <a:gd name="T26" fmla="*/ 723 w 736"/>
                <a:gd name="T27" fmla="*/ 66 h 786"/>
                <a:gd name="T28" fmla="*/ 699 w 736"/>
                <a:gd name="T29" fmla="*/ 147 h 786"/>
                <a:gd name="T30" fmla="*/ 663 w 736"/>
                <a:gd name="T31" fmla="*/ 213 h 786"/>
                <a:gd name="T32" fmla="*/ 643 w 736"/>
                <a:gd name="T33" fmla="*/ 286 h 786"/>
                <a:gd name="T34" fmla="*/ 639 w 736"/>
                <a:gd name="T35" fmla="*/ 360 h 786"/>
                <a:gd name="T36" fmla="*/ 623 w 736"/>
                <a:gd name="T37" fmla="*/ 433 h 786"/>
                <a:gd name="T38" fmla="*/ 643 w 736"/>
                <a:gd name="T39" fmla="*/ 491 h 786"/>
                <a:gd name="T40" fmla="*/ 643 w 736"/>
                <a:gd name="T41" fmla="*/ 523 h 786"/>
                <a:gd name="T42" fmla="*/ 675 w 736"/>
                <a:gd name="T43" fmla="*/ 597 h 786"/>
                <a:gd name="T44" fmla="*/ 651 w 736"/>
                <a:gd name="T45" fmla="*/ 646 h 786"/>
                <a:gd name="T46" fmla="*/ 632 w 736"/>
                <a:gd name="T47" fmla="*/ 711 h 786"/>
                <a:gd name="T48" fmla="*/ 627 w 736"/>
                <a:gd name="T49" fmla="*/ 785 h 786"/>
                <a:gd name="T50" fmla="*/ 599 w 736"/>
                <a:gd name="T51" fmla="*/ 760 h 786"/>
                <a:gd name="T52" fmla="*/ 555 w 736"/>
                <a:gd name="T53" fmla="*/ 760 h 786"/>
                <a:gd name="T54" fmla="*/ 519 w 736"/>
                <a:gd name="T55" fmla="*/ 735 h 786"/>
                <a:gd name="T56" fmla="*/ 480 w 736"/>
                <a:gd name="T57" fmla="*/ 703 h 786"/>
                <a:gd name="T58" fmla="*/ 448 w 736"/>
                <a:gd name="T59" fmla="*/ 621 h 786"/>
                <a:gd name="T60" fmla="*/ 404 w 736"/>
                <a:gd name="T61" fmla="*/ 580 h 786"/>
                <a:gd name="T62" fmla="*/ 364 w 736"/>
                <a:gd name="T63" fmla="*/ 580 h 786"/>
                <a:gd name="T64" fmla="*/ 324 w 736"/>
                <a:gd name="T65" fmla="*/ 564 h 786"/>
                <a:gd name="T66" fmla="*/ 284 w 736"/>
                <a:gd name="T67" fmla="*/ 531 h 786"/>
                <a:gd name="T68" fmla="*/ 248 w 736"/>
                <a:gd name="T69" fmla="*/ 482 h 786"/>
                <a:gd name="T70" fmla="*/ 208 w 736"/>
                <a:gd name="T71" fmla="*/ 441 h 786"/>
                <a:gd name="T72" fmla="*/ 168 w 736"/>
                <a:gd name="T73" fmla="*/ 401 h 786"/>
                <a:gd name="T74" fmla="*/ 132 w 736"/>
                <a:gd name="T75" fmla="*/ 384 h 786"/>
                <a:gd name="T76" fmla="*/ 92 w 736"/>
                <a:gd name="T77" fmla="*/ 351 h 786"/>
                <a:gd name="T78" fmla="*/ 60 w 736"/>
                <a:gd name="T79" fmla="*/ 360 h 786"/>
                <a:gd name="T80" fmla="*/ 36 w 736"/>
                <a:gd name="T81" fmla="*/ 327 h 786"/>
                <a:gd name="T82" fmla="*/ 9 w 736"/>
                <a:gd name="T83" fmla="*/ 286 h 786"/>
                <a:gd name="T84" fmla="*/ 9 w 736"/>
                <a:gd name="T85" fmla="*/ 221 h 786"/>
                <a:gd name="T86" fmla="*/ 20 w 736"/>
                <a:gd name="T87" fmla="*/ 155 h 786"/>
                <a:gd name="T88" fmla="*/ 53 w 736"/>
                <a:gd name="T89" fmla="*/ 123 h 786"/>
                <a:gd name="T90" fmla="*/ 72 w 736"/>
                <a:gd name="T91" fmla="*/ 74 h 786"/>
                <a:gd name="T92" fmla="*/ 92 w 736"/>
                <a:gd name="T93" fmla="*/ 131 h 786"/>
                <a:gd name="T94" fmla="*/ 128 w 736"/>
                <a:gd name="T95" fmla="*/ 139 h 786"/>
                <a:gd name="T96" fmla="*/ 152 w 736"/>
                <a:gd name="T97" fmla="*/ 90 h 786"/>
                <a:gd name="T98" fmla="*/ 184 w 736"/>
                <a:gd name="T99" fmla="*/ 74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6" h="786">
                  <a:moveTo>
                    <a:pt x="256" y="107"/>
                  </a:moveTo>
                  <a:lnTo>
                    <a:pt x="260" y="123"/>
                  </a:lnTo>
                  <a:lnTo>
                    <a:pt x="268" y="139"/>
                  </a:lnTo>
                  <a:lnTo>
                    <a:pt x="276" y="147"/>
                  </a:lnTo>
                  <a:lnTo>
                    <a:pt x="288" y="155"/>
                  </a:lnTo>
                  <a:lnTo>
                    <a:pt x="296" y="155"/>
                  </a:lnTo>
                  <a:lnTo>
                    <a:pt x="308" y="164"/>
                  </a:lnTo>
                  <a:lnTo>
                    <a:pt x="320" y="164"/>
                  </a:lnTo>
                  <a:lnTo>
                    <a:pt x="332" y="164"/>
                  </a:lnTo>
                  <a:lnTo>
                    <a:pt x="344" y="147"/>
                  </a:lnTo>
                  <a:lnTo>
                    <a:pt x="356" y="139"/>
                  </a:lnTo>
                  <a:lnTo>
                    <a:pt x="368" y="139"/>
                  </a:lnTo>
                  <a:lnTo>
                    <a:pt x="376" y="139"/>
                  </a:lnTo>
                  <a:lnTo>
                    <a:pt x="387" y="147"/>
                  </a:lnTo>
                  <a:lnTo>
                    <a:pt x="396" y="147"/>
                  </a:lnTo>
                  <a:lnTo>
                    <a:pt x="408" y="147"/>
                  </a:lnTo>
                  <a:lnTo>
                    <a:pt x="424" y="147"/>
                  </a:lnTo>
                  <a:lnTo>
                    <a:pt x="436" y="147"/>
                  </a:lnTo>
                  <a:lnTo>
                    <a:pt x="444" y="147"/>
                  </a:lnTo>
                  <a:lnTo>
                    <a:pt x="451" y="147"/>
                  </a:lnTo>
                  <a:lnTo>
                    <a:pt x="464" y="139"/>
                  </a:lnTo>
                  <a:lnTo>
                    <a:pt x="476" y="139"/>
                  </a:lnTo>
                  <a:lnTo>
                    <a:pt x="487" y="139"/>
                  </a:lnTo>
                  <a:lnTo>
                    <a:pt x="500" y="131"/>
                  </a:lnTo>
                  <a:lnTo>
                    <a:pt x="507" y="131"/>
                  </a:lnTo>
                  <a:lnTo>
                    <a:pt x="515" y="123"/>
                  </a:lnTo>
                  <a:lnTo>
                    <a:pt x="519" y="107"/>
                  </a:lnTo>
                  <a:lnTo>
                    <a:pt x="528" y="90"/>
                  </a:lnTo>
                  <a:lnTo>
                    <a:pt x="539" y="82"/>
                  </a:lnTo>
                  <a:lnTo>
                    <a:pt x="552" y="90"/>
                  </a:lnTo>
                  <a:lnTo>
                    <a:pt x="564" y="74"/>
                  </a:lnTo>
                  <a:lnTo>
                    <a:pt x="572" y="74"/>
                  </a:lnTo>
                  <a:lnTo>
                    <a:pt x="583" y="74"/>
                  </a:lnTo>
                  <a:lnTo>
                    <a:pt x="595" y="90"/>
                  </a:lnTo>
                  <a:lnTo>
                    <a:pt x="603" y="90"/>
                  </a:lnTo>
                  <a:lnTo>
                    <a:pt x="616" y="98"/>
                  </a:lnTo>
                  <a:lnTo>
                    <a:pt x="623" y="90"/>
                  </a:lnTo>
                  <a:lnTo>
                    <a:pt x="635" y="82"/>
                  </a:lnTo>
                  <a:lnTo>
                    <a:pt x="639" y="66"/>
                  </a:lnTo>
                  <a:lnTo>
                    <a:pt x="639" y="49"/>
                  </a:lnTo>
                  <a:lnTo>
                    <a:pt x="639" y="33"/>
                  </a:lnTo>
                  <a:lnTo>
                    <a:pt x="647" y="41"/>
                  </a:lnTo>
                  <a:lnTo>
                    <a:pt x="651" y="57"/>
                  </a:lnTo>
                  <a:lnTo>
                    <a:pt x="663" y="57"/>
                  </a:lnTo>
                  <a:lnTo>
                    <a:pt x="671" y="57"/>
                  </a:lnTo>
                  <a:lnTo>
                    <a:pt x="679" y="41"/>
                  </a:lnTo>
                  <a:lnTo>
                    <a:pt x="691" y="33"/>
                  </a:lnTo>
                  <a:lnTo>
                    <a:pt x="699" y="33"/>
                  </a:lnTo>
                  <a:lnTo>
                    <a:pt x="707" y="17"/>
                  </a:lnTo>
                  <a:lnTo>
                    <a:pt x="715" y="0"/>
                  </a:lnTo>
                  <a:lnTo>
                    <a:pt x="723" y="9"/>
                  </a:lnTo>
                  <a:lnTo>
                    <a:pt x="731" y="17"/>
                  </a:lnTo>
                  <a:lnTo>
                    <a:pt x="735" y="33"/>
                  </a:lnTo>
                  <a:lnTo>
                    <a:pt x="727" y="33"/>
                  </a:lnTo>
                  <a:lnTo>
                    <a:pt x="723" y="49"/>
                  </a:lnTo>
                  <a:lnTo>
                    <a:pt x="723" y="66"/>
                  </a:lnTo>
                  <a:lnTo>
                    <a:pt x="715" y="82"/>
                  </a:lnTo>
                  <a:lnTo>
                    <a:pt x="711" y="107"/>
                  </a:lnTo>
                  <a:lnTo>
                    <a:pt x="703" y="123"/>
                  </a:lnTo>
                  <a:lnTo>
                    <a:pt x="699" y="147"/>
                  </a:lnTo>
                  <a:lnTo>
                    <a:pt x="687" y="164"/>
                  </a:lnTo>
                  <a:lnTo>
                    <a:pt x="679" y="180"/>
                  </a:lnTo>
                  <a:lnTo>
                    <a:pt x="671" y="197"/>
                  </a:lnTo>
                  <a:lnTo>
                    <a:pt x="663" y="213"/>
                  </a:lnTo>
                  <a:lnTo>
                    <a:pt x="659" y="229"/>
                  </a:lnTo>
                  <a:lnTo>
                    <a:pt x="651" y="245"/>
                  </a:lnTo>
                  <a:lnTo>
                    <a:pt x="647" y="261"/>
                  </a:lnTo>
                  <a:lnTo>
                    <a:pt x="643" y="286"/>
                  </a:lnTo>
                  <a:lnTo>
                    <a:pt x="639" y="303"/>
                  </a:lnTo>
                  <a:lnTo>
                    <a:pt x="635" y="319"/>
                  </a:lnTo>
                  <a:lnTo>
                    <a:pt x="639" y="335"/>
                  </a:lnTo>
                  <a:lnTo>
                    <a:pt x="639" y="360"/>
                  </a:lnTo>
                  <a:lnTo>
                    <a:pt x="632" y="377"/>
                  </a:lnTo>
                  <a:lnTo>
                    <a:pt x="623" y="393"/>
                  </a:lnTo>
                  <a:lnTo>
                    <a:pt x="623" y="409"/>
                  </a:lnTo>
                  <a:lnTo>
                    <a:pt x="623" y="433"/>
                  </a:lnTo>
                  <a:lnTo>
                    <a:pt x="623" y="450"/>
                  </a:lnTo>
                  <a:lnTo>
                    <a:pt x="627" y="466"/>
                  </a:lnTo>
                  <a:lnTo>
                    <a:pt x="632" y="482"/>
                  </a:lnTo>
                  <a:lnTo>
                    <a:pt x="643" y="491"/>
                  </a:lnTo>
                  <a:lnTo>
                    <a:pt x="651" y="498"/>
                  </a:lnTo>
                  <a:lnTo>
                    <a:pt x="659" y="507"/>
                  </a:lnTo>
                  <a:lnTo>
                    <a:pt x="651" y="515"/>
                  </a:lnTo>
                  <a:lnTo>
                    <a:pt x="643" y="523"/>
                  </a:lnTo>
                  <a:lnTo>
                    <a:pt x="651" y="547"/>
                  </a:lnTo>
                  <a:lnTo>
                    <a:pt x="663" y="564"/>
                  </a:lnTo>
                  <a:lnTo>
                    <a:pt x="671" y="580"/>
                  </a:lnTo>
                  <a:lnTo>
                    <a:pt x="675" y="597"/>
                  </a:lnTo>
                  <a:lnTo>
                    <a:pt x="675" y="613"/>
                  </a:lnTo>
                  <a:lnTo>
                    <a:pt x="667" y="621"/>
                  </a:lnTo>
                  <a:lnTo>
                    <a:pt x="659" y="638"/>
                  </a:lnTo>
                  <a:lnTo>
                    <a:pt x="651" y="646"/>
                  </a:lnTo>
                  <a:lnTo>
                    <a:pt x="643" y="662"/>
                  </a:lnTo>
                  <a:lnTo>
                    <a:pt x="635" y="678"/>
                  </a:lnTo>
                  <a:lnTo>
                    <a:pt x="632" y="695"/>
                  </a:lnTo>
                  <a:lnTo>
                    <a:pt x="632" y="711"/>
                  </a:lnTo>
                  <a:lnTo>
                    <a:pt x="635" y="727"/>
                  </a:lnTo>
                  <a:lnTo>
                    <a:pt x="639" y="752"/>
                  </a:lnTo>
                  <a:lnTo>
                    <a:pt x="635" y="769"/>
                  </a:lnTo>
                  <a:lnTo>
                    <a:pt x="627" y="785"/>
                  </a:lnTo>
                  <a:lnTo>
                    <a:pt x="619" y="785"/>
                  </a:lnTo>
                  <a:lnTo>
                    <a:pt x="611" y="776"/>
                  </a:lnTo>
                  <a:lnTo>
                    <a:pt x="611" y="760"/>
                  </a:lnTo>
                  <a:lnTo>
                    <a:pt x="599" y="760"/>
                  </a:lnTo>
                  <a:lnTo>
                    <a:pt x="587" y="752"/>
                  </a:lnTo>
                  <a:lnTo>
                    <a:pt x="580" y="752"/>
                  </a:lnTo>
                  <a:lnTo>
                    <a:pt x="567" y="752"/>
                  </a:lnTo>
                  <a:lnTo>
                    <a:pt x="555" y="760"/>
                  </a:lnTo>
                  <a:lnTo>
                    <a:pt x="548" y="752"/>
                  </a:lnTo>
                  <a:lnTo>
                    <a:pt x="536" y="744"/>
                  </a:lnTo>
                  <a:lnTo>
                    <a:pt x="528" y="744"/>
                  </a:lnTo>
                  <a:lnTo>
                    <a:pt x="519" y="735"/>
                  </a:lnTo>
                  <a:lnTo>
                    <a:pt x="507" y="727"/>
                  </a:lnTo>
                  <a:lnTo>
                    <a:pt x="496" y="719"/>
                  </a:lnTo>
                  <a:lnTo>
                    <a:pt x="487" y="711"/>
                  </a:lnTo>
                  <a:lnTo>
                    <a:pt x="480" y="703"/>
                  </a:lnTo>
                  <a:lnTo>
                    <a:pt x="471" y="678"/>
                  </a:lnTo>
                  <a:lnTo>
                    <a:pt x="464" y="654"/>
                  </a:lnTo>
                  <a:lnTo>
                    <a:pt x="456" y="638"/>
                  </a:lnTo>
                  <a:lnTo>
                    <a:pt x="448" y="621"/>
                  </a:lnTo>
                  <a:lnTo>
                    <a:pt x="436" y="604"/>
                  </a:lnTo>
                  <a:lnTo>
                    <a:pt x="424" y="597"/>
                  </a:lnTo>
                  <a:lnTo>
                    <a:pt x="412" y="588"/>
                  </a:lnTo>
                  <a:lnTo>
                    <a:pt x="404" y="580"/>
                  </a:lnTo>
                  <a:lnTo>
                    <a:pt x="396" y="580"/>
                  </a:lnTo>
                  <a:lnTo>
                    <a:pt x="384" y="580"/>
                  </a:lnTo>
                  <a:lnTo>
                    <a:pt x="372" y="580"/>
                  </a:lnTo>
                  <a:lnTo>
                    <a:pt x="364" y="580"/>
                  </a:lnTo>
                  <a:lnTo>
                    <a:pt x="356" y="573"/>
                  </a:lnTo>
                  <a:lnTo>
                    <a:pt x="348" y="573"/>
                  </a:lnTo>
                  <a:lnTo>
                    <a:pt x="336" y="573"/>
                  </a:lnTo>
                  <a:lnTo>
                    <a:pt x="324" y="564"/>
                  </a:lnTo>
                  <a:lnTo>
                    <a:pt x="312" y="547"/>
                  </a:lnTo>
                  <a:lnTo>
                    <a:pt x="300" y="547"/>
                  </a:lnTo>
                  <a:lnTo>
                    <a:pt x="292" y="540"/>
                  </a:lnTo>
                  <a:lnTo>
                    <a:pt x="284" y="531"/>
                  </a:lnTo>
                  <a:lnTo>
                    <a:pt x="276" y="515"/>
                  </a:lnTo>
                  <a:lnTo>
                    <a:pt x="268" y="498"/>
                  </a:lnTo>
                  <a:lnTo>
                    <a:pt x="256" y="491"/>
                  </a:lnTo>
                  <a:lnTo>
                    <a:pt x="248" y="482"/>
                  </a:lnTo>
                  <a:lnTo>
                    <a:pt x="236" y="482"/>
                  </a:lnTo>
                  <a:lnTo>
                    <a:pt x="228" y="466"/>
                  </a:lnTo>
                  <a:lnTo>
                    <a:pt x="220" y="450"/>
                  </a:lnTo>
                  <a:lnTo>
                    <a:pt x="208" y="441"/>
                  </a:lnTo>
                  <a:lnTo>
                    <a:pt x="196" y="424"/>
                  </a:lnTo>
                  <a:lnTo>
                    <a:pt x="188" y="417"/>
                  </a:lnTo>
                  <a:lnTo>
                    <a:pt x="176" y="401"/>
                  </a:lnTo>
                  <a:lnTo>
                    <a:pt x="168" y="401"/>
                  </a:lnTo>
                  <a:lnTo>
                    <a:pt x="156" y="393"/>
                  </a:lnTo>
                  <a:lnTo>
                    <a:pt x="148" y="393"/>
                  </a:lnTo>
                  <a:lnTo>
                    <a:pt x="140" y="393"/>
                  </a:lnTo>
                  <a:lnTo>
                    <a:pt x="132" y="384"/>
                  </a:lnTo>
                  <a:lnTo>
                    <a:pt x="124" y="368"/>
                  </a:lnTo>
                  <a:lnTo>
                    <a:pt x="112" y="351"/>
                  </a:lnTo>
                  <a:lnTo>
                    <a:pt x="105" y="351"/>
                  </a:lnTo>
                  <a:lnTo>
                    <a:pt x="92" y="351"/>
                  </a:lnTo>
                  <a:lnTo>
                    <a:pt x="84" y="351"/>
                  </a:lnTo>
                  <a:lnTo>
                    <a:pt x="76" y="351"/>
                  </a:lnTo>
                  <a:lnTo>
                    <a:pt x="68" y="351"/>
                  </a:lnTo>
                  <a:lnTo>
                    <a:pt x="60" y="360"/>
                  </a:lnTo>
                  <a:lnTo>
                    <a:pt x="53" y="368"/>
                  </a:lnTo>
                  <a:lnTo>
                    <a:pt x="44" y="360"/>
                  </a:lnTo>
                  <a:lnTo>
                    <a:pt x="40" y="343"/>
                  </a:lnTo>
                  <a:lnTo>
                    <a:pt x="36" y="327"/>
                  </a:lnTo>
                  <a:lnTo>
                    <a:pt x="28" y="327"/>
                  </a:lnTo>
                  <a:lnTo>
                    <a:pt x="20" y="319"/>
                  </a:lnTo>
                  <a:lnTo>
                    <a:pt x="12" y="303"/>
                  </a:lnTo>
                  <a:lnTo>
                    <a:pt x="9" y="286"/>
                  </a:lnTo>
                  <a:lnTo>
                    <a:pt x="9" y="270"/>
                  </a:lnTo>
                  <a:lnTo>
                    <a:pt x="0" y="253"/>
                  </a:lnTo>
                  <a:lnTo>
                    <a:pt x="9" y="237"/>
                  </a:lnTo>
                  <a:lnTo>
                    <a:pt x="9" y="221"/>
                  </a:lnTo>
                  <a:lnTo>
                    <a:pt x="9" y="204"/>
                  </a:lnTo>
                  <a:lnTo>
                    <a:pt x="12" y="188"/>
                  </a:lnTo>
                  <a:lnTo>
                    <a:pt x="16" y="171"/>
                  </a:lnTo>
                  <a:lnTo>
                    <a:pt x="20" y="155"/>
                  </a:lnTo>
                  <a:lnTo>
                    <a:pt x="28" y="139"/>
                  </a:lnTo>
                  <a:lnTo>
                    <a:pt x="36" y="131"/>
                  </a:lnTo>
                  <a:lnTo>
                    <a:pt x="44" y="131"/>
                  </a:lnTo>
                  <a:lnTo>
                    <a:pt x="53" y="123"/>
                  </a:lnTo>
                  <a:lnTo>
                    <a:pt x="60" y="114"/>
                  </a:lnTo>
                  <a:lnTo>
                    <a:pt x="64" y="107"/>
                  </a:lnTo>
                  <a:lnTo>
                    <a:pt x="64" y="90"/>
                  </a:lnTo>
                  <a:lnTo>
                    <a:pt x="72" y="74"/>
                  </a:lnTo>
                  <a:lnTo>
                    <a:pt x="80" y="82"/>
                  </a:lnTo>
                  <a:lnTo>
                    <a:pt x="80" y="98"/>
                  </a:lnTo>
                  <a:lnTo>
                    <a:pt x="84" y="114"/>
                  </a:lnTo>
                  <a:lnTo>
                    <a:pt x="92" y="131"/>
                  </a:lnTo>
                  <a:lnTo>
                    <a:pt x="100" y="131"/>
                  </a:lnTo>
                  <a:lnTo>
                    <a:pt x="105" y="147"/>
                  </a:lnTo>
                  <a:lnTo>
                    <a:pt x="116" y="147"/>
                  </a:lnTo>
                  <a:lnTo>
                    <a:pt x="128" y="139"/>
                  </a:lnTo>
                  <a:lnTo>
                    <a:pt x="136" y="131"/>
                  </a:lnTo>
                  <a:lnTo>
                    <a:pt x="144" y="123"/>
                  </a:lnTo>
                  <a:lnTo>
                    <a:pt x="148" y="107"/>
                  </a:lnTo>
                  <a:lnTo>
                    <a:pt x="152" y="90"/>
                  </a:lnTo>
                  <a:lnTo>
                    <a:pt x="161" y="74"/>
                  </a:lnTo>
                  <a:lnTo>
                    <a:pt x="168" y="74"/>
                  </a:lnTo>
                  <a:lnTo>
                    <a:pt x="176" y="74"/>
                  </a:lnTo>
                  <a:lnTo>
                    <a:pt x="184" y="74"/>
                  </a:lnTo>
                  <a:lnTo>
                    <a:pt x="256" y="10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85" name="Freeform 20">
              <a:extLst>
                <a:ext uri="{FF2B5EF4-FFF2-40B4-BE49-F238E27FC236}">
                  <a16:creationId xmlns:a16="http://schemas.microsoft.com/office/drawing/2014/main" id="{E485C2A1-E1B0-40B9-8014-D9A19A5C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4230"/>
              <a:ext cx="38" cy="56"/>
            </a:xfrm>
            <a:custGeom>
              <a:avLst/>
              <a:gdLst>
                <a:gd name="T0" fmla="*/ 8 w 38"/>
                <a:gd name="T1" fmla="*/ 0 h 56"/>
                <a:gd name="T2" fmla="*/ 0 w 38"/>
                <a:gd name="T3" fmla="*/ 8 h 56"/>
                <a:gd name="T4" fmla="*/ 0 w 38"/>
                <a:gd name="T5" fmla="*/ 24 h 56"/>
                <a:gd name="T6" fmla="*/ 7 w 38"/>
                <a:gd name="T7" fmla="*/ 42 h 56"/>
                <a:gd name="T8" fmla="*/ 21 w 38"/>
                <a:gd name="T9" fmla="*/ 55 h 56"/>
                <a:gd name="T10" fmla="*/ 28 w 38"/>
                <a:gd name="T11" fmla="*/ 55 h 56"/>
                <a:gd name="T12" fmla="*/ 36 w 38"/>
                <a:gd name="T13" fmla="*/ 37 h 56"/>
                <a:gd name="T14" fmla="*/ 37 w 38"/>
                <a:gd name="T15" fmla="*/ 24 h 56"/>
                <a:gd name="T16" fmla="*/ 28 w 38"/>
                <a:gd name="T17" fmla="*/ 13 h 56"/>
                <a:gd name="T18" fmla="*/ 21 w 38"/>
                <a:gd name="T19" fmla="*/ 4 h 56"/>
                <a:gd name="T20" fmla="*/ 12 w 38"/>
                <a:gd name="T21" fmla="*/ 0 h 56"/>
                <a:gd name="T22" fmla="*/ 8 w 38"/>
                <a:gd name="T2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56">
                  <a:moveTo>
                    <a:pt x="8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7" y="42"/>
                  </a:lnTo>
                  <a:lnTo>
                    <a:pt x="21" y="55"/>
                  </a:lnTo>
                  <a:lnTo>
                    <a:pt x="28" y="55"/>
                  </a:lnTo>
                  <a:lnTo>
                    <a:pt x="36" y="37"/>
                  </a:lnTo>
                  <a:lnTo>
                    <a:pt x="37" y="24"/>
                  </a:lnTo>
                  <a:lnTo>
                    <a:pt x="28" y="13"/>
                  </a:lnTo>
                  <a:lnTo>
                    <a:pt x="21" y="4"/>
                  </a:lnTo>
                  <a:lnTo>
                    <a:pt x="12" y="0"/>
                  </a:lnTo>
                  <a:lnTo>
                    <a:pt x="8" y="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86" name="Freeform 21">
              <a:extLst>
                <a:ext uri="{FF2B5EF4-FFF2-40B4-BE49-F238E27FC236}">
                  <a16:creationId xmlns:a16="http://schemas.microsoft.com/office/drawing/2014/main" id="{75182563-7FC3-4481-832A-3B51F6BA5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287"/>
              <a:ext cx="381" cy="1098"/>
            </a:xfrm>
            <a:custGeom>
              <a:avLst/>
              <a:gdLst>
                <a:gd name="T0" fmla="*/ 32 w 381"/>
                <a:gd name="T1" fmla="*/ 147 h 1098"/>
                <a:gd name="T2" fmla="*/ 64 w 381"/>
                <a:gd name="T3" fmla="*/ 171 h 1098"/>
                <a:gd name="T4" fmla="*/ 112 w 381"/>
                <a:gd name="T5" fmla="*/ 171 h 1098"/>
                <a:gd name="T6" fmla="*/ 156 w 381"/>
                <a:gd name="T7" fmla="*/ 147 h 1098"/>
                <a:gd name="T8" fmla="*/ 192 w 381"/>
                <a:gd name="T9" fmla="*/ 83 h 1098"/>
                <a:gd name="T10" fmla="*/ 228 w 381"/>
                <a:gd name="T11" fmla="*/ 49 h 1098"/>
                <a:gd name="T12" fmla="*/ 256 w 381"/>
                <a:gd name="T13" fmla="*/ 0 h 1098"/>
                <a:gd name="T14" fmla="*/ 280 w 381"/>
                <a:gd name="T15" fmla="*/ 33 h 1098"/>
                <a:gd name="T16" fmla="*/ 308 w 381"/>
                <a:gd name="T17" fmla="*/ 57 h 1098"/>
                <a:gd name="T18" fmla="*/ 316 w 381"/>
                <a:gd name="T19" fmla="*/ 99 h 1098"/>
                <a:gd name="T20" fmla="*/ 328 w 381"/>
                <a:gd name="T21" fmla="*/ 147 h 1098"/>
                <a:gd name="T22" fmla="*/ 356 w 381"/>
                <a:gd name="T23" fmla="*/ 188 h 1098"/>
                <a:gd name="T24" fmla="*/ 356 w 381"/>
                <a:gd name="T25" fmla="*/ 245 h 1098"/>
                <a:gd name="T26" fmla="*/ 368 w 381"/>
                <a:gd name="T27" fmla="*/ 317 h 1098"/>
                <a:gd name="T28" fmla="*/ 372 w 381"/>
                <a:gd name="T29" fmla="*/ 384 h 1098"/>
                <a:gd name="T30" fmla="*/ 344 w 381"/>
                <a:gd name="T31" fmla="*/ 425 h 1098"/>
                <a:gd name="T32" fmla="*/ 328 w 381"/>
                <a:gd name="T33" fmla="*/ 490 h 1098"/>
                <a:gd name="T34" fmla="*/ 347 w 381"/>
                <a:gd name="T35" fmla="*/ 548 h 1098"/>
                <a:gd name="T36" fmla="*/ 344 w 381"/>
                <a:gd name="T37" fmla="*/ 621 h 1098"/>
                <a:gd name="T38" fmla="*/ 332 w 381"/>
                <a:gd name="T39" fmla="*/ 686 h 1098"/>
                <a:gd name="T40" fmla="*/ 328 w 381"/>
                <a:gd name="T41" fmla="*/ 760 h 1098"/>
                <a:gd name="T42" fmla="*/ 324 w 381"/>
                <a:gd name="T43" fmla="*/ 825 h 1098"/>
                <a:gd name="T44" fmla="*/ 316 w 381"/>
                <a:gd name="T45" fmla="*/ 891 h 1098"/>
                <a:gd name="T46" fmla="*/ 304 w 381"/>
                <a:gd name="T47" fmla="*/ 948 h 1098"/>
                <a:gd name="T48" fmla="*/ 290 w 381"/>
                <a:gd name="T49" fmla="*/ 1014 h 1098"/>
                <a:gd name="T50" fmla="*/ 268 w 381"/>
                <a:gd name="T51" fmla="*/ 989 h 1098"/>
                <a:gd name="T52" fmla="*/ 236 w 381"/>
                <a:gd name="T53" fmla="*/ 948 h 1098"/>
                <a:gd name="T54" fmla="*/ 203 w 381"/>
                <a:gd name="T55" fmla="*/ 948 h 1098"/>
                <a:gd name="T56" fmla="*/ 176 w 381"/>
                <a:gd name="T57" fmla="*/ 981 h 1098"/>
                <a:gd name="T58" fmla="*/ 172 w 381"/>
                <a:gd name="T59" fmla="*/ 1047 h 1098"/>
                <a:gd name="T60" fmla="*/ 140 w 381"/>
                <a:gd name="T61" fmla="*/ 1097 h 1098"/>
                <a:gd name="T62" fmla="*/ 108 w 381"/>
                <a:gd name="T63" fmla="*/ 1070 h 1098"/>
                <a:gd name="T64" fmla="*/ 80 w 381"/>
                <a:gd name="T65" fmla="*/ 1087 h 1098"/>
                <a:gd name="T66" fmla="*/ 68 w 381"/>
                <a:gd name="T67" fmla="*/ 1029 h 1098"/>
                <a:gd name="T68" fmla="*/ 44 w 381"/>
                <a:gd name="T69" fmla="*/ 973 h 1098"/>
                <a:gd name="T70" fmla="*/ 40 w 381"/>
                <a:gd name="T71" fmla="*/ 915 h 1098"/>
                <a:gd name="T72" fmla="*/ 36 w 381"/>
                <a:gd name="T73" fmla="*/ 849 h 1098"/>
                <a:gd name="T74" fmla="*/ 48 w 381"/>
                <a:gd name="T75" fmla="*/ 792 h 1098"/>
                <a:gd name="T76" fmla="*/ 56 w 381"/>
                <a:gd name="T77" fmla="*/ 727 h 1098"/>
                <a:gd name="T78" fmla="*/ 68 w 381"/>
                <a:gd name="T79" fmla="*/ 695 h 1098"/>
                <a:gd name="T80" fmla="*/ 76 w 381"/>
                <a:gd name="T81" fmla="*/ 629 h 1098"/>
                <a:gd name="T82" fmla="*/ 52 w 381"/>
                <a:gd name="T83" fmla="*/ 596 h 1098"/>
                <a:gd name="T84" fmla="*/ 60 w 381"/>
                <a:gd name="T85" fmla="*/ 539 h 1098"/>
                <a:gd name="T86" fmla="*/ 68 w 381"/>
                <a:gd name="T87" fmla="*/ 466 h 1098"/>
                <a:gd name="T88" fmla="*/ 56 w 381"/>
                <a:gd name="T89" fmla="*/ 408 h 1098"/>
                <a:gd name="T90" fmla="*/ 48 w 381"/>
                <a:gd name="T91" fmla="*/ 335 h 1098"/>
                <a:gd name="T92" fmla="*/ 24 w 381"/>
                <a:gd name="T93" fmla="*/ 294 h 1098"/>
                <a:gd name="T94" fmla="*/ 4 w 381"/>
                <a:gd name="T95" fmla="*/ 294 h 1098"/>
                <a:gd name="T96" fmla="*/ 12 w 381"/>
                <a:gd name="T97" fmla="*/ 229 h 1098"/>
                <a:gd name="T98" fmla="*/ 12 w 381"/>
                <a:gd name="T99" fmla="*/ 18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1" h="1098">
                  <a:moveTo>
                    <a:pt x="16" y="104"/>
                  </a:moveTo>
                  <a:lnTo>
                    <a:pt x="27" y="109"/>
                  </a:lnTo>
                  <a:lnTo>
                    <a:pt x="28" y="131"/>
                  </a:lnTo>
                  <a:lnTo>
                    <a:pt x="32" y="147"/>
                  </a:lnTo>
                  <a:lnTo>
                    <a:pt x="36" y="164"/>
                  </a:lnTo>
                  <a:lnTo>
                    <a:pt x="44" y="171"/>
                  </a:lnTo>
                  <a:lnTo>
                    <a:pt x="56" y="171"/>
                  </a:lnTo>
                  <a:lnTo>
                    <a:pt x="64" y="171"/>
                  </a:lnTo>
                  <a:lnTo>
                    <a:pt x="72" y="180"/>
                  </a:lnTo>
                  <a:lnTo>
                    <a:pt x="84" y="180"/>
                  </a:lnTo>
                  <a:lnTo>
                    <a:pt x="100" y="171"/>
                  </a:lnTo>
                  <a:lnTo>
                    <a:pt x="112" y="171"/>
                  </a:lnTo>
                  <a:lnTo>
                    <a:pt x="120" y="155"/>
                  </a:lnTo>
                  <a:lnTo>
                    <a:pt x="132" y="147"/>
                  </a:lnTo>
                  <a:lnTo>
                    <a:pt x="148" y="147"/>
                  </a:lnTo>
                  <a:lnTo>
                    <a:pt x="156" y="147"/>
                  </a:lnTo>
                  <a:lnTo>
                    <a:pt x="164" y="123"/>
                  </a:lnTo>
                  <a:lnTo>
                    <a:pt x="172" y="106"/>
                  </a:lnTo>
                  <a:lnTo>
                    <a:pt x="180" y="90"/>
                  </a:lnTo>
                  <a:lnTo>
                    <a:pt x="192" y="83"/>
                  </a:lnTo>
                  <a:lnTo>
                    <a:pt x="200" y="65"/>
                  </a:lnTo>
                  <a:lnTo>
                    <a:pt x="208" y="57"/>
                  </a:lnTo>
                  <a:lnTo>
                    <a:pt x="220" y="49"/>
                  </a:lnTo>
                  <a:lnTo>
                    <a:pt x="228" y="49"/>
                  </a:lnTo>
                  <a:lnTo>
                    <a:pt x="240" y="33"/>
                  </a:lnTo>
                  <a:lnTo>
                    <a:pt x="240" y="17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4" y="7"/>
                  </a:lnTo>
                  <a:lnTo>
                    <a:pt x="268" y="25"/>
                  </a:lnTo>
                  <a:lnTo>
                    <a:pt x="272" y="41"/>
                  </a:lnTo>
                  <a:lnTo>
                    <a:pt x="280" y="33"/>
                  </a:lnTo>
                  <a:lnTo>
                    <a:pt x="287" y="33"/>
                  </a:lnTo>
                  <a:lnTo>
                    <a:pt x="296" y="41"/>
                  </a:lnTo>
                  <a:lnTo>
                    <a:pt x="300" y="57"/>
                  </a:lnTo>
                  <a:lnTo>
                    <a:pt x="308" y="57"/>
                  </a:lnTo>
                  <a:lnTo>
                    <a:pt x="320" y="57"/>
                  </a:lnTo>
                  <a:lnTo>
                    <a:pt x="328" y="65"/>
                  </a:lnTo>
                  <a:lnTo>
                    <a:pt x="324" y="83"/>
                  </a:lnTo>
                  <a:lnTo>
                    <a:pt x="316" y="99"/>
                  </a:lnTo>
                  <a:lnTo>
                    <a:pt x="324" y="106"/>
                  </a:lnTo>
                  <a:lnTo>
                    <a:pt x="336" y="115"/>
                  </a:lnTo>
                  <a:lnTo>
                    <a:pt x="336" y="131"/>
                  </a:lnTo>
                  <a:lnTo>
                    <a:pt x="328" y="147"/>
                  </a:lnTo>
                  <a:lnTo>
                    <a:pt x="332" y="164"/>
                  </a:lnTo>
                  <a:lnTo>
                    <a:pt x="340" y="171"/>
                  </a:lnTo>
                  <a:lnTo>
                    <a:pt x="347" y="180"/>
                  </a:lnTo>
                  <a:lnTo>
                    <a:pt x="356" y="188"/>
                  </a:lnTo>
                  <a:lnTo>
                    <a:pt x="356" y="205"/>
                  </a:lnTo>
                  <a:lnTo>
                    <a:pt x="347" y="212"/>
                  </a:lnTo>
                  <a:lnTo>
                    <a:pt x="352" y="229"/>
                  </a:lnTo>
                  <a:lnTo>
                    <a:pt x="356" y="245"/>
                  </a:lnTo>
                  <a:lnTo>
                    <a:pt x="364" y="262"/>
                  </a:lnTo>
                  <a:lnTo>
                    <a:pt x="364" y="286"/>
                  </a:lnTo>
                  <a:lnTo>
                    <a:pt x="364" y="302"/>
                  </a:lnTo>
                  <a:lnTo>
                    <a:pt x="368" y="317"/>
                  </a:lnTo>
                  <a:lnTo>
                    <a:pt x="376" y="335"/>
                  </a:lnTo>
                  <a:lnTo>
                    <a:pt x="380" y="352"/>
                  </a:lnTo>
                  <a:lnTo>
                    <a:pt x="376" y="368"/>
                  </a:lnTo>
                  <a:lnTo>
                    <a:pt x="372" y="384"/>
                  </a:lnTo>
                  <a:lnTo>
                    <a:pt x="368" y="400"/>
                  </a:lnTo>
                  <a:lnTo>
                    <a:pt x="364" y="416"/>
                  </a:lnTo>
                  <a:lnTo>
                    <a:pt x="356" y="416"/>
                  </a:lnTo>
                  <a:lnTo>
                    <a:pt x="344" y="425"/>
                  </a:lnTo>
                  <a:lnTo>
                    <a:pt x="336" y="441"/>
                  </a:lnTo>
                  <a:lnTo>
                    <a:pt x="332" y="458"/>
                  </a:lnTo>
                  <a:lnTo>
                    <a:pt x="328" y="474"/>
                  </a:lnTo>
                  <a:lnTo>
                    <a:pt x="328" y="490"/>
                  </a:lnTo>
                  <a:lnTo>
                    <a:pt x="332" y="506"/>
                  </a:lnTo>
                  <a:lnTo>
                    <a:pt x="336" y="523"/>
                  </a:lnTo>
                  <a:lnTo>
                    <a:pt x="344" y="531"/>
                  </a:lnTo>
                  <a:lnTo>
                    <a:pt x="347" y="548"/>
                  </a:lnTo>
                  <a:lnTo>
                    <a:pt x="347" y="572"/>
                  </a:lnTo>
                  <a:lnTo>
                    <a:pt x="340" y="587"/>
                  </a:lnTo>
                  <a:lnTo>
                    <a:pt x="336" y="606"/>
                  </a:lnTo>
                  <a:lnTo>
                    <a:pt x="344" y="621"/>
                  </a:lnTo>
                  <a:lnTo>
                    <a:pt x="344" y="637"/>
                  </a:lnTo>
                  <a:lnTo>
                    <a:pt x="340" y="653"/>
                  </a:lnTo>
                  <a:lnTo>
                    <a:pt x="336" y="669"/>
                  </a:lnTo>
                  <a:lnTo>
                    <a:pt x="332" y="686"/>
                  </a:lnTo>
                  <a:lnTo>
                    <a:pt x="332" y="703"/>
                  </a:lnTo>
                  <a:lnTo>
                    <a:pt x="332" y="719"/>
                  </a:lnTo>
                  <a:lnTo>
                    <a:pt x="328" y="743"/>
                  </a:lnTo>
                  <a:lnTo>
                    <a:pt x="328" y="760"/>
                  </a:lnTo>
                  <a:lnTo>
                    <a:pt x="328" y="777"/>
                  </a:lnTo>
                  <a:lnTo>
                    <a:pt x="328" y="792"/>
                  </a:lnTo>
                  <a:lnTo>
                    <a:pt x="320" y="809"/>
                  </a:lnTo>
                  <a:lnTo>
                    <a:pt x="324" y="825"/>
                  </a:lnTo>
                  <a:lnTo>
                    <a:pt x="324" y="841"/>
                  </a:lnTo>
                  <a:lnTo>
                    <a:pt x="316" y="858"/>
                  </a:lnTo>
                  <a:lnTo>
                    <a:pt x="316" y="874"/>
                  </a:lnTo>
                  <a:lnTo>
                    <a:pt x="316" y="891"/>
                  </a:lnTo>
                  <a:lnTo>
                    <a:pt x="320" y="907"/>
                  </a:lnTo>
                  <a:lnTo>
                    <a:pt x="311" y="915"/>
                  </a:lnTo>
                  <a:lnTo>
                    <a:pt x="308" y="931"/>
                  </a:lnTo>
                  <a:lnTo>
                    <a:pt x="304" y="948"/>
                  </a:lnTo>
                  <a:lnTo>
                    <a:pt x="304" y="964"/>
                  </a:lnTo>
                  <a:lnTo>
                    <a:pt x="299" y="991"/>
                  </a:lnTo>
                  <a:lnTo>
                    <a:pt x="294" y="997"/>
                  </a:lnTo>
                  <a:lnTo>
                    <a:pt x="290" y="1014"/>
                  </a:lnTo>
                  <a:lnTo>
                    <a:pt x="286" y="1014"/>
                  </a:lnTo>
                  <a:lnTo>
                    <a:pt x="284" y="997"/>
                  </a:lnTo>
                  <a:lnTo>
                    <a:pt x="276" y="1000"/>
                  </a:lnTo>
                  <a:lnTo>
                    <a:pt x="268" y="989"/>
                  </a:lnTo>
                  <a:lnTo>
                    <a:pt x="260" y="973"/>
                  </a:lnTo>
                  <a:lnTo>
                    <a:pt x="252" y="964"/>
                  </a:lnTo>
                  <a:lnTo>
                    <a:pt x="244" y="957"/>
                  </a:lnTo>
                  <a:lnTo>
                    <a:pt x="236" y="948"/>
                  </a:lnTo>
                  <a:lnTo>
                    <a:pt x="228" y="948"/>
                  </a:lnTo>
                  <a:lnTo>
                    <a:pt x="220" y="948"/>
                  </a:lnTo>
                  <a:lnTo>
                    <a:pt x="212" y="957"/>
                  </a:lnTo>
                  <a:lnTo>
                    <a:pt x="203" y="948"/>
                  </a:lnTo>
                  <a:lnTo>
                    <a:pt x="196" y="948"/>
                  </a:lnTo>
                  <a:lnTo>
                    <a:pt x="188" y="964"/>
                  </a:lnTo>
                  <a:lnTo>
                    <a:pt x="180" y="964"/>
                  </a:lnTo>
                  <a:lnTo>
                    <a:pt x="176" y="981"/>
                  </a:lnTo>
                  <a:lnTo>
                    <a:pt x="176" y="997"/>
                  </a:lnTo>
                  <a:lnTo>
                    <a:pt x="176" y="1013"/>
                  </a:lnTo>
                  <a:lnTo>
                    <a:pt x="176" y="1029"/>
                  </a:lnTo>
                  <a:lnTo>
                    <a:pt x="172" y="1047"/>
                  </a:lnTo>
                  <a:lnTo>
                    <a:pt x="164" y="1062"/>
                  </a:lnTo>
                  <a:lnTo>
                    <a:pt x="156" y="1070"/>
                  </a:lnTo>
                  <a:lnTo>
                    <a:pt x="148" y="1079"/>
                  </a:lnTo>
                  <a:lnTo>
                    <a:pt x="140" y="1097"/>
                  </a:lnTo>
                  <a:lnTo>
                    <a:pt x="132" y="1095"/>
                  </a:lnTo>
                  <a:lnTo>
                    <a:pt x="124" y="1095"/>
                  </a:lnTo>
                  <a:lnTo>
                    <a:pt x="116" y="1079"/>
                  </a:lnTo>
                  <a:lnTo>
                    <a:pt x="108" y="1070"/>
                  </a:lnTo>
                  <a:lnTo>
                    <a:pt x="100" y="1070"/>
                  </a:lnTo>
                  <a:lnTo>
                    <a:pt x="92" y="1079"/>
                  </a:lnTo>
                  <a:lnTo>
                    <a:pt x="88" y="1095"/>
                  </a:lnTo>
                  <a:lnTo>
                    <a:pt x="80" y="1087"/>
                  </a:lnTo>
                  <a:lnTo>
                    <a:pt x="76" y="1070"/>
                  </a:lnTo>
                  <a:lnTo>
                    <a:pt x="76" y="1054"/>
                  </a:lnTo>
                  <a:lnTo>
                    <a:pt x="68" y="1047"/>
                  </a:lnTo>
                  <a:lnTo>
                    <a:pt x="68" y="1029"/>
                  </a:lnTo>
                  <a:lnTo>
                    <a:pt x="64" y="1013"/>
                  </a:lnTo>
                  <a:lnTo>
                    <a:pt x="60" y="997"/>
                  </a:lnTo>
                  <a:lnTo>
                    <a:pt x="52" y="981"/>
                  </a:lnTo>
                  <a:lnTo>
                    <a:pt x="44" y="973"/>
                  </a:lnTo>
                  <a:lnTo>
                    <a:pt x="40" y="957"/>
                  </a:lnTo>
                  <a:lnTo>
                    <a:pt x="36" y="940"/>
                  </a:lnTo>
                  <a:lnTo>
                    <a:pt x="32" y="923"/>
                  </a:lnTo>
                  <a:lnTo>
                    <a:pt x="40" y="915"/>
                  </a:lnTo>
                  <a:lnTo>
                    <a:pt x="48" y="899"/>
                  </a:lnTo>
                  <a:lnTo>
                    <a:pt x="40" y="881"/>
                  </a:lnTo>
                  <a:lnTo>
                    <a:pt x="32" y="866"/>
                  </a:lnTo>
                  <a:lnTo>
                    <a:pt x="36" y="849"/>
                  </a:lnTo>
                  <a:lnTo>
                    <a:pt x="44" y="841"/>
                  </a:lnTo>
                  <a:lnTo>
                    <a:pt x="36" y="825"/>
                  </a:lnTo>
                  <a:lnTo>
                    <a:pt x="40" y="809"/>
                  </a:lnTo>
                  <a:lnTo>
                    <a:pt x="48" y="792"/>
                  </a:lnTo>
                  <a:lnTo>
                    <a:pt x="52" y="777"/>
                  </a:lnTo>
                  <a:lnTo>
                    <a:pt x="60" y="760"/>
                  </a:lnTo>
                  <a:lnTo>
                    <a:pt x="56" y="743"/>
                  </a:lnTo>
                  <a:lnTo>
                    <a:pt x="56" y="727"/>
                  </a:lnTo>
                  <a:lnTo>
                    <a:pt x="56" y="711"/>
                  </a:lnTo>
                  <a:lnTo>
                    <a:pt x="56" y="695"/>
                  </a:lnTo>
                  <a:lnTo>
                    <a:pt x="60" y="678"/>
                  </a:lnTo>
                  <a:lnTo>
                    <a:pt x="68" y="695"/>
                  </a:lnTo>
                  <a:lnTo>
                    <a:pt x="72" y="678"/>
                  </a:lnTo>
                  <a:lnTo>
                    <a:pt x="72" y="661"/>
                  </a:lnTo>
                  <a:lnTo>
                    <a:pt x="76" y="645"/>
                  </a:lnTo>
                  <a:lnTo>
                    <a:pt x="76" y="629"/>
                  </a:lnTo>
                  <a:lnTo>
                    <a:pt x="72" y="612"/>
                  </a:lnTo>
                  <a:lnTo>
                    <a:pt x="64" y="612"/>
                  </a:lnTo>
                  <a:lnTo>
                    <a:pt x="56" y="612"/>
                  </a:lnTo>
                  <a:lnTo>
                    <a:pt x="52" y="596"/>
                  </a:lnTo>
                  <a:lnTo>
                    <a:pt x="52" y="580"/>
                  </a:lnTo>
                  <a:lnTo>
                    <a:pt x="52" y="563"/>
                  </a:lnTo>
                  <a:lnTo>
                    <a:pt x="52" y="548"/>
                  </a:lnTo>
                  <a:lnTo>
                    <a:pt x="60" y="539"/>
                  </a:lnTo>
                  <a:lnTo>
                    <a:pt x="68" y="523"/>
                  </a:lnTo>
                  <a:lnTo>
                    <a:pt x="68" y="499"/>
                  </a:lnTo>
                  <a:lnTo>
                    <a:pt x="64" y="482"/>
                  </a:lnTo>
                  <a:lnTo>
                    <a:pt x="68" y="466"/>
                  </a:lnTo>
                  <a:lnTo>
                    <a:pt x="72" y="449"/>
                  </a:lnTo>
                  <a:lnTo>
                    <a:pt x="68" y="433"/>
                  </a:lnTo>
                  <a:lnTo>
                    <a:pt x="64" y="416"/>
                  </a:lnTo>
                  <a:lnTo>
                    <a:pt x="56" y="408"/>
                  </a:lnTo>
                  <a:lnTo>
                    <a:pt x="52" y="392"/>
                  </a:lnTo>
                  <a:lnTo>
                    <a:pt x="52" y="368"/>
                  </a:lnTo>
                  <a:lnTo>
                    <a:pt x="52" y="352"/>
                  </a:lnTo>
                  <a:lnTo>
                    <a:pt x="48" y="335"/>
                  </a:lnTo>
                  <a:lnTo>
                    <a:pt x="44" y="317"/>
                  </a:lnTo>
                  <a:lnTo>
                    <a:pt x="40" y="302"/>
                  </a:lnTo>
                  <a:lnTo>
                    <a:pt x="32" y="294"/>
                  </a:lnTo>
                  <a:lnTo>
                    <a:pt x="24" y="294"/>
                  </a:lnTo>
                  <a:lnTo>
                    <a:pt x="16" y="294"/>
                  </a:lnTo>
                  <a:lnTo>
                    <a:pt x="16" y="279"/>
                  </a:lnTo>
                  <a:lnTo>
                    <a:pt x="8" y="279"/>
                  </a:lnTo>
                  <a:lnTo>
                    <a:pt x="4" y="294"/>
                  </a:lnTo>
                  <a:lnTo>
                    <a:pt x="0" y="279"/>
                  </a:lnTo>
                  <a:lnTo>
                    <a:pt x="4" y="262"/>
                  </a:lnTo>
                  <a:lnTo>
                    <a:pt x="12" y="245"/>
                  </a:lnTo>
                  <a:lnTo>
                    <a:pt x="12" y="229"/>
                  </a:lnTo>
                  <a:lnTo>
                    <a:pt x="4" y="229"/>
                  </a:lnTo>
                  <a:lnTo>
                    <a:pt x="4" y="212"/>
                  </a:lnTo>
                  <a:lnTo>
                    <a:pt x="8" y="196"/>
                  </a:lnTo>
                  <a:lnTo>
                    <a:pt x="12" y="180"/>
                  </a:lnTo>
                  <a:lnTo>
                    <a:pt x="16" y="10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87" name="Freeform 22">
              <a:extLst>
                <a:ext uri="{FF2B5EF4-FFF2-40B4-BE49-F238E27FC236}">
                  <a16:creationId xmlns:a16="http://schemas.microsoft.com/office/drawing/2014/main" id="{8474FFE2-2D52-4122-82B1-D01594D69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2360"/>
              <a:ext cx="8" cy="14"/>
            </a:xfrm>
            <a:custGeom>
              <a:avLst/>
              <a:gdLst>
                <a:gd name="T0" fmla="*/ 0 w 8"/>
                <a:gd name="T1" fmla="*/ 13 h 14"/>
                <a:gd name="T2" fmla="*/ 0 w 8"/>
                <a:gd name="T3" fmla="*/ 12 h 14"/>
                <a:gd name="T4" fmla="*/ 4 w 8"/>
                <a:gd name="T5" fmla="*/ 0 h 14"/>
                <a:gd name="T6" fmla="*/ 7 w 8"/>
                <a:gd name="T7" fmla="*/ 1 h 14"/>
                <a:gd name="T8" fmla="*/ 5 w 8"/>
                <a:gd name="T9" fmla="*/ 13 h 14"/>
                <a:gd name="T10" fmla="*/ 2 w 8"/>
                <a:gd name="T11" fmla="*/ 10 h 14"/>
                <a:gd name="T12" fmla="*/ 0 w 8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0" y="13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7" y="1"/>
                  </a:lnTo>
                  <a:lnTo>
                    <a:pt x="5" y="13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88" name="Freeform 23">
              <a:extLst>
                <a:ext uri="{FF2B5EF4-FFF2-40B4-BE49-F238E27FC236}">
                  <a16:creationId xmlns:a16="http://schemas.microsoft.com/office/drawing/2014/main" id="{7EA8D6DD-97E0-4F51-AA00-C79136388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2326"/>
              <a:ext cx="25" cy="35"/>
            </a:xfrm>
            <a:custGeom>
              <a:avLst/>
              <a:gdLst>
                <a:gd name="T0" fmla="*/ 0 w 25"/>
                <a:gd name="T1" fmla="*/ 28 h 35"/>
                <a:gd name="T2" fmla="*/ 11 w 25"/>
                <a:gd name="T3" fmla="*/ 9 h 35"/>
                <a:gd name="T4" fmla="*/ 20 w 25"/>
                <a:gd name="T5" fmla="*/ 0 h 35"/>
                <a:gd name="T6" fmla="*/ 22 w 25"/>
                <a:gd name="T7" fmla="*/ 17 h 35"/>
                <a:gd name="T8" fmla="*/ 24 w 25"/>
                <a:gd name="T9" fmla="*/ 34 h 35"/>
                <a:gd name="T10" fmla="*/ 15 w 25"/>
                <a:gd name="T11" fmla="*/ 28 h 35"/>
                <a:gd name="T12" fmla="*/ 10 w 25"/>
                <a:gd name="T13" fmla="*/ 32 h 35"/>
                <a:gd name="T14" fmla="*/ 2 w 25"/>
                <a:gd name="T15" fmla="*/ 32 h 35"/>
                <a:gd name="T16" fmla="*/ 0 w 25"/>
                <a:gd name="T1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5">
                  <a:moveTo>
                    <a:pt x="0" y="28"/>
                  </a:moveTo>
                  <a:lnTo>
                    <a:pt x="11" y="9"/>
                  </a:lnTo>
                  <a:lnTo>
                    <a:pt x="20" y="0"/>
                  </a:lnTo>
                  <a:lnTo>
                    <a:pt x="22" y="17"/>
                  </a:lnTo>
                  <a:lnTo>
                    <a:pt x="24" y="34"/>
                  </a:lnTo>
                  <a:lnTo>
                    <a:pt x="15" y="28"/>
                  </a:lnTo>
                  <a:lnTo>
                    <a:pt x="10" y="32"/>
                  </a:lnTo>
                  <a:lnTo>
                    <a:pt x="2" y="32"/>
                  </a:lnTo>
                  <a:lnTo>
                    <a:pt x="0" y="2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89" name="Freeform 24">
              <a:extLst>
                <a:ext uri="{FF2B5EF4-FFF2-40B4-BE49-F238E27FC236}">
                  <a16:creationId xmlns:a16="http://schemas.microsoft.com/office/drawing/2014/main" id="{949E1BED-16FB-4928-A637-4A87C3105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188"/>
              <a:ext cx="441" cy="761"/>
            </a:xfrm>
            <a:custGeom>
              <a:avLst/>
              <a:gdLst>
                <a:gd name="T0" fmla="*/ 426 w 441"/>
                <a:gd name="T1" fmla="*/ 359 h 761"/>
                <a:gd name="T2" fmla="*/ 380 w 441"/>
                <a:gd name="T3" fmla="*/ 330 h 761"/>
                <a:gd name="T4" fmla="*/ 333 w 441"/>
                <a:gd name="T5" fmla="*/ 344 h 761"/>
                <a:gd name="T6" fmla="*/ 319 w 441"/>
                <a:gd name="T7" fmla="*/ 294 h 761"/>
                <a:gd name="T8" fmla="*/ 321 w 441"/>
                <a:gd name="T9" fmla="*/ 228 h 761"/>
                <a:gd name="T10" fmla="*/ 300 w 441"/>
                <a:gd name="T11" fmla="*/ 182 h 761"/>
                <a:gd name="T12" fmla="*/ 307 w 441"/>
                <a:gd name="T13" fmla="*/ 131 h 761"/>
                <a:gd name="T14" fmla="*/ 331 w 441"/>
                <a:gd name="T15" fmla="*/ 86 h 761"/>
                <a:gd name="T16" fmla="*/ 360 w 441"/>
                <a:gd name="T17" fmla="*/ 39 h 761"/>
                <a:gd name="T18" fmla="*/ 354 w 441"/>
                <a:gd name="T19" fmla="*/ 16 h 761"/>
                <a:gd name="T20" fmla="*/ 323 w 441"/>
                <a:gd name="T21" fmla="*/ 11 h 761"/>
                <a:gd name="T22" fmla="*/ 292 w 441"/>
                <a:gd name="T23" fmla="*/ 6 h 761"/>
                <a:gd name="T24" fmla="*/ 289 w 441"/>
                <a:gd name="T25" fmla="*/ 18 h 761"/>
                <a:gd name="T26" fmla="*/ 253 w 441"/>
                <a:gd name="T27" fmla="*/ 45 h 761"/>
                <a:gd name="T28" fmla="*/ 222 w 441"/>
                <a:gd name="T29" fmla="*/ 41 h 761"/>
                <a:gd name="T30" fmla="*/ 197 w 441"/>
                <a:gd name="T31" fmla="*/ 79 h 761"/>
                <a:gd name="T32" fmla="*/ 199 w 441"/>
                <a:gd name="T33" fmla="*/ 112 h 761"/>
                <a:gd name="T34" fmla="*/ 188 w 441"/>
                <a:gd name="T35" fmla="*/ 173 h 761"/>
                <a:gd name="T36" fmla="*/ 219 w 441"/>
                <a:gd name="T37" fmla="*/ 205 h 761"/>
                <a:gd name="T38" fmla="*/ 198 w 441"/>
                <a:gd name="T39" fmla="*/ 256 h 761"/>
                <a:gd name="T40" fmla="*/ 181 w 441"/>
                <a:gd name="T41" fmla="*/ 296 h 761"/>
                <a:gd name="T42" fmla="*/ 165 w 441"/>
                <a:gd name="T43" fmla="*/ 344 h 761"/>
                <a:gd name="T44" fmla="*/ 140 w 441"/>
                <a:gd name="T45" fmla="*/ 308 h 761"/>
                <a:gd name="T46" fmla="*/ 114 w 441"/>
                <a:gd name="T47" fmla="*/ 372 h 761"/>
                <a:gd name="T48" fmla="*/ 91 w 441"/>
                <a:gd name="T49" fmla="*/ 416 h 761"/>
                <a:gd name="T50" fmla="*/ 66 w 441"/>
                <a:gd name="T51" fmla="*/ 453 h 761"/>
                <a:gd name="T52" fmla="*/ 27 w 441"/>
                <a:gd name="T53" fmla="*/ 445 h 761"/>
                <a:gd name="T54" fmla="*/ 10 w 441"/>
                <a:gd name="T55" fmla="*/ 466 h 761"/>
                <a:gd name="T56" fmla="*/ 5 w 441"/>
                <a:gd name="T57" fmla="*/ 509 h 761"/>
                <a:gd name="T58" fmla="*/ 3 w 441"/>
                <a:gd name="T59" fmla="*/ 568 h 761"/>
                <a:gd name="T60" fmla="*/ 28 w 441"/>
                <a:gd name="T61" fmla="*/ 615 h 761"/>
                <a:gd name="T62" fmla="*/ 66 w 441"/>
                <a:gd name="T63" fmla="*/ 660 h 761"/>
                <a:gd name="T64" fmla="*/ 103 w 441"/>
                <a:gd name="T65" fmla="*/ 682 h 761"/>
                <a:gd name="T66" fmla="*/ 129 w 441"/>
                <a:gd name="T67" fmla="*/ 720 h 761"/>
                <a:gd name="T68" fmla="*/ 150 w 441"/>
                <a:gd name="T69" fmla="*/ 742 h 761"/>
                <a:gd name="T70" fmla="*/ 200 w 441"/>
                <a:gd name="T71" fmla="*/ 759 h 761"/>
                <a:gd name="T72" fmla="*/ 231 w 441"/>
                <a:gd name="T73" fmla="*/ 718 h 761"/>
                <a:gd name="T74" fmla="*/ 276 w 441"/>
                <a:gd name="T75" fmla="*/ 721 h 761"/>
                <a:gd name="T76" fmla="*/ 313 w 441"/>
                <a:gd name="T77" fmla="*/ 747 h 761"/>
                <a:gd name="T78" fmla="*/ 342 w 441"/>
                <a:gd name="T79" fmla="*/ 744 h 761"/>
                <a:gd name="T80" fmla="*/ 341 w 441"/>
                <a:gd name="T81" fmla="*/ 691 h 761"/>
                <a:gd name="T82" fmla="*/ 321 w 441"/>
                <a:gd name="T83" fmla="*/ 650 h 761"/>
                <a:gd name="T84" fmla="*/ 302 w 441"/>
                <a:gd name="T85" fmla="*/ 611 h 761"/>
                <a:gd name="T86" fmla="*/ 267 w 441"/>
                <a:gd name="T87" fmla="*/ 566 h 761"/>
                <a:gd name="T88" fmla="*/ 290 w 441"/>
                <a:gd name="T89" fmla="*/ 522 h 761"/>
                <a:gd name="T90" fmla="*/ 320 w 441"/>
                <a:gd name="T91" fmla="*/ 473 h 761"/>
                <a:gd name="T92" fmla="*/ 348 w 441"/>
                <a:gd name="T93" fmla="*/ 470 h 761"/>
                <a:gd name="T94" fmla="*/ 343 w 441"/>
                <a:gd name="T95" fmla="*/ 500 h 761"/>
                <a:gd name="T96" fmla="*/ 375 w 441"/>
                <a:gd name="T97" fmla="*/ 460 h 761"/>
                <a:gd name="T98" fmla="*/ 409 w 441"/>
                <a:gd name="T99" fmla="*/ 424 h 761"/>
                <a:gd name="T100" fmla="*/ 437 w 441"/>
                <a:gd name="T101" fmla="*/ 39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1" h="761">
                  <a:moveTo>
                    <a:pt x="440" y="384"/>
                  </a:moveTo>
                  <a:lnTo>
                    <a:pt x="437" y="370"/>
                  </a:lnTo>
                  <a:lnTo>
                    <a:pt x="426" y="359"/>
                  </a:lnTo>
                  <a:lnTo>
                    <a:pt x="411" y="333"/>
                  </a:lnTo>
                  <a:lnTo>
                    <a:pt x="401" y="322"/>
                  </a:lnTo>
                  <a:lnTo>
                    <a:pt x="380" y="330"/>
                  </a:lnTo>
                  <a:lnTo>
                    <a:pt x="370" y="345"/>
                  </a:lnTo>
                  <a:lnTo>
                    <a:pt x="350" y="352"/>
                  </a:lnTo>
                  <a:lnTo>
                    <a:pt x="333" y="344"/>
                  </a:lnTo>
                  <a:lnTo>
                    <a:pt x="330" y="330"/>
                  </a:lnTo>
                  <a:lnTo>
                    <a:pt x="323" y="308"/>
                  </a:lnTo>
                  <a:lnTo>
                    <a:pt x="319" y="294"/>
                  </a:lnTo>
                  <a:lnTo>
                    <a:pt x="306" y="276"/>
                  </a:lnTo>
                  <a:lnTo>
                    <a:pt x="314" y="252"/>
                  </a:lnTo>
                  <a:lnTo>
                    <a:pt x="321" y="228"/>
                  </a:lnTo>
                  <a:lnTo>
                    <a:pt x="316" y="214"/>
                  </a:lnTo>
                  <a:lnTo>
                    <a:pt x="310" y="192"/>
                  </a:lnTo>
                  <a:lnTo>
                    <a:pt x="300" y="182"/>
                  </a:lnTo>
                  <a:lnTo>
                    <a:pt x="288" y="163"/>
                  </a:lnTo>
                  <a:lnTo>
                    <a:pt x="295" y="140"/>
                  </a:lnTo>
                  <a:lnTo>
                    <a:pt x="307" y="131"/>
                  </a:lnTo>
                  <a:lnTo>
                    <a:pt x="309" y="112"/>
                  </a:lnTo>
                  <a:lnTo>
                    <a:pt x="316" y="88"/>
                  </a:lnTo>
                  <a:lnTo>
                    <a:pt x="331" y="86"/>
                  </a:lnTo>
                  <a:lnTo>
                    <a:pt x="340" y="70"/>
                  </a:lnTo>
                  <a:lnTo>
                    <a:pt x="348" y="47"/>
                  </a:lnTo>
                  <a:lnTo>
                    <a:pt x="360" y="39"/>
                  </a:lnTo>
                  <a:lnTo>
                    <a:pt x="362" y="19"/>
                  </a:lnTo>
                  <a:lnTo>
                    <a:pt x="362" y="19"/>
                  </a:lnTo>
                  <a:lnTo>
                    <a:pt x="354" y="16"/>
                  </a:lnTo>
                  <a:lnTo>
                    <a:pt x="339" y="17"/>
                  </a:lnTo>
                  <a:lnTo>
                    <a:pt x="335" y="4"/>
                  </a:lnTo>
                  <a:lnTo>
                    <a:pt x="323" y="11"/>
                  </a:lnTo>
                  <a:lnTo>
                    <a:pt x="311" y="21"/>
                  </a:lnTo>
                  <a:lnTo>
                    <a:pt x="301" y="10"/>
                  </a:lnTo>
                  <a:lnTo>
                    <a:pt x="292" y="6"/>
                  </a:lnTo>
                  <a:lnTo>
                    <a:pt x="293" y="6"/>
                  </a:lnTo>
                  <a:lnTo>
                    <a:pt x="291" y="0"/>
                  </a:lnTo>
                  <a:lnTo>
                    <a:pt x="289" y="18"/>
                  </a:lnTo>
                  <a:lnTo>
                    <a:pt x="277" y="28"/>
                  </a:lnTo>
                  <a:lnTo>
                    <a:pt x="265" y="38"/>
                  </a:lnTo>
                  <a:lnTo>
                    <a:pt x="253" y="45"/>
                  </a:lnTo>
                  <a:lnTo>
                    <a:pt x="243" y="36"/>
                  </a:lnTo>
                  <a:lnTo>
                    <a:pt x="232" y="25"/>
                  </a:lnTo>
                  <a:lnTo>
                    <a:pt x="222" y="41"/>
                  </a:lnTo>
                  <a:lnTo>
                    <a:pt x="220" y="60"/>
                  </a:lnTo>
                  <a:lnTo>
                    <a:pt x="208" y="69"/>
                  </a:lnTo>
                  <a:lnTo>
                    <a:pt x="197" y="79"/>
                  </a:lnTo>
                  <a:lnTo>
                    <a:pt x="184" y="88"/>
                  </a:lnTo>
                  <a:lnTo>
                    <a:pt x="189" y="101"/>
                  </a:lnTo>
                  <a:lnTo>
                    <a:pt x="199" y="112"/>
                  </a:lnTo>
                  <a:lnTo>
                    <a:pt x="200" y="138"/>
                  </a:lnTo>
                  <a:lnTo>
                    <a:pt x="199" y="157"/>
                  </a:lnTo>
                  <a:lnTo>
                    <a:pt x="188" y="173"/>
                  </a:lnTo>
                  <a:lnTo>
                    <a:pt x="199" y="184"/>
                  </a:lnTo>
                  <a:lnTo>
                    <a:pt x="209" y="194"/>
                  </a:lnTo>
                  <a:lnTo>
                    <a:pt x="219" y="205"/>
                  </a:lnTo>
                  <a:lnTo>
                    <a:pt x="218" y="224"/>
                  </a:lnTo>
                  <a:lnTo>
                    <a:pt x="208" y="240"/>
                  </a:lnTo>
                  <a:lnTo>
                    <a:pt x="198" y="256"/>
                  </a:lnTo>
                  <a:lnTo>
                    <a:pt x="186" y="266"/>
                  </a:lnTo>
                  <a:lnTo>
                    <a:pt x="176" y="282"/>
                  </a:lnTo>
                  <a:lnTo>
                    <a:pt x="181" y="296"/>
                  </a:lnTo>
                  <a:lnTo>
                    <a:pt x="179" y="317"/>
                  </a:lnTo>
                  <a:lnTo>
                    <a:pt x="178" y="335"/>
                  </a:lnTo>
                  <a:lnTo>
                    <a:pt x="165" y="344"/>
                  </a:lnTo>
                  <a:lnTo>
                    <a:pt x="150" y="338"/>
                  </a:lnTo>
                  <a:lnTo>
                    <a:pt x="145" y="322"/>
                  </a:lnTo>
                  <a:lnTo>
                    <a:pt x="140" y="308"/>
                  </a:lnTo>
                  <a:lnTo>
                    <a:pt x="130" y="325"/>
                  </a:lnTo>
                  <a:lnTo>
                    <a:pt x="122" y="349"/>
                  </a:lnTo>
                  <a:lnTo>
                    <a:pt x="114" y="372"/>
                  </a:lnTo>
                  <a:lnTo>
                    <a:pt x="101" y="373"/>
                  </a:lnTo>
                  <a:lnTo>
                    <a:pt x="94" y="396"/>
                  </a:lnTo>
                  <a:lnTo>
                    <a:pt x="91" y="416"/>
                  </a:lnTo>
                  <a:lnTo>
                    <a:pt x="90" y="435"/>
                  </a:lnTo>
                  <a:lnTo>
                    <a:pt x="77" y="445"/>
                  </a:lnTo>
                  <a:lnTo>
                    <a:pt x="66" y="453"/>
                  </a:lnTo>
                  <a:lnTo>
                    <a:pt x="54" y="463"/>
                  </a:lnTo>
                  <a:lnTo>
                    <a:pt x="38" y="456"/>
                  </a:lnTo>
                  <a:lnTo>
                    <a:pt x="27" y="445"/>
                  </a:lnTo>
                  <a:lnTo>
                    <a:pt x="30" y="434"/>
                  </a:lnTo>
                  <a:lnTo>
                    <a:pt x="18" y="443"/>
                  </a:lnTo>
                  <a:lnTo>
                    <a:pt x="10" y="466"/>
                  </a:lnTo>
                  <a:lnTo>
                    <a:pt x="0" y="482"/>
                  </a:lnTo>
                  <a:lnTo>
                    <a:pt x="1" y="496"/>
                  </a:lnTo>
                  <a:lnTo>
                    <a:pt x="5" y="509"/>
                  </a:lnTo>
                  <a:lnTo>
                    <a:pt x="8" y="531"/>
                  </a:lnTo>
                  <a:lnTo>
                    <a:pt x="2" y="554"/>
                  </a:lnTo>
                  <a:lnTo>
                    <a:pt x="3" y="568"/>
                  </a:lnTo>
                  <a:lnTo>
                    <a:pt x="6" y="590"/>
                  </a:lnTo>
                  <a:lnTo>
                    <a:pt x="17" y="614"/>
                  </a:lnTo>
                  <a:lnTo>
                    <a:pt x="28" y="615"/>
                  </a:lnTo>
                  <a:lnTo>
                    <a:pt x="30" y="632"/>
                  </a:lnTo>
                  <a:lnTo>
                    <a:pt x="42" y="646"/>
                  </a:lnTo>
                  <a:lnTo>
                    <a:pt x="66" y="660"/>
                  </a:lnTo>
                  <a:lnTo>
                    <a:pt x="80" y="678"/>
                  </a:lnTo>
                  <a:lnTo>
                    <a:pt x="94" y="678"/>
                  </a:lnTo>
                  <a:lnTo>
                    <a:pt x="103" y="682"/>
                  </a:lnTo>
                  <a:lnTo>
                    <a:pt x="102" y="706"/>
                  </a:lnTo>
                  <a:lnTo>
                    <a:pt x="113" y="714"/>
                  </a:lnTo>
                  <a:lnTo>
                    <a:pt x="129" y="720"/>
                  </a:lnTo>
                  <a:lnTo>
                    <a:pt x="131" y="728"/>
                  </a:lnTo>
                  <a:lnTo>
                    <a:pt x="142" y="739"/>
                  </a:lnTo>
                  <a:lnTo>
                    <a:pt x="150" y="742"/>
                  </a:lnTo>
                  <a:lnTo>
                    <a:pt x="169" y="755"/>
                  </a:lnTo>
                  <a:lnTo>
                    <a:pt x="185" y="760"/>
                  </a:lnTo>
                  <a:lnTo>
                    <a:pt x="200" y="759"/>
                  </a:lnTo>
                  <a:lnTo>
                    <a:pt x="209" y="743"/>
                  </a:lnTo>
                  <a:lnTo>
                    <a:pt x="219" y="727"/>
                  </a:lnTo>
                  <a:lnTo>
                    <a:pt x="231" y="718"/>
                  </a:lnTo>
                  <a:lnTo>
                    <a:pt x="245" y="717"/>
                  </a:lnTo>
                  <a:lnTo>
                    <a:pt x="260" y="714"/>
                  </a:lnTo>
                  <a:lnTo>
                    <a:pt x="276" y="721"/>
                  </a:lnTo>
                  <a:lnTo>
                    <a:pt x="292" y="727"/>
                  </a:lnTo>
                  <a:lnTo>
                    <a:pt x="303" y="737"/>
                  </a:lnTo>
                  <a:lnTo>
                    <a:pt x="313" y="747"/>
                  </a:lnTo>
                  <a:lnTo>
                    <a:pt x="329" y="753"/>
                  </a:lnTo>
                  <a:lnTo>
                    <a:pt x="329" y="753"/>
                  </a:lnTo>
                  <a:lnTo>
                    <a:pt x="342" y="744"/>
                  </a:lnTo>
                  <a:lnTo>
                    <a:pt x="343" y="724"/>
                  </a:lnTo>
                  <a:lnTo>
                    <a:pt x="344" y="706"/>
                  </a:lnTo>
                  <a:lnTo>
                    <a:pt x="341" y="691"/>
                  </a:lnTo>
                  <a:lnTo>
                    <a:pt x="336" y="677"/>
                  </a:lnTo>
                  <a:lnTo>
                    <a:pt x="332" y="662"/>
                  </a:lnTo>
                  <a:lnTo>
                    <a:pt x="321" y="650"/>
                  </a:lnTo>
                  <a:lnTo>
                    <a:pt x="317" y="636"/>
                  </a:lnTo>
                  <a:lnTo>
                    <a:pt x="307" y="626"/>
                  </a:lnTo>
                  <a:lnTo>
                    <a:pt x="302" y="611"/>
                  </a:lnTo>
                  <a:lnTo>
                    <a:pt x="298" y="596"/>
                  </a:lnTo>
                  <a:lnTo>
                    <a:pt x="282" y="590"/>
                  </a:lnTo>
                  <a:lnTo>
                    <a:pt x="267" y="566"/>
                  </a:lnTo>
                  <a:lnTo>
                    <a:pt x="268" y="547"/>
                  </a:lnTo>
                  <a:lnTo>
                    <a:pt x="279" y="530"/>
                  </a:lnTo>
                  <a:lnTo>
                    <a:pt x="290" y="522"/>
                  </a:lnTo>
                  <a:lnTo>
                    <a:pt x="300" y="504"/>
                  </a:lnTo>
                  <a:lnTo>
                    <a:pt x="310" y="488"/>
                  </a:lnTo>
                  <a:lnTo>
                    <a:pt x="320" y="473"/>
                  </a:lnTo>
                  <a:lnTo>
                    <a:pt x="332" y="464"/>
                  </a:lnTo>
                  <a:lnTo>
                    <a:pt x="344" y="455"/>
                  </a:lnTo>
                  <a:lnTo>
                    <a:pt x="348" y="470"/>
                  </a:lnTo>
                  <a:lnTo>
                    <a:pt x="339" y="487"/>
                  </a:lnTo>
                  <a:lnTo>
                    <a:pt x="329" y="502"/>
                  </a:lnTo>
                  <a:lnTo>
                    <a:pt x="343" y="500"/>
                  </a:lnTo>
                  <a:lnTo>
                    <a:pt x="353" y="483"/>
                  </a:lnTo>
                  <a:lnTo>
                    <a:pt x="362" y="467"/>
                  </a:lnTo>
                  <a:lnTo>
                    <a:pt x="375" y="460"/>
                  </a:lnTo>
                  <a:lnTo>
                    <a:pt x="387" y="451"/>
                  </a:lnTo>
                  <a:lnTo>
                    <a:pt x="396" y="434"/>
                  </a:lnTo>
                  <a:lnTo>
                    <a:pt x="409" y="424"/>
                  </a:lnTo>
                  <a:lnTo>
                    <a:pt x="420" y="416"/>
                  </a:lnTo>
                  <a:lnTo>
                    <a:pt x="432" y="408"/>
                  </a:lnTo>
                  <a:lnTo>
                    <a:pt x="437" y="396"/>
                  </a:lnTo>
                  <a:lnTo>
                    <a:pt x="440" y="38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90" name="Freeform 25">
              <a:extLst>
                <a:ext uri="{FF2B5EF4-FFF2-40B4-BE49-F238E27FC236}">
                  <a16:creationId xmlns:a16="http://schemas.microsoft.com/office/drawing/2014/main" id="{BEE0733C-F199-4A6B-A7C4-1A803ABDF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273"/>
              <a:ext cx="557" cy="809"/>
            </a:xfrm>
            <a:custGeom>
              <a:avLst/>
              <a:gdLst>
                <a:gd name="T0" fmla="*/ 536 w 557"/>
                <a:gd name="T1" fmla="*/ 635 h 809"/>
                <a:gd name="T2" fmla="*/ 509 w 557"/>
                <a:gd name="T3" fmla="*/ 597 h 809"/>
                <a:gd name="T4" fmla="*/ 472 w 557"/>
                <a:gd name="T5" fmla="*/ 575 h 809"/>
                <a:gd name="T6" fmla="*/ 434 w 557"/>
                <a:gd name="T7" fmla="*/ 530 h 809"/>
                <a:gd name="T8" fmla="*/ 410 w 557"/>
                <a:gd name="T9" fmla="*/ 483 h 809"/>
                <a:gd name="T10" fmla="*/ 411 w 557"/>
                <a:gd name="T11" fmla="*/ 424 h 809"/>
                <a:gd name="T12" fmla="*/ 417 w 557"/>
                <a:gd name="T13" fmla="*/ 381 h 809"/>
                <a:gd name="T14" fmla="*/ 436 w 557"/>
                <a:gd name="T15" fmla="*/ 349 h 809"/>
                <a:gd name="T16" fmla="*/ 413 w 557"/>
                <a:gd name="T17" fmla="*/ 321 h 809"/>
                <a:gd name="T18" fmla="*/ 372 w 557"/>
                <a:gd name="T19" fmla="*/ 333 h 809"/>
                <a:gd name="T20" fmla="*/ 360 w 557"/>
                <a:gd name="T21" fmla="*/ 288 h 809"/>
                <a:gd name="T22" fmla="*/ 359 w 557"/>
                <a:gd name="T23" fmla="*/ 234 h 809"/>
                <a:gd name="T24" fmla="*/ 376 w 557"/>
                <a:gd name="T25" fmla="*/ 196 h 809"/>
                <a:gd name="T26" fmla="*/ 378 w 557"/>
                <a:gd name="T27" fmla="*/ 150 h 809"/>
                <a:gd name="T28" fmla="*/ 364 w 557"/>
                <a:gd name="T29" fmla="*/ 105 h 809"/>
                <a:gd name="T30" fmla="*/ 378 w 557"/>
                <a:gd name="T31" fmla="*/ 50 h 809"/>
                <a:gd name="T32" fmla="*/ 348 w 557"/>
                <a:gd name="T33" fmla="*/ 27 h 809"/>
                <a:gd name="T34" fmla="*/ 333 w 557"/>
                <a:gd name="T35" fmla="*/ 1 h 809"/>
                <a:gd name="T36" fmla="*/ 297 w 557"/>
                <a:gd name="T37" fmla="*/ 3 h 809"/>
                <a:gd name="T38" fmla="*/ 265 w 557"/>
                <a:gd name="T39" fmla="*/ 43 h 809"/>
                <a:gd name="T40" fmla="*/ 274 w 557"/>
                <a:gd name="T41" fmla="*/ 99 h 809"/>
                <a:gd name="T42" fmla="*/ 288 w 557"/>
                <a:gd name="T43" fmla="*/ 143 h 809"/>
                <a:gd name="T44" fmla="*/ 258 w 557"/>
                <a:gd name="T45" fmla="*/ 165 h 809"/>
                <a:gd name="T46" fmla="*/ 226 w 557"/>
                <a:gd name="T47" fmla="*/ 135 h 809"/>
                <a:gd name="T48" fmla="*/ 192 w 557"/>
                <a:gd name="T49" fmla="*/ 142 h 809"/>
                <a:gd name="T50" fmla="*/ 157 w 557"/>
                <a:gd name="T51" fmla="*/ 122 h 809"/>
                <a:gd name="T52" fmla="*/ 143 w 557"/>
                <a:gd name="T53" fmla="*/ 78 h 809"/>
                <a:gd name="T54" fmla="*/ 134 w 557"/>
                <a:gd name="T55" fmla="*/ 121 h 809"/>
                <a:gd name="T56" fmla="*/ 113 w 557"/>
                <a:gd name="T57" fmla="*/ 173 h 809"/>
                <a:gd name="T58" fmla="*/ 100 w 557"/>
                <a:gd name="T59" fmla="*/ 229 h 809"/>
                <a:gd name="T60" fmla="*/ 94 w 557"/>
                <a:gd name="T61" fmla="*/ 285 h 809"/>
                <a:gd name="T62" fmla="*/ 84 w 557"/>
                <a:gd name="T63" fmla="*/ 347 h 809"/>
                <a:gd name="T64" fmla="*/ 63 w 557"/>
                <a:gd name="T65" fmla="*/ 327 h 809"/>
                <a:gd name="T66" fmla="*/ 56 w 557"/>
                <a:gd name="T67" fmla="*/ 278 h 809"/>
                <a:gd name="T68" fmla="*/ 28 w 557"/>
                <a:gd name="T69" fmla="*/ 260 h 809"/>
                <a:gd name="T70" fmla="*/ 32 w 557"/>
                <a:gd name="T71" fmla="*/ 295 h 809"/>
                <a:gd name="T72" fmla="*/ 16 w 557"/>
                <a:gd name="T73" fmla="*/ 343 h 809"/>
                <a:gd name="T74" fmla="*/ 9 w 557"/>
                <a:gd name="T75" fmla="*/ 393 h 809"/>
                <a:gd name="T76" fmla="*/ 16 w 557"/>
                <a:gd name="T77" fmla="*/ 441 h 809"/>
                <a:gd name="T78" fmla="*/ 29 w 557"/>
                <a:gd name="T79" fmla="*/ 486 h 809"/>
                <a:gd name="T80" fmla="*/ 57 w 557"/>
                <a:gd name="T81" fmla="*/ 529 h 809"/>
                <a:gd name="T82" fmla="*/ 35 w 557"/>
                <a:gd name="T83" fmla="*/ 580 h 809"/>
                <a:gd name="T84" fmla="*/ 1 w 557"/>
                <a:gd name="T85" fmla="*/ 615 h 809"/>
                <a:gd name="T86" fmla="*/ 11 w 557"/>
                <a:gd name="T87" fmla="*/ 671 h 809"/>
                <a:gd name="T88" fmla="*/ 54 w 557"/>
                <a:gd name="T89" fmla="*/ 693 h 809"/>
                <a:gd name="T90" fmla="*/ 88 w 557"/>
                <a:gd name="T91" fmla="*/ 712 h 809"/>
                <a:gd name="T92" fmla="*/ 108 w 557"/>
                <a:gd name="T93" fmla="*/ 752 h 809"/>
                <a:gd name="T94" fmla="*/ 142 w 557"/>
                <a:gd name="T95" fmla="*/ 772 h 809"/>
                <a:gd name="T96" fmla="*/ 171 w 557"/>
                <a:gd name="T97" fmla="*/ 805 h 809"/>
                <a:gd name="T98" fmla="*/ 189 w 557"/>
                <a:gd name="T99" fmla="*/ 808 h 809"/>
                <a:gd name="T100" fmla="*/ 170 w 557"/>
                <a:gd name="T101" fmla="*/ 735 h 809"/>
                <a:gd name="T102" fmla="*/ 178 w 557"/>
                <a:gd name="T103" fmla="*/ 664 h 809"/>
                <a:gd name="T104" fmla="*/ 214 w 557"/>
                <a:gd name="T105" fmla="*/ 639 h 809"/>
                <a:gd name="T106" fmla="*/ 249 w 557"/>
                <a:gd name="T107" fmla="*/ 657 h 809"/>
                <a:gd name="T108" fmla="*/ 287 w 557"/>
                <a:gd name="T109" fmla="*/ 639 h 809"/>
                <a:gd name="T110" fmla="*/ 326 w 557"/>
                <a:gd name="T111" fmla="*/ 673 h 809"/>
                <a:gd name="T112" fmla="*/ 376 w 557"/>
                <a:gd name="T113" fmla="*/ 690 h 809"/>
                <a:gd name="T114" fmla="*/ 402 w 557"/>
                <a:gd name="T115" fmla="*/ 680 h 809"/>
                <a:gd name="T116" fmla="*/ 439 w 557"/>
                <a:gd name="T117" fmla="*/ 679 h 809"/>
                <a:gd name="T118" fmla="*/ 467 w 557"/>
                <a:gd name="T119" fmla="*/ 676 h 809"/>
                <a:gd name="T120" fmla="*/ 506 w 557"/>
                <a:gd name="T121" fmla="*/ 685 h 809"/>
                <a:gd name="T122" fmla="*/ 544 w 557"/>
                <a:gd name="T123" fmla="*/ 66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7" h="809">
                  <a:moveTo>
                    <a:pt x="548" y="654"/>
                  </a:moveTo>
                  <a:lnTo>
                    <a:pt x="538" y="643"/>
                  </a:lnTo>
                  <a:lnTo>
                    <a:pt x="536" y="635"/>
                  </a:lnTo>
                  <a:lnTo>
                    <a:pt x="520" y="629"/>
                  </a:lnTo>
                  <a:lnTo>
                    <a:pt x="509" y="621"/>
                  </a:lnTo>
                  <a:lnTo>
                    <a:pt x="509" y="597"/>
                  </a:lnTo>
                  <a:lnTo>
                    <a:pt x="500" y="593"/>
                  </a:lnTo>
                  <a:lnTo>
                    <a:pt x="487" y="593"/>
                  </a:lnTo>
                  <a:lnTo>
                    <a:pt x="472" y="575"/>
                  </a:lnTo>
                  <a:lnTo>
                    <a:pt x="449" y="561"/>
                  </a:lnTo>
                  <a:lnTo>
                    <a:pt x="436" y="547"/>
                  </a:lnTo>
                  <a:lnTo>
                    <a:pt x="434" y="530"/>
                  </a:lnTo>
                  <a:lnTo>
                    <a:pt x="424" y="529"/>
                  </a:lnTo>
                  <a:lnTo>
                    <a:pt x="413" y="505"/>
                  </a:lnTo>
                  <a:lnTo>
                    <a:pt x="410" y="483"/>
                  </a:lnTo>
                  <a:lnTo>
                    <a:pt x="408" y="469"/>
                  </a:lnTo>
                  <a:lnTo>
                    <a:pt x="414" y="446"/>
                  </a:lnTo>
                  <a:lnTo>
                    <a:pt x="411" y="424"/>
                  </a:lnTo>
                  <a:lnTo>
                    <a:pt x="407" y="411"/>
                  </a:lnTo>
                  <a:lnTo>
                    <a:pt x="407" y="397"/>
                  </a:lnTo>
                  <a:lnTo>
                    <a:pt x="417" y="381"/>
                  </a:lnTo>
                  <a:lnTo>
                    <a:pt x="424" y="358"/>
                  </a:lnTo>
                  <a:lnTo>
                    <a:pt x="436" y="349"/>
                  </a:lnTo>
                  <a:lnTo>
                    <a:pt x="436" y="349"/>
                  </a:lnTo>
                  <a:lnTo>
                    <a:pt x="438" y="330"/>
                  </a:lnTo>
                  <a:lnTo>
                    <a:pt x="427" y="318"/>
                  </a:lnTo>
                  <a:lnTo>
                    <a:pt x="413" y="321"/>
                  </a:lnTo>
                  <a:lnTo>
                    <a:pt x="399" y="323"/>
                  </a:lnTo>
                  <a:lnTo>
                    <a:pt x="385" y="323"/>
                  </a:lnTo>
                  <a:lnTo>
                    <a:pt x="372" y="333"/>
                  </a:lnTo>
                  <a:lnTo>
                    <a:pt x="362" y="321"/>
                  </a:lnTo>
                  <a:lnTo>
                    <a:pt x="364" y="303"/>
                  </a:lnTo>
                  <a:lnTo>
                    <a:pt x="360" y="288"/>
                  </a:lnTo>
                  <a:lnTo>
                    <a:pt x="362" y="269"/>
                  </a:lnTo>
                  <a:lnTo>
                    <a:pt x="357" y="255"/>
                  </a:lnTo>
                  <a:lnTo>
                    <a:pt x="359" y="234"/>
                  </a:lnTo>
                  <a:lnTo>
                    <a:pt x="371" y="226"/>
                  </a:lnTo>
                  <a:lnTo>
                    <a:pt x="380" y="210"/>
                  </a:lnTo>
                  <a:lnTo>
                    <a:pt x="376" y="196"/>
                  </a:lnTo>
                  <a:lnTo>
                    <a:pt x="372" y="180"/>
                  </a:lnTo>
                  <a:lnTo>
                    <a:pt x="382" y="164"/>
                  </a:lnTo>
                  <a:lnTo>
                    <a:pt x="378" y="150"/>
                  </a:lnTo>
                  <a:lnTo>
                    <a:pt x="367" y="139"/>
                  </a:lnTo>
                  <a:lnTo>
                    <a:pt x="363" y="123"/>
                  </a:lnTo>
                  <a:lnTo>
                    <a:pt x="364" y="105"/>
                  </a:lnTo>
                  <a:lnTo>
                    <a:pt x="375" y="88"/>
                  </a:lnTo>
                  <a:lnTo>
                    <a:pt x="382" y="65"/>
                  </a:lnTo>
                  <a:lnTo>
                    <a:pt x="378" y="50"/>
                  </a:lnTo>
                  <a:lnTo>
                    <a:pt x="367" y="41"/>
                  </a:lnTo>
                  <a:lnTo>
                    <a:pt x="353" y="41"/>
                  </a:lnTo>
                  <a:lnTo>
                    <a:pt x="348" y="27"/>
                  </a:lnTo>
                  <a:lnTo>
                    <a:pt x="338" y="16"/>
                  </a:lnTo>
                  <a:lnTo>
                    <a:pt x="334" y="1"/>
                  </a:lnTo>
                  <a:lnTo>
                    <a:pt x="333" y="1"/>
                  </a:lnTo>
                  <a:lnTo>
                    <a:pt x="323" y="18"/>
                  </a:lnTo>
                  <a:lnTo>
                    <a:pt x="311" y="0"/>
                  </a:lnTo>
                  <a:lnTo>
                    <a:pt x="297" y="3"/>
                  </a:lnTo>
                  <a:lnTo>
                    <a:pt x="282" y="3"/>
                  </a:lnTo>
                  <a:lnTo>
                    <a:pt x="272" y="19"/>
                  </a:lnTo>
                  <a:lnTo>
                    <a:pt x="265" y="43"/>
                  </a:lnTo>
                  <a:lnTo>
                    <a:pt x="263" y="61"/>
                  </a:lnTo>
                  <a:lnTo>
                    <a:pt x="262" y="82"/>
                  </a:lnTo>
                  <a:lnTo>
                    <a:pt x="274" y="99"/>
                  </a:lnTo>
                  <a:lnTo>
                    <a:pt x="279" y="113"/>
                  </a:lnTo>
                  <a:lnTo>
                    <a:pt x="283" y="129"/>
                  </a:lnTo>
                  <a:lnTo>
                    <a:pt x="288" y="143"/>
                  </a:lnTo>
                  <a:lnTo>
                    <a:pt x="286" y="163"/>
                  </a:lnTo>
                  <a:lnTo>
                    <a:pt x="276" y="179"/>
                  </a:lnTo>
                  <a:lnTo>
                    <a:pt x="258" y="165"/>
                  </a:lnTo>
                  <a:lnTo>
                    <a:pt x="252" y="151"/>
                  </a:lnTo>
                  <a:lnTo>
                    <a:pt x="240" y="134"/>
                  </a:lnTo>
                  <a:lnTo>
                    <a:pt x="226" y="135"/>
                  </a:lnTo>
                  <a:lnTo>
                    <a:pt x="218" y="157"/>
                  </a:lnTo>
                  <a:lnTo>
                    <a:pt x="208" y="149"/>
                  </a:lnTo>
                  <a:lnTo>
                    <a:pt x="192" y="142"/>
                  </a:lnTo>
                  <a:lnTo>
                    <a:pt x="180" y="151"/>
                  </a:lnTo>
                  <a:lnTo>
                    <a:pt x="169" y="141"/>
                  </a:lnTo>
                  <a:lnTo>
                    <a:pt x="157" y="122"/>
                  </a:lnTo>
                  <a:lnTo>
                    <a:pt x="153" y="107"/>
                  </a:lnTo>
                  <a:lnTo>
                    <a:pt x="148" y="94"/>
                  </a:lnTo>
                  <a:lnTo>
                    <a:pt x="143" y="78"/>
                  </a:lnTo>
                  <a:lnTo>
                    <a:pt x="129" y="79"/>
                  </a:lnTo>
                  <a:lnTo>
                    <a:pt x="128" y="99"/>
                  </a:lnTo>
                  <a:lnTo>
                    <a:pt x="134" y="121"/>
                  </a:lnTo>
                  <a:lnTo>
                    <a:pt x="133" y="141"/>
                  </a:lnTo>
                  <a:lnTo>
                    <a:pt x="125" y="165"/>
                  </a:lnTo>
                  <a:lnTo>
                    <a:pt x="113" y="173"/>
                  </a:lnTo>
                  <a:lnTo>
                    <a:pt x="111" y="193"/>
                  </a:lnTo>
                  <a:lnTo>
                    <a:pt x="109" y="211"/>
                  </a:lnTo>
                  <a:lnTo>
                    <a:pt x="100" y="229"/>
                  </a:lnTo>
                  <a:lnTo>
                    <a:pt x="98" y="245"/>
                  </a:lnTo>
                  <a:lnTo>
                    <a:pt x="96" y="266"/>
                  </a:lnTo>
                  <a:lnTo>
                    <a:pt x="94" y="285"/>
                  </a:lnTo>
                  <a:lnTo>
                    <a:pt x="93" y="305"/>
                  </a:lnTo>
                  <a:lnTo>
                    <a:pt x="91" y="323"/>
                  </a:lnTo>
                  <a:lnTo>
                    <a:pt x="84" y="347"/>
                  </a:lnTo>
                  <a:lnTo>
                    <a:pt x="72" y="356"/>
                  </a:lnTo>
                  <a:lnTo>
                    <a:pt x="61" y="346"/>
                  </a:lnTo>
                  <a:lnTo>
                    <a:pt x="63" y="327"/>
                  </a:lnTo>
                  <a:lnTo>
                    <a:pt x="58" y="311"/>
                  </a:lnTo>
                  <a:lnTo>
                    <a:pt x="54" y="298"/>
                  </a:lnTo>
                  <a:lnTo>
                    <a:pt x="56" y="278"/>
                  </a:lnTo>
                  <a:lnTo>
                    <a:pt x="51" y="263"/>
                  </a:lnTo>
                  <a:lnTo>
                    <a:pt x="37" y="265"/>
                  </a:lnTo>
                  <a:lnTo>
                    <a:pt x="28" y="260"/>
                  </a:lnTo>
                  <a:lnTo>
                    <a:pt x="29" y="261"/>
                  </a:lnTo>
                  <a:lnTo>
                    <a:pt x="34" y="277"/>
                  </a:lnTo>
                  <a:lnTo>
                    <a:pt x="32" y="295"/>
                  </a:lnTo>
                  <a:lnTo>
                    <a:pt x="22" y="311"/>
                  </a:lnTo>
                  <a:lnTo>
                    <a:pt x="11" y="329"/>
                  </a:lnTo>
                  <a:lnTo>
                    <a:pt x="16" y="343"/>
                  </a:lnTo>
                  <a:lnTo>
                    <a:pt x="15" y="362"/>
                  </a:lnTo>
                  <a:lnTo>
                    <a:pt x="4" y="379"/>
                  </a:lnTo>
                  <a:lnTo>
                    <a:pt x="9" y="393"/>
                  </a:lnTo>
                  <a:lnTo>
                    <a:pt x="14" y="409"/>
                  </a:lnTo>
                  <a:lnTo>
                    <a:pt x="12" y="427"/>
                  </a:lnTo>
                  <a:lnTo>
                    <a:pt x="16" y="441"/>
                  </a:lnTo>
                  <a:lnTo>
                    <a:pt x="21" y="457"/>
                  </a:lnTo>
                  <a:lnTo>
                    <a:pt x="25" y="471"/>
                  </a:lnTo>
                  <a:lnTo>
                    <a:pt x="29" y="486"/>
                  </a:lnTo>
                  <a:lnTo>
                    <a:pt x="48" y="499"/>
                  </a:lnTo>
                  <a:lnTo>
                    <a:pt x="58" y="510"/>
                  </a:lnTo>
                  <a:lnTo>
                    <a:pt x="57" y="529"/>
                  </a:lnTo>
                  <a:lnTo>
                    <a:pt x="47" y="546"/>
                  </a:lnTo>
                  <a:lnTo>
                    <a:pt x="48" y="571"/>
                  </a:lnTo>
                  <a:lnTo>
                    <a:pt x="35" y="580"/>
                  </a:lnTo>
                  <a:lnTo>
                    <a:pt x="12" y="578"/>
                  </a:lnTo>
                  <a:lnTo>
                    <a:pt x="0" y="588"/>
                  </a:lnTo>
                  <a:lnTo>
                    <a:pt x="1" y="615"/>
                  </a:lnTo>
                  <a:lnTo>
                    <a:pt x="8" y="637"/>
                  </a:lnTo>
                  <a:lnTo>
                    <a:pt x="7" y="655"/>
                  </a:lnTo>
                  <a:lnTo>
                    <a:pt x="11" y="671"/>
                  </a:lnTo>
                  <a:lnTo>
                    <a:pt x="27" y="677"/>
                  </a:lnTo>
                  <a:lnTo>
                    <a:pt x="37" y="687"/>
                  </a:lnTo>
                  <a:lnTo>
                    <a:pt x="54" y="693"/>
                  </a:lnTo>
                  <a:lnTo>
                    <a:pt x="66" y="685"/>
                  </a:lnTo>
                  <a:lnTo>
                    <a:pt x="78" y="702"/>
                  </a:lnTo>
                  <a:lnTo>
                    <a:pt x="88" y="712"/>
                  </a:lnTo>
                  <a:lnTo>
                    <a:pt x="102" y="730"/>
                  </a:lnTo>
                  <a:lnTo>
                    <a:pt x="104" y="737"/>
                  </a:lnTo>
                  <a:lnTo>
                    <a:pt x="108" y="752"/>
                  </a:lnTo>
                  <a:lnTo>
                    <a:pt x="121" y="770"/>
                  </a:lnTo>
                  <a:lnTo>
                    <a:pt x="133" y="761"/>
                  </a:lnTo>
                  <a:lnTo>
                    <a:pt x="142" y="772"/>
                  </a:lnTo>
                  <a:lnTo>
                    <a:pt x="153" y="782"/>
                  </a:lnTo>
                  <a:lnTo>
                    <a:pt x="166" y="800"/>
                  </a:lnTo>
                  <a:lnTo>
                    <a:pt x="171" y="805"/>
                  </a:lnTo>
                  <a:lnTo>
                    <a:pt x="173" y="806"/>
                  </a:lnTo>
                  <a:lnTo>
                    <a:pt x="180" y="797"/>
                  </a:lnTo>
                  <a:lnTo>
                    <a:pt x="189" y="808"/>
                  </a:lnTo>
                  <a:lnTo>
                    <a:pt x="183" y="765"/>
                  </a:lnTo>
                  <a:lnTo>
                    <a:pt x="176" y="749"/>
                  </a:lnTo>
                  <a:lnTo>
                    <a:pt x="170" y="735"/>
                  </a:lnTo>
                  <a:lnTo>
                    <a:pt x="170" y="715"/>
                  </a:lnTo>
                  <a:lnTo>
                    <a:pt x="176" y="685"/>
                  </a:lnTo>
                  <a:lnTo>
                    <a:pt x="178" y="664"/>
                  </a:lnTo>
                  <a:lnTo>
                    <a:pt x="189" y="655"/>
                  </a:lnTo>
                  <a:lnTo>
                    <a:pt x="201" y="647"/>
                  </a:lnTo>
                  <a:lnTo>
                    <a:pt x="214" y="639"/>
                  </a:lnTo>
                  <a:lnTo>
                    <a:pt x="224" y="649"/>
                  </a:lnTo>
                  <a:lnTo>
                    <a:pt x="234" y="659"/>
                  </a:lnTo>
                  <a:lnTo>
                    <a:pt x="249" y="657"/>
                  </a:lnTo>
                  <a:lnTo>
                    <a:pt x="259" y="642"/>
                  </a:lnTo>
                  <a:lnTo>
                    <a:pt x="270" y="633"/>
                  </a:lnTo>
                  <a:lnTo>
                    <a:pt x="287" y="639"/>
                  </a:lnTo>
                  <a:lnTo>
                    <a:pt x="300" y="657"/>
                  </a:lnTo>
                  <a:lnTo>
                    <a:pt x="310" y="666"/>
                  </a:lnTo>
                  <a:lnTo>
                    <a:pt x="326" y="673"/>
                  </a:lnTo>
                  <a:lnTo>
                    <a:pt x="340" y="671"/>
                  </a:lnTo>
                  <a:lnTo>
                    <a:pt x="359" y="685"/>
                  </a:lnTo>
                  <a:lnTo>
                    <a:pt x="376" y="690"/>
                  </a:lnTo>
                  <a:lnTo>
                    <a:pt x="380" y="705"/>
                  </a:lnTo>
                  <a:lnTo>
                    <a:pt x="392" y="696"/>
                  </a:lnTo>
                  <a:lnTo>
                    <a:pt x="402" y="680"/>
                  </a:lnTo>
                  <a:lnTo>
                    <a:pt x="414" y="670"/>
                  </a:lnTo>
                  <a:lnTo>
                    <a:pt x="428" y="670"/>
                  </a:lnTo>
                  <a:lnTo>
                    <a:pt x="439" y="679"/>
                  </a:lnTo>
                  <a:lnTo>
                    <a:pt x="444" y="695"/>
                  </a:lnTo>
                  <a:lnTo>
                    <a:pt x="456" y="693"/>
                  </a:lnTo>
                  <a:lnTo>
                    <a:pt x="467" y="676"/>
                  </a:lnTo>
                  <a:lnTo>
                    <a:pt x="479" y="668"/>
                  </a:lnTo>
                  <a:lnTo>
                    <a:pt x="495" y="675"/>
                  </a:lnTo>
                  <a:lnTo>
                    <a:pt x="506" y="685"/>
                  </a:lnTo>
                  <a:lnTo>
                    <a:pt x="518" y="675"/>
                  </a:lnTo>
                  <a:lnTo>
                    <a:pt x="530" y="666"/>
                  </a:lnTo>
                  <a:lnTo>
                    <a:pt x="544" y="665"/>
                  </a:lnTo>
                  <a:lnTo>
                    <a:pt x="556" y="657"/>
                  </a:lnTo>
                  <a:lnTo>
                    <a:pt x="548" y="65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91" name="Freeform 26">
              <a:extLst>
                <a:ext uri="{FF2B5EF4-FFF2-40B4-BE49-F238E27FC236}">
                  <a16:creationId xmlns:a16="http://schemas.microsoft.com/office/drawing/2014/main" id="{56CE40DC-A087-4853-B047-771A6C4A5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420"/>
              <a:ext cx="517" cy="950"/>
            </a:xfrm>
            <a:custGeom>
              <a:avLst/>
              <a:gdLst>
                <a:gd name="T0" fmla="*/ 208 w 517"/>
                <a:gd name="T1" fmla="*/ 912 h 950"/>
                <a:gd name="T2" fmla="*/ 169 w 517"/>
                <a:gd name="T3" fmla="*/ 932 h 950"/>
                <a:gd name="T4" fmla="*/ 126 w 517"/>
                <a:gd name="T5" fmla="*/ 936 h 950"/>
                <a:gd name="T6" fmla="*/ 77 w 517"/>
                <a:gd name="T7" fmla="*/ 892 h 950"/>
                <a:gd name="T8" fmla="*/ 63 w 517"/>
                <a:gd name="T9" fmla="*/ 847 h 950"/>
                <a:gd name="T10" fmla="*/ 51 w 517"/>
                <a:gd name="T11" fmla="*/ 803 h 950"/>
                <a:gd name="T12" fmla="*/ 68 w 517"/>
                <a:gd name="T13" fmla="*/ 736 h 950"/>
                <a:gd name="T14" fmla="*/ 83 w 517"/>
                <a:gd name="T15" fmla="*/ 689 h 950"/>
                <a:gd name="T16" fmla="*/ 70 w 517"/>
                <a:gd name="T17" fmla="*/ 645 h 950"/>
                <a:gd name="T18" fmla="*/ 28 w 517"/>
                <a:gd name="T19" fmla="*/ 630 h 950"/>
                <a:gd name="T20" fmla="*/ 16 w 517"/>
                <a:gd name="T21" fmla="*/ 586 h 950"/>
                <a:gd name="T22" fmla="*/ 8 w 517"/>
                <a:gd name="T23" fmla="*/ 538 h 950"/>
                <a:gd name="T24" fmla="*/ 47 w 517"/>
                <a:gd name="T25" fmla="*/ 518 h 950"/>
                <a:gd name="T26" fmla="*/ 89 w 517"/>
                <a:gd name="T27" fmla="*/ 487 h 950"/>
                <a:gd name="T28" fmla="*/ 94 w 517"/>
                <a:gd name="T29" fmla="*/ 430 h 950"/>
                <a:gd name="T30" fmla="*/ 99 w 517"/>
                <a:gd name="T31" fmla="*/ 399 h 950"/>
                <a:gd name="T32" fmla="*/ 135 w 517"/>
                <a:gd name="T33" fmla="*/ 371 h 950"/>
                <a:gd name="T34" fmla="*/ 174 w 517"/>
                <a:gd name="T35" fmla="*/ 353 h 950"/>
                <a:gd name="T36" fmla="*/ 212 w 517"/>
                <a:gd name="T37" fmla="*/ 333 h 950"/>
                <a:gd name="T38" fmla="*/ 229 w 517"/>
                <a:gd name="T39" fmla="*/ 293 h 950"/>
                <a:gd name="T40" fmla="*/ 210 w 517"/>
                <a:gd name="T41" fmla="*/ 227 h 950"/>
                <a:gd name="T42" fmla="*/ 214 w 517"/>
                <a:gd name="T43" fmla="*/ 214 h 950"/>
                <a:gd name="T44" fmla="*/ 244 w 517"/>
                <a:gd name="T45" fmla="*/ 165 h 950"/>
                <a:gd name="T46" fmla="*/ 257 w 517"/>
                <a:gd name="T47" fmla="*/ 112 h 950"/>
                <a:gd name="T48" fmla="*/ 262 w 517"/>
                <a:gd name="T49" fmla="*/ 53 h 950"/>
                <a:gd name="T50" fmla="*/ 283 w 517"/>
                <a:gd name="T51" fmla="*/ 2 h 950"/>
                <a:gd name="T52" fmla="*/ 306 w 517"/>
                <a:gd name="T53" fmla="*/ 31 h 950"/>
                <a:gd name="T54" fmla="*/ 339 w 517"/>
                <a:gd name="T55" fmla="*/ 68 h 950"/>
                <a:gd name="T56" fmla="*/ 365 w 517"/>
                <a:gd name="T57" fmla="*/ 104 h 950"/>
                <a:gd name="T58" fmla="*/ 380 w 517"/>
                <a:gd name="T59" fmla="*/ 130 h 950"/>
                <a:gd name="T60" fmla="*/ 358 w 517"/>
                <a:gd name="T61" fmla="*/ 182 h 950"/>
                <a:gd name="T62" fmla="*/ 351 w 517"/>
                <a:gd name="T63" fmla="*/ 232 h 950"/>
                <a:gd name="T64" fmla="*/ 359 w 517"/>
                <a:gd name="T65" fmla="*/ 280 h 950"/>
                <a:gd name="T66" fmla="*/ 372 w 517"/>
                <a:gd name="T67" fmla="*/ 324 h 950"/>
                <a:gd name="T68" fmla="*/ 405 w 517"/>
                <a:gd name="T69" fmla="*/ 363 h 950"/>
                <a:gd name="T70" fmla="*/ 394 w 517"/>
                <a:gd name="T71" fmla="*/ 424 h 950"/>
                <a:gd name="T72" fmla="*/ 347 w 517"/>
                <a:gd name="T73" fmla="*/ 441 h 950"/>
                <a:gd name="T74" fmla="*/ 353 w 517"/>
                <a:gd name="T75" fmla="*/ 508 h 950"/>
                <a:gd name="T76" fmla="*/ 384 w 517"/>
                <a:gd name="T77" fmla="*/ 540 h 950"/>
                <a:gd name="T78" fmla="*/ 424 w 517"/>
                <a:gd name="T79" fmla="*/ 555 h 950"/>
                <a:gd name="T80" fmla="*/ 450 w 517"/>
                <a:gd name="T81" fmla="*/ 590 h 950"/>
                <a:gd name="T82" fmla="*/ 479 w 517"/>
                <a:gd name="T83" fmla="*/ 614 h 950"/>
                <a:gd name="T84" fmla="*/ 512 w 517"/>
                <a:gd name="T85" fmla="*/ 653 h 950"/>
                <a:gd name="T86" fmla="*/ 509 w 517"/>
                <a:gd name="T87" fmla="*/ 671 h 950"/>
                <a:gd name="T88" fmla="*/ 496 w 517"/>
                <a:gd name="T89" fmla="*/ 726 h 950"/>
                <a:gd name="T90" fmla="*/ 474 w 517"/>
                <a:gd name="T91" fmla="*/ 725 h 950"/>
                <a:gd name="T92" fmla="*/ 442 w 517"/>
                <a:gd name="T93" fmla="*/ 713 h 950"/>
                <a:gd name="T94" fmla="*/ 408 w 517"/>
                <a:gd name="T95" fmla="*/ 747 h 950"/>
                <a:gd name="T96" fmla="*/ 380 w 517"/>
                <a:gd name="T97" fmla="*/ 750 h 950"/>
                <a:gd name="T98" fmla="*/ 343 w 517"/>
                <a:gd name="T99" fmla="*/ 777 h 950"/>
                <a:gd name="T100" fmla="*/ 312 w 517"/>
                <a:gd name="T101" fmla="*/ 772 h 950"/>
                <a:gd name="T102" fmla="*/ 300 w 517"/>
                <a:gd name="T103" fmla="*/ 827 h 950"/>
                <a:gd name="T104" fmla="*/ 284 w 517"/>
                <a:gd name="T105" fmla="*/ 874 h 950"/>
                <a:gd name="T106" fmla="*/ 279 w 517"/>
                <a:gd name="T107" fmla="*/ 932 h 950"/>
                <a:gd name="T108" fmla="*/ 239 w 517"/>
                <a:gd name="T109" fmla="*/ 943 h 950"/>
                <a:gd name="T110" fmla="*/ 216 w 517"/>
                <a:gd name="T111" fmla="*/ 94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7" h="950">
                  <a:moveTo>
                    <a:pt x="216" y="947"/>
                  </a:moveTo>
                  <a:lnTo>
                    <a:pt x="212" y="926"/>
                  </a:lnTo>
                  <a:lnTo>
                    <a:pt x="208" y="912"/>
                  </a:lnTo>
                  <a:lnTo>
                    <a:pt x="191" y="906"/>
                  </a:lnTo>
                  <a:lnTo>
                    <a:pt x="179" y="916"/>
                  </a:lnTo>
                  <a:lnTo>
                    <a:pt x="169" y="932"/>
                  </a:lnTo>
                  <a:lnTo>
                    <a:pt x="154" y="933"/>
                  </a:lnTo>
                  <a:lnTo>
                    <a:pt x="140" y="935"/>
                  </a:lnTo>
                  <a:lnTo>
                    <a:pt x="126" y="936"/>
                  </a:lnTo>
                  <a:lnTo>
                    <a:pt x="99" y="920"/>
                  </a:lnTo>
                  <a:lnTo>
                    <a:pt x="89" y="910"/>
                  </a:lnTo>
                  <a:lnTo>
                    <a:pt x="77" y="892"/>
                  </a:lnTo>
                  <a:lnTo>
                    <a:pt x="66" y="882"/>
                  </a:lnTo>
                  <a:lnTo>
                    <a:pt x="62" y="866"/>
                  </a:lnTo>
                  <a:lnTo>
                    <a:pt x="63" y="847"/>
                  </a:lnTo>
                  <a:lnTo>
                    <a:pt x="65" y="828"/>
                  </a:lnTo>
                  <a:lnTo>
                    <a:pt x="61" y="812"/>
                  </a:lnTo>
                  <a:lnTo>
                    <a:pt x="51" y="803"/>
                  </a:lnTo>
                  <a:lnTo>
                    <a:pt x="50" y="776"/>
                  </a:lnTo>
                  <a:lnTo>
                    <a:pt x="58" y="753"/>
                  </a:lnTo>
                  <a:lnTo>
                    <a:pt x="68" y="736"/>
                  </a:lnTo>
                  <a:lnTo>
                    <a:pt x="78" y="720"/>
                  </a:lnTo>
                  <a:lnTo>
                    <a:pt x="87" y="704"/>
                  </a:lnTo>
                  <a:lnTo>
                    <a:pt x="83" y="689"/>
                  </a:lnTo>
                  <a:lnTo>
                    <a:pt x="72" y="680"/>
                  </a:lnTo>
                  <a:lnTo>
                    <a:pt x="74" y="659"/>
                  </a:lnTo>
                  <a:lnTo>
                    <a:pt x="70" y="645"/>
                  </a:lnTo>
                  <a:lnTo>
                    <a:pt x="60" y="634"/>
                  </a:lnTo>
                  <a:lnTo>
                    <a:pt x="46" y="636"/>
                  </a:lnTo>
                  <a:lnTo>
                    <a:pt x="28" y="630"/>
                  </a:lnTo>
                  <a:lnTo>
                    <a:pt x="18" y="620"/>
                  </a:lnTo>
                  <a:lnTo>
                    <a:pt x="14" y="606"/>
                  </a:lnTo>
                  <a:lnTo>
                    <a:pt x="16" y="586"/>
                  </a:lnTo>
                  <a:lnTo>
                    <a:pt x="18" y="567"/>
                  </a:lnTo>
                  <a:lnTo>
                    <a:pt x="0" y="561"/>
                  </a:lnTo>
                  <a:lnTo>
                    <a:pt x="8" y="538"/>
                  </a:lnTo>
                  <a:lnTo>
                    <a:pt x="23" y="535"/>
                  </a:lnTo>
                  <a:lnTo>
                    <a:pt x="35" y="527"/>
                  </a:lnTo>
                  <a:lnTo>
                    <a:pt x="47" y="518"/>
                  </a:lnTo>
                  <a:lnTo>
                    <a:pt x="59" y="510"/>
                  </a:lnTo>
                  <a:lnTo>
                    <a:pt x="77" y="496"/>
                  </a:lnTo>
                  <a:lnTo>
                    <a:pt x="89" y="487"/>
                  </a:lnTo>
                  <a:lnTo>
                    <a:pt x="96" y="463"/>
                  </a:lnTo>
                  <a:lnTo>
                    <a:pt x="93" y="448"/>
                  </a:lnTo>
                  <a:lnTo>
                    <a:pt x="94" y="430"/>
                  </a:lnTo>
                  <a:lnTo>
                    <a:pt x="104" y="413"/>
                  </a:lnTo>
                  <a:lnTo>
                    <a:pt x="99" y="399"/>
                  </a:lnTo>
                  <a:lnTo>
                    <a:pt x="99" y="399"/>
                  </a:lnTo>
                  <a:lnTo>
                    <a:pt x="109" y="382"/>
                  </a:lnTo>
                  <a:lnTo>
                    <a:pt x="122" y="373"/>
                  </a:lnTo>
                  <a:lnTo>
                    <a:pt x="135" y="371"/>
                  </a:lnTo>
                  <a:lnTo>
                    <a:pt x="146" y="356"/>
                  </a:lnTo>
                  <a:lnTo>
                    <a:pt x="157" y="346"/>
                  </a:lnTo>
                  <a:lnTo>
                    <a:pt x="174" y="353"/>
                  </a:lnTo>
                  <a:lnTo>
                    <a:pt x="190" y="358"/>
                  </a:lnTo>
                  <a:lnTo>
                    <a:pt x="203" y="350"/>
                  </a:lnTo>
                  <a:lnTo>
                    <a:pt x="212" y="333"/>
                  </a:lnTo>
                  <a:lnTo>
                    <a:pt x="224" y="324"/>
                  </a:lnTo>
                  <a:lnTo>
                    <a:pt x="234" y="309"/>
                  </a:lnTo>
                  <a:lnTo>
                    <a:pt x="229" y="293"/>
                  </a:lnTo>
                  <a:lnTo>
                    <a:pt x="232" y="274"/>
                  </a:lnTo>
                  <a:lnTo>
                    <a:pt x="218" y="256"/>
                  </a:lnTo>
                  <a:lnTo>
                    <a:pt x="210" y="227"/>
                  </a:lnTo>
                  <a:lnTo>
                    <a:pt x="214" y="214"/>
                  </a:lnTo>
                  <a:lnTo>
                    <a:pt x="214" y="214"/>
                  </a:lnTo>
                  <a:lnTo>
                    <a:pt x="214" y="214"/>
                  </a:lnTo>
                  <a:lnTo>
                    <a:pt x="224" y="199"/>
                  </a:lnTo>
                  <a:lnTo>
                    <a:pt x="236" y="190"/>
                  </a:lnTo>
                  <a:lnTo>
                    <a:pt x="244" y="165"/>
                  </a:lnTo>
                  <a:lnTo>
                    <a:pt x="239" y="152"/>
                  </a:lnTo>
                  <a:lnTo>
                    <a:pt x="246" y="128"/>
                  </a:lnTo>
                  <a:lnTo>
                    <a:pt x="257" y="112"/>
                  </a:lnTo>
                  <a:lnTo>
                    <a:pt x="264" y="87"/>
                  </a:lnTo>
                  <a:lnTo>
                    <a:pt x="260" y="73"/>
                  </a:lnTo>
                  <a:lnTo>
                    <a:pt x="262" y="53"/>
                  </a:lnTo>
                  <a:lnTo>
                    <a:pt x="261" y="28"/>
                  </a:lnTo>
                  <a:lnTo>
                    <a:pt x="270" y="10"/>
                  </a:lnTo>
                  <a:lnTo>
                    <a:pt x="283" y="2"/>
                  </a:lnTo>
                  <a:lnTo>
                    <a:pt x="297" y="0"/>
                  </a:lnTo>
                  <a:lnTo>
                    <a:pt x="302" y="15"/>
                  </a:lnTo>
                  <a:lnTo>
                    <a:pt x="306" y="31"/>
                  </a:lnTo>
                  <a:lnTo>
                    <a:pt x="311" y="44"/>
                  </a:lnTo>
                  <a:lnTo>
                    <a:pt x="336" y="54"/>
                  </a:lnTo>
                  <a:lnTo>
                    <a:pt x="339" y="68"/>
                  </a:lnTo>
                  <a:lnTo>
                    <a:pt x="344" y="83"/>
                  </a:lnTo>
                  <a:lnTo>
                    <a:pt x="360" y="89"/>
                  </a:lnTo>
                  <a:lnTo>
                    <a:pt x="365" y="10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80" y="130"/>
                  </a:lnTo>
                  <a:lnTo>
                    <a:pt x="378" y="148"/>
                  </a:lnTo>
                  <a:lnTo>
                    <a:pt x="369" y="164"/>
                  </a:lnTo>
                  <a:lnTo>
                    <a:pt x="358" y="182"/>
                  </a:lnTo>
                  <a:lnTo>
                    <a:pt x="362" y="196"/>
                  </a:lnTo>
                  <a:lnTo>
                    <a:pt x="362" y="215"/>
                  </a:lnTo>
                  <a:lnTo>
                    <a:pt x="351" y="232"/>
                  </a:lnTo>
                  <a:lnTo>
                    <a:pt x="356" y="246"/>
                  </a:lnTo>
                  <a:lnTo>
                    <a:pt x="360" y="262"/>
                  </a:lnTo>
                  <a:lnTo>
                    <a:pt x="359" y="280"/>
                  </a:lnTo>
                  <a:lnTo>
                    <a:pt x="362" y="294"/>
                  </a:lnTo>
                  <a:lnTo>
                    <a:pt x="367" y="310"/>
                  </a:lnTo>
                  <a:lnTo>
                    <a:pt x="372" y="324"/>
                  </a:lnTo>
                  <a:lnTo>
                    <a:pt x="375" y="339"/>
                  </a:lnTo>
                  <a:lnTo>
                    <a:pt x="394" y="352"/>
                  </a:lnTo>
                  <a:lnTo>
                    <a:pt x="405" y="363"/>
                  </a:lnTo>
                  <a:lnTo>
                    <a:pt x="403" y="382"/>
                  </a:lnTo>
                  <a:lnTo>
                    <a:pt x="394" y="399"/>
                  </a:lnTo>
                  <a:lnTo>
                    <a:pt x="394" y="424"/>
                  </a:lnTo>
                  <a:lnTo>
                    <a:pt x="382" y="433"/>
                  </a:lnTo>
                  <a:lnTo>
                    <a:pt x="359" y="431"/>
                  </a:lnTo>
                  <a:lnTo>
                    <a:pt x="347" y="441"/>
                  </a:lnTo>
                  <a:lnTo>
                    <a:pt x="348" y="468"/>
                  </a:lnTo>
                  <a:lnTo>
                    <a:pt x="354" y="490"/>
                  </a:lnTo>
                  <a:lnTo>
                    <a:pt x="353" y="508"/>
                  </a:lnTo>
                  <a:lnTo>
                    <a:pt x="357" y="524"/>
                  </a:lnTo>
                  <a:lnTo>
                    <a:pt x="374" y="530"/>
                  </a:lnTo>
                  <a:lnTo>
                    <a:pt x="384" y="540"/>
                  </a:lnTo>
                  <a:lnTo>
                    <a:pt x="400" y="546"/>
                  </a:lnTo>
                  <a:lnTo>
                    <a:pt x="412" y="538"/>
                  </a:lnTo>
                  <a:lnTo>
                    <a:pt x="424" y="555"/>
                  </a:lnTo>
                  <a:lnTo>
                    <a:pt x="435" y="565"/>
                  </a:lnTo>
                  <a:lnTo>
                    <a:pt x="448" y="583"/>
                  </a:lnTo>
                  <a:lnTo>
                    <a:pt x="450" y="590"/>
                  </a:lnTo>
                  <a:lnTo>
                    <a:pt x="454" y="605"/>
                  </a:lnTo>
                  <a:lnTo>
                    <a:pt x="468" y="623"/>
                  </a:lnTo>
                  <a:lnTo>
                    <a:pt x="479" y="614"/>
                  </a:lnTo>
                  <a:lnTo>
                    <a:pt x="489" y="625"/>
                  </a:lnTo>
                  <a:lnTo>
                    <a:pt x="500" y="635"/>
                  </a:lnTo>
                  <a:lnTo>
                    <a:pt x="512" y="653"/>
                  </a:lnTo>
                  <a:lnTo>
                    <a:pt x="515" y="658"/>
                  </a:lnTo>
                  <a:lnTo>
                    <a:pt x="516" y="661"/>
                  </a:lnTo>
                  <a:lnTo>
                    <a:pt x="509" y="671"/>
                  </a:lnTo>
                  <a:lnTo>
                    <a:pt x="502" y="688"/>
                  </a:lnTo>
                  <a:lnTo>
                    <a:pt x="497" y="705"/>
                  </a:lnTo>
                  <a:lnTo>
                    <a:pt x="496" y="726"/>
                  </a:lnTo>
                  <a:lnTo>
                    <a:pt x="497" y="726"/>
                  </a:lnTo>
                  <a:lnTo>
                    <a:pt x="479" y="741"/>
                  </a:lnTo>
                  <a:lnTo>
                    <a:pt x="474" y="725"/>
                  </a:lnTo>
                  <a:lnTo>
                    <a:pt x="464" y="716"/>
                  </a:lnTo>
                  <a:lnTo>
                    <a:pt x="454" y="705"/>
                  </a:lnTo>
                  <a:lnTo>
                    <a:pt x="442" y="713"/>
                  </a:lnTo>
                  <a:lnTo>
                    <a:pt x="432" y="729"/>
                  </a:lnTo>
                  <a:lnTo>
                    <a:pt x="420" y="738"/>
                  </a:lnTo>
                  <a:lnTo>
                    <a:pt x="408" y="747"/>
                  </a:lnTo>
                  <a:lnTo>
                    <a:pt x="396" y="756"/>
                  </a:lnTo>
                  <a:lnTo>
                    <a:pt x="392" y="741"/>
                  </a:lnTo>
                  <a:lnTo>
                    <a:pt x="380" y="750"/>
                  </a:lnTo>
                  <a:lnTo>
                    <a:pt x="370" y="767"/>
                  </a:lnTo>
                  <a:lnTo>
                    <a:pt x="357" y="775"/>
                  </a:lnTo>
                  <a:lnTo>
                    <a:pt x="343" y="777"/>
                  </a:lnTo>
                  <a:lnTo>
                    <a:pt x="334" y="792"/>
                  </a:lnTo>
                  <a:lnTo>
                    <a:pt x="329" y="778"/>
                  </a:lnTo>
                  <a:lnTo>
                    <a:pt x="312" y="772"/>
                  </a:lnTo>
                  <a:lnTo>
                    <a:pt x="311" y="791"/>
                  </a:lnTo>
                  <a:lnTo>
                    <a:pt x="307" y="803"/>
                  </a:lnTo>
                  <a:lnTo>
                    <a:pt x="300" y="827"/>
                  </a:lnTo>
                  <a:lnTo>
                    <a:pt x="287" y="835"/>
                  </a:lnTo>
                  <a:lnTo>
                    <a:pt x="280" y="859"/>
                  </a:lnTo>
                  <a:lnTo>
                    <a:pt x="284" y="874"/>
                  </a:lnTo>
                  <a:lnTo>
                    <a:pt x="288" y="888"/>
                  </a:lnTo>
                  <a:lnTo>
                    <a:pt x="286" y="908"/>
                  </a:lnTo>
                  <a:lnTo>
                    <a:pt x="279" y="932"/>
                  </a:lnTo>
                  <a:lnTo>
                    <a:pt x="267" y="940"/>
                  </a:lnTo>
                  <a:lnTo>
                    <a:pt x="255" y="949"/>
                  </a:lnTo>
                  <a:lnTo>
                    <a:pt x="239" y="943"/>
                  </a:lnTo>
                  <a:lnTo>
                    <a:pt x="222" y="938"/>
                  </a:lnTo>
                  <a:lnTo>
                    <a:pt x="216" y="947"/>
                  </a:lnTo>
                  <a:lnTo>
                    <a:pt x="216" y="94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92" name="Freeform 27">
              <a:extLst>
                <a:ext uri="{FF2B5EF4-FFF2-40B4-BE49-F238E27FC236}">
                  <a16:creationId xmlns:a16="http://schemas.microsoft.com/office/drawing/2014/main" id="{FCAC2B75-DC29-4EAE-9F1C-780034BF5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606"/>
              <a:ext cx="203" cy="214"/>
            </a:xfrm>
            <a:custGeom>
              <a:avLst/>
              <a:gdLst>
                <a:gd name="T0" fmla="*/ 181 w 203"/>
                <a:gd name="T1" fmla="*/ 28 h 214"/>
                <a:gd name="T2" fmla="*/ 177 w 203"/>
                <a:gd name="T3" fmla="*/ 41 h 214"/>
                <a:gd name="T4" fmla="*/ 186 w 203"/>
                <a:gd name="T5" fmla="*/ 70 h 214"/>
                <a:gd name="T6" fmla="*/ 199 w 203"/>
                <a:gd name="T7" fmla="*/ 88 h 214"/>
                <a:gd name="T8" fmla="*/ 197 w 203"/>
                <a:gd name="T9" fmla="*/ 107 h 214"/>
                <a:gd name="T10" fmla="*/ 202 w 203"/>
                <a:gd name="T11" fmla="*/ 123 h 214"/>
                <a:gd name="T12" fmla="*/ 191 w 203"/>
                <a:gd name="T13" fmla="*/ 138 h 214"/>
                <a:gd name="T14" fmla="*/ 180 w 203"/>
                <a:gd name="T15" fmla="*/ 147 h 214"/>
                <a:gd name="T16" fmla="*/ 170 w 203"/>
                <a:gd name="T17" fmla="*/ 164 h 214"/>
                <a:gd name="T18" fmla="*/ 158 w 203"/>
                <a:gd name="T19" fmla="*/ 172 h 214"/>
                <a:gd name="T20" fmla="*/ 141 w 203"/>
                <a:gd name="T21" fmla="*/ 167 h 214"/>
                <a:gd name="T22" fmla="*/ 124 w 203"/>
                <a:gd name="T23" fmla="*/ 160 h 214"/>
                <a:gd name="T24" fmla="*/ 113 w 203"/>
                <a:gd name="T25" fmla="*/ 170 h 214"/>
                <a:gd name="T26" fmla="*/ 103 w 203"/>
                <a:gd name="T27" fmla="*/ 185 h 214"/>
                <a:gd name="T28" fmla="*/ 89 w 203"/>
                <a:gd name="T29" fmla="*/ 187 h 214"/>
                <a:gd name="T30" fmla="*/ 77 w 203"/>
                <a:gd name="T31" fmla="*/ 196 h 214"/>
                <a:gd name="T32" fmla="*/ 67 w 203"/>
                <a:gd name="T33" fmla="*/ 213 h 214"/>
                <a:gd name="T34" fmla="*/ 66 w 203"/>
                <a:gd name="T35" fmla="*/ 213 h 214"/>
                <a:gd name="T36" fmla="*/ 58 w 203"/>
                <a:gd name="T37" fmla="*/ 208 h 214"/>
                <a:gd name="T38" fmla="*/ 41 w 203"/>
                <a:gd name="T39" fmla="*/ 204 h 214"/>
                <a:gd name="T40" fmla="*/ 31 w 203"/>
                <a:gd name="T41" fmla="*/ 193 h 214"/>
                <a:gd name="T42" fmla="*/ 27 w 203"/>
                <a:gd name="T43" fmla="*/ 179 h 214"/>
                <a:gd name="T44" fmla="*/ 29 w 203"/>
                <a:gd name="T45" fmla="*/ 158 h 214"/>
                <a:gd name="T46" fmla="*/ 30 w 203"/>
                <a:gd name="T47" fmla="*/ 140 h 214"/>
                <a:gd name="T48" fmla="*/ 24 w 203"/>
                <a:gd name="T49" fmla="*/ 117 h 214"/>
                <a:gd name="T50" fmla="*/ 19 w 203"/>
                <a:gd name="T51" fmla="*/ 103 h 214"/>
                <a:gd name="T52" fmla="*/ 9 w 203"/>
                <a:gd name="T53" fmla="*/ 93 h 214"/>
                <a:gd name="T54" fmla="*/ 5 w 203"/>
                <a:gd name="T55" fmla="*/ 78 h 214"/>
                <a:gd name="T56" fmla="*/ 0 w 203"/>
                <a:gd name="T57" fmla="*/ 62 h 214"/>
                <a:gd name="T58" fmla="*/ 15 w 203"/>
                <a:gd name="T59" fmla="*/ 62 h 214"/>
                <a:gd name="T60" fmla="*/ 27 w 203"/>
                <a:gd name="T61" fmla="*/ 52 h 214"/>
                <a:gd name="T62" fmla="*/ 33 w 203"/>
                <a:gd name="T63" fmla="*/ 48 h 214"/>
                <a:gd name="T64" fmla="*/ 45 w 203"/>
                <a:gd name="T65" fmla="*/ 39 h 214"/>
                <a:gd name="T66" fmla="*/ 59 w 203"/>
                <a:gd name="T67" fmla="*/ 38 h 214"/>
                <a:gd name="T68" fmla="*/ 71 w 203"/>
                <a:gd name="T69" fmla="*/ 28 h 214"/>
                <a:gd name="T70" fmla="*/ 81 w 203"/>
                <a:gd name="T71" fmla="*/ 13 h 214"/>
                <a:gd name="T72" fmla="*/ 95 w 203"/>
                <a:gd name="T73" fmla="*/ 12 h 214"/>
                <a:gd name="T74" fmla="*/ 112 w 203"/>
                <a:gd name="T75" fmla="*/ 17 h 214"/>
                <a:gd name="T76" fmla="*/ 121 w 203"/>
                <a:gd name="T77" fmla="*/ 0 h 214"/>
                <a:gd name="T78" fmla="*/ 135 w 203"/>
                <a:gd name="T79" fmla="*/ 0 h 214"/>
                <a:gd name="T80" fmla="*/ 140 w 203"/>
                <a:gd name="T81" fmla="*/ 15 h 214"/>
                <a:gd name="T82" fmla="*/ 144 w 203"/>
                <a:gd name="T83" fmla="*/ 28 h 214"/>
                <a:gd name="T84" fmla="*/ 160 w 203"/>
                <a:gd name="T85" fmla="*/ 35 h 214"/>
                <a:gd name="T86" fmla="*/ 171 w 203"/>
                <a:gd name="T87" fmla="*/ 19 h 214"/>
                <a:gd name="T88" fmla="*/ 185 w 203"/>
                <a:gd name="T89" fmla="*/ 24 h 214"/>
                <a:gd name="T90" fmla="*/ 181 w 203"/>
                <a:gd name="T91" fmla="*/ 2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214">
                  <a:moveTo>
                    <a:pt x="181" y="28"/>
                  </a:moveTo>
                  <a:lnTo>
                    <a:pt x="177" y="41"/>
                  </a:lnTo>
                  <a:lnTo>
                    <a:pt x="186" y="70"/>
                  </a:lnTo>
                  <a:lnTo>
                    <a:pt x="199" y="88"/>
                  </a:lnTo>
                  <a:lnTo>
                    <a:pt x="197" y="107"/>
                  </a:lnTo>
                  <a:lnTo>
                    <a:pt x="202" y="123"/>
                  </a:lnTo>
                  <a:lnTo>
                    <a:pt x="191" y="138"/>
                  </a:lnTo>
                  <a:lnTo>
                    <a:pt x="180" y="147"/>
                  </a:lnTo>
                  <a:lnTo>
                    <a:pt x="170" y="164"/>
                  </a:lnTo>
                  <a:lnTo>
                    <a:pt x="158" y="172"/>
                  </a:lnTo>
                  <a:lnTo>
                    <a:pt x="141" y="167"/>
                  </a:lnTo>
                  <a:lnTo>
                    <a:pt x="124" y="160"/>
                  </a:lnTo>
                  <a:lnTo>
                    <a:pt x="113" y="170"/>
                  </a:lnTo>
                  <a:lnTo>
                    <a:pt x="103" y="185"/>
                  </a:lnTo>
                  <a:lnTo>
                    <a:pt x="89" y="187"/>
                  </a:lnTo>
                  <a:lnTo>
                    <a:pt x="77" y="196"/>
                  </a:lnTo>
                  <a:lnTo>
                    <a:pt x="67" y="213"/>
                  </a:lnTo>
                  <a:lnTo>
                    <a:pt x="66" y="213"/>
                  </a:lnTo>
                  <a:lnTo>
                    <a:pt x="58" y="208"/>
                  </a:lnTo>
                  <a:lnTo>
                    <a:pt x="41" y="204"/>
                  </a:lnTo>
                  <a:lnTo>
                    <a:pt x="31" y="193"/>
                  </a:lnTo>
                  <a:lnTo>
                    <a:pt x="27" y="179"/>
                  </a:lnTo>
                  <a:lnTo>
                    <a:pt x="29" y="158"/>
                  </a:lnTo>
                  <a:lnTo>
                    <a:pt x="30" y="140"/>
                  </a:lnTo>
                  <a:lnTo>
                    <a:pt x="24" y="117"/>
                  </a:lnTo>
                  <a:lnTo>
                    <a:pt x="19" y="103"/>
                  </a:lnTo>
                  <a:lnTo>
                    <a:pt x="9" y="93"/>
                  </a:lnTo>
                  <a:lnTo>
                    <a:pt x="5" y="78"/>
                  </a:lnTo>
                  <a:lnTo>
                    <a:pt x="0" y="62"/>
                  </a:lnTo>
                  <a:lnTo>
                    <a:pt x="15" y="62"/>
                  </a:lnTo>
                  <a:lnTo>
                    <a:pt x="27" y="52"/>
                  </a:lnTo>
                  <a:lnTo>
                    <a:pt x="33" y="48"/>
                  </a:lnTo>
                  <a:lnTo>
                    <a:pt x="45" y="39"/>
                  </a:lnTo>
                  <a:lnTo>
                    <a:pt x="59" y="38"/>
                  </a:lnTo>
                  <a:lnTo>
                    <a:pt x="71" y="28"/>
                  </a:lnTo>
                  <a:lnTo>
                    <a:pt x="81" y="13"/>
                  </a:lnTo>
                  <a:lnTo>
                    <a:pt x="95" y="12"/>
                  </a:lnTo>
                  <a:lnTo>
                    <a:pt x="112" y="17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40" y="15"/>
                  </a:lnTo>
                  <a:lnTo>
                    <a:pt x="144" y="28"/>
                  </a:lnTo>
                  <a:lnTo>
                    <a:pt x="160" y="35"/>
                  </a:lnTo>
                  <a:lnTo>
                    <a:pt x="171" y="19"/>
                  </a:lnTo>
                  <a:lnTo>
                    <a:pt x="185" y="24"/>
                  </a:lnTo>
                  <a:lnTo>
                    <a:pt x="181" y="2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93" name="Freeform 28">
              <a:extLst>
                <a:ext uri="{FF2B5EF4-FFF2-40B4-BE49-F238E27FC236}">
                  <a16:creationId xmlns:a16="http://schemas.microsoft.com/office/drawing/2014/main" id="{DB794433-4A86-4065-AC05-17E4241B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1125"/>
              <a:ext cx="463" cy="376"/>
            </a:xfrm>
            <a:custGeom>
              <a:avLst/>
              <a:gdLst>
                <a:gd name="T0" fmla="*/ 22 w 463"/>
                <a:gd name="T1" fmla="*/ 367 h 376"/>
                <a:gd name="T2" fmla="*/ 49 w 463"/>
                <a:gd name="T3" fmla="*/ 357 h 376"/>
                <a:gd name="T4" fmla="*/ 79 w 463"/>
                <a:gd name="T5" fmla="*/ 335 h 376"/>
                <a:gd name="T6" fmla="*/ 103 w 463"/>
                <a:gd name="T7" fmla="*/ 317 h 376"/>
                <a:gd name="T8" fmla="*/ 118 w 463"/>
                <a:gd name="T9" fmla="*/ 269 h 376"/>
                <a:gd name="T10" fmla="*/ 134 w 463"/>
                <a:gd name="T11" fmla="*/ 222 h 376"/>
                <a:gd name="T12" fmla="*/ 156 w 463"/>
                <a:gd name="T13" fmla="*/ 197 h 376"/>
                <a:gd name="T14" fmla="*/ 174 w 463"/>
                <a:gd name="T15" fmla="*/ 157 h 376"/>
                <a:gd name="T16" fmla="*/ 191 w 463"/>
                <a:gd name="T17" fmla="*/ 118 h 376"/>
                <a:gd name="T18" fmla="*/ 213 w 463"/>
                <a:gd name="T19" fmla="*/ 92 h 376"/>
                <a:gd name="T20" fmla="*/ 241 w 463"/>
                <a:gd name="T21" fmla="*/ 89 h 376"/>
                <a:gd name="T22" fmla="*/ 278 w 463"/>
                <a:gd name="T23" fmla="*/ 89 h 376"/>
                <a:gd name="T24" fmla="*/ 305 w 463"/>
                <a:gd name="T25" fmla="*/ 105 h 376"/>
                <a:gd name="T26" fmla="*/ 332 w 463"/>
                <a:gd name="T27" fmla="*/ 122 h 376"/>
                <a:gd name="T28" fmla="*/ 360 w 463"/>
                <a:gd name="T29" fmla="*/ 146 h 376"/>
                <a:gd name="T30" fmla="*/ 390 w 463"/>
                <a:gd name="T31" fmla="*/ 169 h 376"/>
                <a:gd name="T32" fmla="*/ 412 w 463"/>
                <a:gd name="T33" fmla="*/ 197 h 376"/>
                <a:gd name="T34" fmla="*/ 435 w 463"/>
                <a:gd name="T35" fmla="*/ 199 h 376"/>
                <a:gd name="T36" fmla="*/ 462 w 463"/>
                <a:gd name="T37" fmla="*/ 215 h 376"/>
                <a:gd name="T38" fmla="*/ 452 w 463"/>
                <a:gd name="T39" fmla="*/ 201 h 376"/>
                <a:gd name="T40" fmla="*/ 432 w 463"/>
                <a:gd name="T41" fmla="*/ 165 h 376"/>
                <a:gd name="T42" fmla="*/ 417 w 463"/>
                <a:gd name="T43" fmla="*/ 140 h 376"/>
                <a:gd name="T44" fmla="*/ 401 w 463"/>
                <a:gd name="T45" fmla="*/ 107 h 376"/>
                <a:gd name="T46" fmla="*/ 386 w 463"/>
                <a:gd name="T47" fmla="*/ 82 h 376"/>
                <a:gd name="T48" fmla="*/ 355 w 463"/>
                <a:gd name="T49" fmla="*/ 77 h 376"/>
                <a:gd name="T50" fmla="*/ 358 w 463"/>
                <a:gd name="T51" fmla="*/ 39 h 376"/>
                <a:gd name="T52" fmla="*/ 338 w 463"/>
                <a:gd name="T53" fmla="*/ 18 h 376"/>
                <a:gd name="T54" fmla="*/ 309 w 463"/>
                <a:gd name="T55" fmla="*/ 21 h 376"/>
                <a:gd name="T56" fmla="*/ 309 w 463"/>
                <a:gd name="T57" fmla="*/ 21 h 376"/>
                <a:gd name="T58" fmla="*/ 286 w 463"/>
                <a:gd name="T59" fmla="*/ 20 h 376"/>
                <a:gd name="T60" fmla="*/ 266 w 463"/>
                <a:gd name="T61" fmla="*/ 0 h 376"/>
                <a:gd name="T62" fmla="*/ 244 w 463"/>
                <a:gd name="T63" fmla="*/ 24 h 376"/>
                <a:gd name="T64" fmla="*/ 220 w 463"/>
                <a:gd name="T65" fmla="*/ 42 h 376"/>
                <a:gd name="T66" fmla="*/ 204 w 463"/>
                <a:gd name="T67" fmla="*/ 36 h 376"/>
                <a:gd name="T68" fmla="*/ 182 w 463"/>
                <a:gd name="T69" fmla="*/ 62 h 376"/>
                <a:gd name="T70" fmla="*/ 155 w 463"/>
                <a:gd name="T71" fmla="*/ 72 h 376"/>
                <a:gd name="T72" fmla="*/ 141 w 463"/>
                <a:gd name="T73" fmla="*/ 73 h 376"/>
                <a:gd name="T74" fmla="*/ 123 w 463"/>
                <a:gd name="T75" fmla="*/ 86 h 376"/>
                <a:gd name="T76" fmla="*/ 112 w 463"/>
                <a:gd name="T77" fmla="*/ 122 h 376"/>
                <a:gd name="T78" fmla="*/ 92 w 463"/>
                <a:gd name="T79" fmla="*/ 154 h 376"/>
                <a:gd name="T80" fmla="*/ 100 w 463"/>
                <a:gd name="T81" fmla="*/ 183 h 376"/>
                <a:gd name="T82" fmla="*/ 91 w 463"/>
                <a:gd name="T83" fmla="*/ 227 h 376"/>
                <a:gd name="T84" fmla="*/ 67 w 463"/>
                <a:gd name="T85" fmla="*/ 244 h 376"/>
                <a:gd name="T86" fmla="*/ 34 w 463"/>
                <a:gd name="T87" fmla="*/ 233 h 376"/>
                <a:gd name="T88" fmla="*/ 26 w 463"/>
                <a:gd name="T89" fmla="*/ 244 h 376"/>
                <a:gd name="T90" fmla="*/ 30 w 463"/>
                <a:gd name="T91" fmla="*/ 290 h 376"/>
                <a:gd name="T92" fmla="*/ 7 w 463"/>
                <a:gd name="T93" fmla="*/ 315 h 376"/>
                <a:gd name="T94" fmla="*/ 4 w 463"/>
                <a:gd name="T95" fmla="*/ 354 h 376"/>
                <a:gd name="T96" fmla="*/ 2 w 463"/>
                <a:gd name="T97" fmla="*/ 37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3" h="376">
                  <a:moveTo>
                    <a:pt x="11" y="375"/>
                  </a:moveTo>
                  <a:lnTo>
                    <a:pt x="22" y="367"/>
                  </a:lnTo>
                  <a:lnTo>
                    <a:pt x="35" y="357"/>
                  </a:lnTo>
                  <a:lnTo>
                    <a:pt x="49" y="357"/>
                  </a:lnTo>
                  <a:lnTo>
                    <a:pt x="62" y="348"/>
                  </a:lnTo>
                  <a:lnTo>
                    <a:pt x="79" y="335"/>
                  </a:lnTo>
                  <a:lnTo>
                    <a:pt x="91" y="326"/>
                  </a:lnTo>
                  <a:lnTo>
                    <a:pt x="103" y="317"/>
                  </a:lnTo>
                  <a:lnTo>
                    <a:pt x="114" y="301"/>
                  </a:lnTo>
                  <a:lnTo>
                    <a:pt x="118" y="269"/>
                  </a:lnTo>
                  <a:lnTo>
                    <a:pt x="126" y="245"/>
                  </a:lnTo>
                  <a:lnTo>
                    <a:pt x="134" y="222"/>
                  </a:lnTo>
                  <a:lnTo>
                    <a:pt x="143" y="206"/>
                  </a:lnTo>
                  <a:lnTo>
                    <a:pt x="156" y="197"/>
                  </a:lnTo>
                  <a:lnTo>
                    <a:pt x="166" y="181"/>
                  </a:lnTo>
                  <a:lnTo>
                    <a:pt x="174" y="157"/>
                  </a:lnTo>
                  <a:lnTo>
                    <a:pt x="181" y="133"/>
                  </a:lnTo>
                  <a:lnTo>
                    <a:pt x="191" y="118"/>
                  </a:lnTo>
                  <a:lnTo>
                    <a:pt x="201" y="101"/>
                  </a:lnTo>
                  <a:lnTo>
                    <a:pt x="213" y="92"/>
                  </a:lnTo>
                  <a:lnTo>
                    <a:pt x="226" y="84"/>
                  </a:lnTo>
                  <a:lnTo>
                    <a:pt x="241" y="89"/>
                  </a:lnTo>
                  <a:lnTo>
                    <a:pt x="264" y="90"/>
                  </a:lnTo>
                  <a:lnTo>
                    <a:pt x="278" y="89"/>
                  </a:lnTo>
                  <a:lnTo>
                    <a:pt x="288" y="100"/>
                  </a:lnTo>
                  <a:lnTo>
                    <a:pt x="305" y="105"/>
                  </a:lnTo>
                  <a:lnTo>
                    <a:pt x="321" y="112"/>
                  </a:lnTo>
                  <a:lnTo>
                    <a:pt x="332" y="122"/>
                  </a:lnTo>
                  <a:lnTo>
                    <a:pt x="341" y="131"/>
                  </a:lnTo>
                  <a:lnTo>
                    <a:pt x="360" y="146"/>
                  </a:lnTo>
                  <a:lnTo>
                    <a:pt x="371" y="156"/>
                  </a:lnTo>
                  <a:lnTo>
                    <a:pt x="390" y="169"/>
                  </a:lnTo>
                  <a:lnTo>
                    <a:pt x="402" y="187"/>
                  </a:lnTo>
                  <a:lnTo>
                    <a:pt x="412" y="197"/>
                  </a:lnTo>
                  <a:lnTo>
                    <a:pt x="421" y="199"/>
                  </a:lnTo>
                  <a:lnTo>
                    <a:pt x="435" y="199"/>
                  </a:lnTo>
                  <a:lnTo>
                    <a:pt x="445" y="209"/>
                  </a:lnTo>
                  <a:lnTo>
                    <a:pt x="462" y="215"/>
                  </a:lnTo>
                  <a:lnTo>
                    <a:pt x="460" y="203"/>
                  </a:lnTo>
                  <a:lnTo>
                    <a:pt x="452" y="201"/>
                  </a:lnTo>
                  <a:lnTo>
                    <a:pt x="444" y="182"/>
                  </a:lnTo>
                  <a:lnTo>
                    <a:pt x="432" y="165"/>
                  </a:lnTo>
                  <a:lnTo>
                    <a:pt x="421" y="155"/>
                  </a:lnTo>
                  <a:lnTo>
                    <a:pt x="417" y="140"/>
                  </a:lnTo>
                  <a:lnTo>
                    <a:pt x="407" y="128"/>
                  </a:lnTo>
                  <a:lnTo>
                    <a:pt x="401" y="107"/>
                  </a:lnTo>
                  <a:lnTo>
                    <a:pt x="390" y="97"/>
                  </a:lnTo>
                  <a:lnTo>
                    <a:pt x="386" y="82"/>
                  </a:lnTo>
                  <a:lnTo>
                    <a:pt x="369" y="77"/>
                  </a:lnTo>
                  <a:lnTo>
                    <a:pt x="355" y="77"/>
                  </a:lnTo>
                  <a:lnTo>
                    <a:pt x="351" y="63"/>
                  </a:lnTo>
                  <a:lnTo>
                    <a:pt x="358" y="39"/>
                  </a:lnTo>
                  <a:lnTo>
                    <a:pt x="348" y="28"/>
                  </a:lnTo>
                  <a:lnTo>
                    <a:pt x="338" y="18"/>
                  </a:lnTo>
                  <a:lnTo>
                    <a:pt x="323" y="20"/>
                  </a:lnTo>
                  <a:lnTo>
                    <a:pt x="309" y="21"/>
                  </a:lnTo>
                  <a:lnTo>
                    <a:pt x="309" y="21"/>
                  </a:lnTo>
                  <a:lnTo>
                    <a:pt x="309" y="21"/>
                  </a:lnTo>
                  <a:lnTo>
                    <a:pt x="291" y="36"/>
                  </a:lnTo>
                  <a:lnTo>
                    <a:pt x="286" y="20"/>
                  </a:lnTo>
                  <a:lnTo>
                    <a:pt x="276" y="11"/>
                  </a:lnTo>
                  <a:lnTo>
                    <a:pt x="266" y="0"/>
                  </a:lnTo>
                  <a:lnTo>
                    <a:pt x="254" y="8"/>
                  </a:lnTo>
                  <a:lnTo>
                    <a:pt x="244" y="24"/>
                  </a:lnTo>
                  <a:lnTo>
                    <a:pt x="232" y="33"/>
                  </a:lnTo>
                  <a:lnTo>
                    <a:pt x="220" y="42"/>
                  </a:lnTo>
                  <a:lnTo>
                    <a:pt x="208" y="51"/>
                  </a:lnTo>
                  <a:lnTo>
                    <a:pt x="204" y="36"/>
                  </a:lnTo>
                  <a:lnTo>
                    <a:pt x="192" y="45"/>
                  </a:lnTo>
                  <a:lnTo>
                    <a:pt x="182" y="62"/>
                  </a:lnTo>
                  <a:lnTo>
                    <a:pt x="169" y="70"/>
                  </a:lnTo>
                  <a:lnTo>
                    <a:pt x="155" y="72"/>
                  </a:lnTo>
                  <a:lnTo>
                    <a:pt x="146" y="87"/>
                  </a:lnTo>
                  <a:lnTo>
                    <a:pt x="141" y="73"/>
                  </a:lnTo>
                  <a:lnTo>
                    <a:pt x="124" y="67"/>
                  </a:lnTo>
                  <a:lnTo>
                    <a:pt x="123" y="86"/>
                  </a:lnTo>
                  <a:lnTo>
                    <a:pt x="119" y="98"/>
                  </a:lnTo>
                  <a:lnTo>
                    <a:pt x="112" y="122"/>
                  </a:lnTo>
                  <a:lnTo>
                    <a:pt x="99" y="130"/>
                  </a:lnTo>
                  <a:lnTo>
                    <a:pt x="92" y="154"/>
                  </a:lnTo>
                  <a:lnTo>
                    <a:pt x="96" y="169"/>
                  </a:lnTo>
                  <a:lnTo>
                    <a:pt x="100" y="183"/>
                  </a:lnTo>
                  <a:lnTo>
                    <a:pt x="98" y="203"/>
                  </a:lnTo>
                  <a:lnTo>
                    <a:pt x="91" y="227"/>
                  </a:lnTo>
                  <a:lnTo>
                    <a:pt x="79" y="235"/>
                  </a:lnTo>
                  <a:lnTo>
                    <a:pt x="67" y="244"/>
                  </a:lnTo>
                  <a:lnTo>
                    <a:pt x="51" y="238"/>
                  </a:lnTo>
                  <a:lnTo>
                    <a:pt x="34" y="233"/>
                  </a:lnTo>
                  <a:lnTo>
                    <a:pt x="28" y="240"/>
                  </a:lnTo>
                  <a:lnTo>
                    <a:pt x="26" y="244"/>
                  </a:lnTo>
                  <a:lnTo>
                    <a:pt x="37" y="266"/>
                  </a:lnTo>
                  <a:lnTo>
                    <a:pt x="30" y="290"/>
                  </a:lnTo>
                  <a:lnTo>
                    <a:pt x="17" y="300"/>
                  </a:lnTo>
                  <a:lnTo>
                    <a:pt x="7" y="315"/>
                  </a:lnTo>
                  <a:lnTo>
                    <a:pt x="6" y="334"/>
                  </a:lnTo>
                  <a:lnTo>
                    <a:pt x="4" y="354"/>
                  </a:lnTo>
                  <a:lnTo>
                    <a:pt x="0" y="366"/>
                  </a:lnTo>
                  <a:lnTo>
                    <a:pt x="2" y="373"/>
                  </a:lnTo>
                  <a:lnTo>
                    <a:pt x="11" y="375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94" name="Freeform 29">
              <a:extLst>
                <a:ext uri="{FF2B5EF4-FFF2-40B4-BE49-F238E27FC236}">
                  <a16:creationId xmlns:a16="http://schemas.microsoft.com/office/drawing/2014/main" id="{FA1CF8E6-2DFA-4DE7-8EF4-60FDCB695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" y="1189"/>
              <a:ext cx="520" cy="822"/>
            </a:xfrm>
            <a:custGeom>
              <a:avLst/>
              <a:gdLst>
                <a:gd name="T0" fmla="*/ 50 w 520"/>
                <a:gd name="T1" fmla="*/ 141 h 822"/>
                <a:gd name="T2" fmla="*/ 19 w 520"/>
                <a:gd name="T3" fmla="*/ 91 h 822"/>
                <a:gd name="T4" fmla="*/ 0 w 520"/>
                <a:gd name="T5" fmla="*/ 48 h 822"/>
                <a:gd name="T6" fmla="*/ 44 w 520"/>
                <a:gd name="T7" fmla="*/ 0 h 822"/>
                <a:gd name="T8" fmla="*/ 76 w 520"/>
                <a:gd name="T9" fmla="*/ 31 h 822"/>
                <a:gd name="T10" fmla="*/ 112 w 520"/>
                <a:gd name="T11" fmla="*/ 58 h 822"/>
                <a:gd name="T12" fmla="*/ 150 w 520"/>
                <a:gd name="T13" fmla="*/ 84 h 822"/>
                <a:gd name="T14" fmla="*/ 181 w 520"/>
                <a:gd name="T15" fmla="*/ 115 h 822"/>
                <a:gd name="T16" fmla="*/ 232 w 520"/>
                <a:gd name="T17" fmla="*/ 114 h 822"/>
                <a:gd name="T18" fmla="*/ 275 w 520"/>
                <a:gd name="T19" fmla="*/ 109 h 822"/>
                <a:gd name="T20" fmla="*/ 315 w 520"/>
                <a:gd name="T21" fmla="*/ 71 h 822"/>
                <a:gd name="T22" fmla="*/ 345 w 520"/>
                <a:gd name="T23" fmla="*/ 76 h 822"/>
                <a:gd name="T24" fmla="*/ 382 w 520"/>
                <a:gd name="T25" fmla="*/ 76 h 822"/>
                <a:gd name="T26" fmla="*/ 395 w 520"/>
                <a:gd name="T27" fmla="*/ 119 h 822"/>
                <a:gd name="T28" fmla="*/ 402 w 520"/>
                <a:gd name="T29" fmla="*/ 169 h 822"/>
                <a:gd name="T30" fmla="*/ 430 w 520"/>
                <a:gd name="T31" fmla="*/ 212 h 822"/>
                <a:gd name="T32" fmla="*/ 464 w 520"/>
                <a:gd name="T33" fmla="*/ 217 h 822"/>
                <a:gd name="T34" fmla="*/ 486 w 520"/>
                <a:gd name="T35" fmla="*/ 207 h 822"/>
                <a:gd name="T36" fmla="*/ 510 w 520"/>
                <a:gd name="T37" fmla="*/ 223 h 822"/>
                <a:gd name="T38" fmla="*/ 508 w 520"/>
                <a:gd name="T39" fmla="*/ 228 h 822"/>
                <a:gd name="T40" fmla="*/ 491 w 520"/>
                <a:gd name="T41" fmla="*/ 247 h 822"/>
                <a:gd name="T42" fmla="*/ 506 w 520"/>
                <a:gd name="T43" fmla="*/ 272 h 822"/>
                <a:gd name="T44" fmla="*/ 499 w 520"/>
                <a:gd name="T45" fmla="*/ 296 h 822"/>
                <a:gd name="T46" fmla="*/ 489 w 520"/>
                <a:gd name="T47" fmla="*/ 350 h 822"/>
                <a:gd name="T48" fmla="*/ 508 w 520"/>
                <a:gd name="T49" fmla="*/ 388 h 822"/>
                <a:gd name="T50" fmla="*/ 513 w 520"/>
                <a:gd name="T51" fmla="*/ 403 h 822"/>
                <a:gd name="T52" fmla="*/ 469 w 520"/>
                <a:gd name="T53" fmla="*/ 471 h 822"/>
                <a:gd name="T54" fmla="*/ 466 w 520"/>
                <a:gd name="T55" fmla="*/ 535 h 822"/>
                <a:gd name="T56" fmla="*/ 458 w 520"/>
                <a:gd name="T57" fmla="*/ 605 h 822"/>
                <a:gd name="T58" fmla="*/ 452 w 520"/>
                <a:gd name="T59" fmla="*/ 636 h 822"/>
                <a:gd name="T60" fmla="*/ 436 w 520"/>
                <a:gd name="T61" fmla="*/ 703 h 822"/>
                <a:gd name="T62" fmla="*/ 420 w 520"/>
                <a:gd name="T63" fmla="*/ 749 h 822"/>
                <a:gd name="T64" fmla="*/ 394 w 520"/>
                <a:gd name="T65" fmla="*/ 786 h 822"/>
                <a:gd name="T66" fmla="*/ 376 w 520"/>
                <a:gd name="T67" fmla="*/ 800 h 822"/>
                <a:gd name="T68" fmla="*/ 337 w 520"/>
                <a:gd name="T69" fmla="*/ 819 h 822"/>
                <a:gd name="T70" fmla="*/ 323 w 520"/>
                <a:gd name="T71" fmla="*/ 794 h 822"/>
                <a:gd name="T72" fmla="*/ 332 w 520"/>
                <a:gd name="T73" fmla="*/ 751 h 822"/>
                <a:gd name="T74" fmla="*/ 301 w 520"/>
                <a:gd name="T75" fmla="*/ 720 h 822"/>
                <a:gd name="T76" fmla="*/ 282 w 520"/>
                <a:gd name="T77" fmla="*/ 680 h 822"/>
                <a:gd name="T78" fmla="*/ 236 w 520"/>
                <a:gd name="T79" fmla="*/ 651 h 822"/>
                <a:gd name="T80" fmla="*/ 237 w 520"/>
                <a:gd name="T81" fmla="*/ 605 h 822"/>
                <a:gd name="T82" fmla="*/ 187 w 520"/>
                <a:gd name="T83" fmla="*/ 607 h 822"/>
                <a:gd name="T84" fmla="*/ 192 w 520"/>
                <a:gd name="T85" fmla="*/ 549 h 822"/>
                <a:gd name="T86" fmla="*/ 190 w 520"/>
                <a:gd name="T87" fmla="*/ 495 h 822"/>
                <a:gd name="T88" fmla="*/ 174 w 520"/>
                <a:gd name="T89" fmla="*/ 436 h 822"/>
                <a:gd name="T90" fmla="*/ 146 w 520"/>
                <a:gd name="T91" fmla="*/ 393 h 822"/>
                <a:gd name="T92" fmla="*/ 136 w 520"/>
                <a:gd name="T93" fmla="*/ 337 h 822"/>
                <a:gd name="T94" fmla="*/ 131 w 520"/>
                <a:gd name="T95" fmla="*/ 270 h 822"/>
                <a:gd name="T96" fmla="*/ 114 w 520"/>
                <a:gd name="T97" fmla="*/ 210 h 822"/>
                <a:gd name="T98" fmla="*/ 76 w 520"/>
                <a:gd name="T99" fmla="*/ 15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0" h="822">
                  <a:moveTo>
                    <a:pt x="60" y="151"/>
                  </a:moveTo>
                  <a:lnTo>
                    <a:pt x="58" y="139"/>
                  </a:lnTo>
                  <a:lnTo>
                    <a:pt x="50" y="141"/>
                  </a:lnTo>
                  <a:lnTo>
                    <a:pt x="42" y="118"/>
                  </a:lnTo>
                  <a:lnTo>
                    <a:pt x="30" y="101"/>
                  </a:lnTo>
                  <a:lnTo>
                    <a:pt x="19" y="91"/>
                  </a:lnTo>
                  <a:lnTo>
                    <a:pt x="15" y="76"/>
                  </a:lnTo>
                  <a:lnTo>
                    <a:pt x="5" y="64"/>
                  </a:lnTo>
                  <a:lnTo>
                    <a:pt x="0" y="48"/>
                  </a:lnTo>
                  <a:lnTo>
                    <a:pt x="18" y="10"/>
                  </a:lnTo>
                  <a:lnTo>
                    <a:pt x="30" y="1"/>
                  </a:lnTo>
                  <a:lnTo>
                    <a:pt x="44" y="0"/>
                  </a:lnTo>
                  <a:lnTo>
                    <a:pt x="60" y="7"/>
                  </a:lnTo>
                  <a:lnTo>
                    <a:pt x="66" y="21"/>
                  </a:lnTo>
                  <a:lnTo>
                    <a:pt x="76" y="31"/>
                  </a:lnTo>
                  <a:lnTo>
                    <a:pt x="92" y="37"/>
                  </a:lnTo>
                  <a:lnTo>
                    <a:pt x="102" y="48"/>
                  </a:lnTo>
                  <a:lnTo>
                    <a:pt x="112" y="58"/>
                  </a:lnTo>
                  <a:lnTo>
                    <a:pt x="127" y="57"/>
                  </a:lnTo>
                  <a:lnTo>
                    <a:pt x="140" y="74"/>
                  </a:lnTo>
                  <a:lnTo>
                    <a:pt x="150" y="84"/>
                  </a:lnTo>
                  <a:lnTo>
                    <a:pt x="161" y="95"/>
                  </a:lnTo>
                  <a:lnTo>
                    <a:pt x="171" y="105"/>
                  </a:lnTo>
                  <a:lnTo>
                    <a:pt x="181" y="115"/>
                  </a:lnTo>
                  <a:lnTo>
                    <a:pt x="196" y="114"/>
                  </a:lnTo>
                  <a:lnTo>
                    <a:pt x="218" y="116"/>
                  </a:lnTo>
                  <a:lnTo>
                    <a:pt x="232" y="114"/>
                  </a:lnTo>
                  <a:lnTo>
                    <a:pt x="247" y="112"/>
                  </a:lnTo>
                  <a:lnTo>
                    <a:pt x="261" y="111"/>
                  </a:lnTo>
                  <a:lnTo>
                    <a:pt x="275" y="109"/>
                  </a:lnTo>
                  <a:lnTo>
                    <a:pt x="293" y="97"/>
                  </a:lnTo>
                  <a:lnTo>
                    <a:pt x="305" y="87"/>
                  </a:lnTo>
                  <a:lnTo>
                    <a:pt x="315" y="71"/>
                  </a:lnTo>
                  <a:lnTo>
                    <a:pt x="327" y="62"/>
                  </a:lnTo>
                  <a:lnTo>
                    <a:pt x="341" y="61"/>
                  </a:lnTo>
                  <a:lnTo>
                    <a:pt x="345" y="76"/>
                  </a:lnTo>
                  <a:lnTo>
                    <a:pt x="356" y="87"/>
                  </a:lnTo>
                  <a:lnTo>
                    <a:pt x="368" y="77"/>
                  </a:lnTo>
                  <a:lnTo>
                    <a:pt x="382" y="76"/>
                  </a:lnTo>
                  <a:lnTo>
                    <a:pt x="387" y="91"/>
                  </a:lnTo>
                  <a:lnTo>
                    <a:pt x="396" y="101"/>
                  </a:lnTo>
                  <a:lnTo>
                    <a:pt x="395" y="119"/>
                  </a:lnTo>
                  <a:lnTo>
                    <a:pt x="387" y="145"/>
                  </a:lnTo>
                  <a:lnTo>
                    <a:pt x="398" y="154"/>
                  </a:lnTo>
                  <a:lnTo>
                    <a:pt x="402" y="169"/>
                  </a:lnTo>
                  <a:lnTo>
                    <a:pt x="400" y="188"/>
                  </a:lnTo>
                  <a:lnTo>
                    <a:pt x="420" y="202"/>
                  </a:lnTo>
                  <a:lnTo>
                    <a:pt x="430" y="212"/>
                  </a:lnTo>
                  <a:lnTo>
                    <a:pt x="436" y="212"/>
                  </a:lnTo>
                  <a:lnTo>
                    <a:pt x="451" y="217"/>
                  </a:lnTo>
                  <a:lnTo>
                    <a:pt x="464" y="217"/>
                  </a:lnTo>
                  <a:lnTo>
                    <a:pt x="476" y="213"/>
                  </a:lnTo>
                  <a:lnTo>
                    <a:pt x="486" y="206"/>
                  </a:lnTo>
                  <a:lnTo>
                    <a:pt x="486" y="207"/>
                  </a:lnTo>
                  <a:lnTo>
                    <a:pt x="500" y="206"/>
                  </a:lnTo>
                  <a:lnTo>
                    <a:pt x="505" y="210"/>
                  </a:lnTo>
                  <a:lnTo>
                    <a:pt x="510" y="223"/>
                  </a:lnTo>
                  <a:lnTo>
                    <a:pt x="510" y="223"/>
                  </a:lnTo>
                  <a:lnTo>
                    <a:pt x="510" y="226"/>
                  </a:lnTo>
                  <a:lnTo>
                    <a:pt x="508" y="228"/>
                  </a:lnTo>
                  <a:lnTo>
                    <a:pt x="497" y="221"/>
                  </a:lnTo>
                  <a:lnTo>
                    <a:pt x="494" y="227"/>
                  </a:lnTo>
                  <a:lnTo>
                    <a:pt x="491" y="247"/>
                  </a:lnTo>
                  <a:lnTo>
                    <a:pt x="497" y="259"/>
                  </a:lnTo>
                  <a:lnTo>
                    <a:pt x="508" y="269"/>
                  </a:lnTo>
                  <a:lnTo>
                    <a:pt x="506" y="272"/>
                  </a:lnTo>
                  <a:lnTo>
                    <a:pt x="506" y="272"/>
                  </a:lnTo>
                  <a:lnTo>
                    <a:pt x="506" y="272"/>
                  </a:lnTo>
                  <a:lnTo>
                    <a:pt x="499" y="296"/>
                  </a:lnTo>
                  <a:lnTo>
                    <a:pt x="488" y="313"/>
                  </a:lnTo>
                  <a:lnTo>
                    <a:pt x="487" y="331"/>
                  </a:lnTo>
                  <a:lnTo>
                    <a:pt x="489" y="350"/>
                  </a:lnTo>
                  <a:lnTo>
                    <a:pt x="490" y="368"/>
                  </a:lnTo>
                  <a:lnTo>
                    <a:pt x="494" y="379"/>
                  </a:lnTo>
                  <a:lnTo>
                    <a:pt x="508" y="388"/>
                  </a:lnTo>
                  <a:lnTo>
                    <a:pt x="518" y="384"/>
                  </a:lnTo>
                  <a:lnTo>
                    <a:pt x="519" y="393"/>
                  </a:lnTo>
                  <a:lnTo>
                    <a:pt x="513" y="403"/>
                  </a:lnTo>
                  <a:lnTo>
                    <a:pt x="489" y="436"/>
                  </a:lnTo>
                  <a:lnTo>
                    <a:pt x="476" y="451"/>
                  </a:lnTo>
                  <a:lnTo>
                    <a:pt x="469" y="471"/>
                  </a:lnTo>
                  <a:lnTo>
                    <a:pt x="467" y="489"/>
                  </a:lnTo>
                  <a:lnTo>
                    <a:pt x="466" y="508"/>
                  </a:lnTo>
                  <a:lnTo>
                    <a:pt x="466" y="535"/>
                  </a:lnTo>
                  <a:lnTo>
                    <a:pt x="467" y="563"/>
                  </a:lnTo>
                  <a:lnTo>
                    <a:pt x="466" y="580"/>
                  </a:lnTo>
                  <a:lnTo>
                    <a:pt x="458" y="605"/>
                  </a:lnTo>
                  <a:lnTo>
                    <a:pt x="458" y="605"/>
                  </a:lnTo>
                  <a:lnTo>
                    <a:pt x="453" y="617"/>
                  </a:lnTo>
                  <a:lnTo>
                    <a:pt x="452" y="636"/>
                  </a:lnTo>
                  <a:lnTo>
                    <a:pt x="450" y="655"/>
                  </a:lnTo>
                  <a:lnTo>
                    <a:pt x="442" y="679"/>
                  </a:lnTo>
                  <a:lnTo>
                    <a:pt x="436" y="703"/>
                  </a:lnTo>
                  <a:lnTo>
                    <a:pt x="425" y="719"/>
                  </a:lnTo>
                  <a:lnTo>
                    <a:pt x="416" y="735"/>
                  </a:lnTo>
                  <a:lnTo>
                    <a:pt x="420" y="749"/>
                  </a:lnTo>
                  <a:lnTo>
                    <a:pt x="418" y="769"/>
                  </a:lnTo>
                  <a:lnTo>
                    <a:pt x="408" y="786"/>
                  </a:lnTo>
                  <a:lnTo>
                    <a:pt x="394" y="786"/>
                  </a:lnTo>
                  <a:lnTo>
                    <a:pt x="384" y="803"/>
                  </a:lnTo>
                  <a:lnTo>
                    <a:pt x="384" y="803"/>
                  </a:lnTo>
                  <a:lnTo>
                    <a:pt x="376" y="800"/>
                  </a:lnTo>
                  <a:lnTo>
                    <a:pt x="360" y="794"/>
                  </a:lnTo>
                  <a:lnTo>
                    <a:pt x="345" y="795"/>
                  </a:lnTo>
                  <a:lnTo>
                    <a:pt x="337" y="819"/>
                  </a:lnTo>
                  <a:lnTo>
                    <a:pt x="324" y="821"/>
                  </a:lnTo>
                  <a:lnTo>
                    <a:pt x="313" y="810"/>
                  </a:lnTo>
                  <a:lnTo>
                    <a:pt x="323" y="794"/>
                  </a:lnTo>
                  <a:lnTo>
                    <a:pt x="335" y="784"/>
                  </a:lnTo>
                  <a:lnTo>
                    <a:pt x="337" y="766"/>
                  </a:lnTo>
                  <a:lnTo>
                    <a:pt x="332" y="751"/>
                  </a:lnTo>
                  <a:lnTo>
                    <a:pt x="328" y="736"/>
                  </a:lnTo>
                  <a:lnTo>
                    <a:pt x="313" y="738"/>
                  </a:lnTo>
                  <a:lnTo>
                    <a:pt x="301" y="720"/>
                  </a:lnTo>
                  <a:lnTo>
                    <a:pt x="291" y="711"/>
                  </a:lnTo>
                  <a:lnTo>
                    <a:pt x="286" y="695"/>
                  </a:lnTo>
                  <a:lnTo>
                    <a:pt x="282" y="680"/>
                  </a:lnTo>
                  <a:lnTo>
                    <a:pt x="263" y="668"/>
                  </a:lnTo>
                  <a:lnTo>
                    <a:pt x="247" y="661"/>
                  </a:lnTo>
                  <a:lnTo>
                    <a:pt x="236" y="651"/>
                  </a:lnTo>
                  <a:lnTo>
                    <a:pt x="246" y="634"/>
                  </a:lnTo>
                  <a:lnTo>
                    <a:pt x="242" y="620"/>
                  </a:lnTo>
                  <a:lnTo>
                    <a:pt x="237" y="605"/>
                  </a:lnTo>
                  <a:lnTo>
                    <a:pt x="219" y="592"/>
                  </a:lnTo>
                  <a:lnTo>
                    <a:pt x="205" y="592"/>
                  </a:lnTo>
                  <a:lnTo>
                    <a:pt x="187" y="607"/>
                  </a:lnTo>
                  <a:lnTo>
                    <a:pt x="182" y="592"/>
                  </a:lnTo>
                  <a:lnTo>
                    <a:pt x="184" y="572"/>
                  </a:lnTo>
                  <a:lnTo>
                    <a:pt x="192" y="549"/>
                  </a:lnTo>
                  <a:lnTo>
                    <a:pt x="194" y="529"/>
                  </a:lnTo>
                  <a:lnTo>
                    <a:pt x="195" y="510"/>
                  </a:lnTo>
                  <a:lnTo>
                    <a:pt x="190" y="495"/>
                  </a:lnTo>
                  <a:lnTo>
                    <a:pt x="184" y="473"/>
                  </a:lnTo>
                  <a:lnTo>
                    <a:pt x="178" y="451"/>
                  </a:lnTo>
                  <a:lnTo>
                    <a:pt x="174" y="436"/>
                  </a:lnTo>
                  <a:lnTo>
                    <a:pt x="162" y="426"/>
                  </a:lnTo>
                  <a:lnTo>
                    <a:pt x="150" y="408"/>
                  </a:lnTo>
                  <a:lnTo>
                    <a:pt x="146" y="393"/>
                  </a:lnTo>
                  <a:lnTo>
                    <a:pt x="140" y="371"/>
                  </a:lnTo>
                  <a:lnTo>
                    <a:pt x="135" y="357"/>
                  </a:lnTo>
                  <a:lnTo>
                    <a:pt x="136" y="337"/>
                  </a:lnTo>
                  <a:lnTo>
                    <a:pt x="139" y="318"/>
                  </a:lnTo>
                  <a:lnTo>
                    <a:pt x="132" y="296"/>
                  </a:lnTo>
                  <a:lnTo>
                    <a:pt x="131" y="270"/>
                  </a:lnTo>
                  <a:lnTo>
                    <a:pt x="125" y="247"/>
                  </a:lnTo>
                  <a:lnTo>
                    <a:pt x="119" y="226"/>
                  </a:lnTo>
                  <a:lnTo>
                    <a:pt x="114" y="210"/>
                  </a:lnTo>
                  <a:lnTo>
                    <a:pt x="102" y="192"/>
                  </a:lnTo>
                  <a:lnTo>
                    <a:pt x="86" y="167"/>
                  </a:lnTo>
                  <a:lnTo>
                    <a:pt x="76" y="157"/>
                  </a:lnTo>
                  <a:lnTo>
                    <a:pt x="61" y="152"/>
                  </a:lnTo>
                  <a:lnTo>
                    <a:pt x="60" y="151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95" name="Freeform 30">
              <a:extLst>
                <a:ext uri="{FF2B5EF4-FFF2-40B4-BE49-F238E27FC236}">
                  <a16:creationId xmlns:a16="http://schemas.microsoft.com/office/drawing/2014/main" id="{0F5621ED-F2AE-4090-BA3C-7B39A6F30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1284"/>
              <a:ext cx="29" cy="52"/>
            </a:xfrm>
            <a:custGeom>
              <a:avLst/>
              <a:gdLst>
                <a:gd name="T0" fmla="*/ 0 w 29"/>
                <a:gd name="T1" fmla="*/ 16 h 52"/>
                <a:gd name="T2" fmla="*/ 4 w 29"/>
                <a:gd name="T3" fmla="*/ 12 h 52"/>
                <a:gd name="T4" fmla="*/ 14 w 29"/>
                <a:gd name="T5" fmla="*/ 2 h 52"/>
                <a:gd name="T6" fmla="*/ 24 w 29"/>
                <a:gd name="T7" fmla="*/ 0 h 52"/>
                <a:gd name="T8" fmla="*/ 27 w 29"/>
                <a:gd name="T9" fmla="*/ 14 h 52"/>
                <a:gd name="T10" fmla="*/ 28 w 29"/>
                <a:gd name="T11" fmla="*/ 30 h 52"/>
                <a:gd name="T12" fmla="*/ 24 w 29"/>
                <a:gd name="T13" fmla="*/ 46 h 52"/>
                <a:gd name="T14" fmla="*/ 24 w 29"/>
                <a:gd name="T15" fmla="*/ 46 h 52"/>
                <a:gd name="T16" fmla="*/ 18 w 29"/>
                <a:gd name="T17" fmla="*/ 51 h 52"/>
                <a:gd name="T18" fmla="*/ 7 w 29"/>
                <a:gd name="T19" fmla="*/ 48 h 52"/>
                <a:gd name="T20" fmla="*/ 2 w 29"/>
                <a:gd name="T21" fmla="*/ 36 h 52"/>
                <a:gd name="T22" fmla="*/ 0 w 29"/>
                <a:gd name="T23" fmla="*/ 16 h 52"/>
                <a:gd name="T24" fmla="*/ 0 w 29"/>
                <a:gd name="T25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52">
                  <a:moveTo>
                    <a:pt x="0" y="16"/>
                  </a:moveTo>
                  <a:lnTo>
                    <a:pt x="4" y="1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7" y="14"/>
                  </a:lnTo>
                  <a:lnTo>
                    <a:pt x="28" y="30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8" y="51"/>
                  </a:lnTo>
                  <a:lnTo>
                    <a:pt x="7" y="48"/>
                  </a:lnTo>
                  <a:lnTo>
                    <a:pt x="2" y="36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96" name="Freeform 31">
              <a:extLst>
                <a:ext uri="{FF2B5EF4-FFF2-40B4-BE49-F238E27FC236}">
                  <a16:creationId xmlns:a16="http://schemas.microsoft.com/office/drawing/2014/main" id="{14107C5E-D72D-4B38-82F3-69FCDD86D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" y="902"/>
              <a:ext cx="691" cy="505"/>
            </a:xfrm>
            <a:custGeom>
              <a:avLst/>
              <a:gdLst>
                <a:gd name="T0" fmla="*/ 124 w 691"/>
                <a:gd name="T1" fmla="*/ 288 h 505"/>
                <a:gd name="T2" fmla="*/ 160 w 691"/>
                <a:gd name="T3" fmla="*/ 308 h 505"/>
                <a:gd name="T4" fmla="*/ 196 w 691"/>
                <a:gd name="T5" fmla="*/ 335 h 505"/>
                <a:gd name="T6" fmla="*/ 234 w 691"/>
                <a:gd name="T7" fmla="*/ 361 h 505"/>
                <a:gd name="T8" fmla="*/ 265 w 691"/>
                <a:gd name="T9" fmla="*/ 392 h 505"/>
                <a:gd name="T10" fmla="*/ 312 w 691"/>
                <a:gd name="T11" fmla="*/ 403 h 505"/>
                <a:gd name="T12" fmla="*/ 355 w 691"/>
                <a:gd name="T13" fmla="*/ 398 h 505"/>
                <a:gd name="T14" fmla="*/ 399 w 691"/>
                <a:gd name="T15" fmla="*/ 374 h 505"/>
                <a:gd name="T16" fmla="*/ 435 w 691"/>
                <a:gd name="T17" fmla="*/ 348 h 505"/>
                <a:gd name="T18" fmla="*/ 462 w 691"/>
                <a:gd name="T19" fmla="*/ 364 h 505"/>
                <a:gd name="T20" fmla="*/ 490 w 691"/>
                <a:gd name="T21" fmla="*/ 388 h 505"/>
                <a:gd name="T22" fmla="*/ 492 w 691"/>
                <a:gd name="T23" fmla="*/ 441 h 505"/>
                <a:gd name="T24" fmla="*/ 514 w 691"/>
                <a:gd name="T25" fmla="*/ 489 h 505"/>
                <a:gd name="T26" fmla="*/ 545 w 691"/>
                <a:gd name="T27" fmla="*/ 504 h 505"/>
                <a:gd name="T28" fmla="*/ 580 w 691"/>
                <a:gd name="T29" fmla="*/ 493 h 505"/>
                <a:gd name="T30" fmla="*/ 578 w 691"/>
                <a:gd name="T31" fmla="*/ 458 h 505"/>
                <a:gd name="T32" fmla="*/ 604 w 691"/>
                <a:gd name="T33" fmla="*/ 421 h 505"/>
                <a:gd name="T34" fmla="*/ 619 w 691"/>
                <a:gd name="T35" fmla="*/ 401 h 505"/>
                <a:gd name="T36" fmla="*/ 646 w 691"/>
                <a:gd name="T37" fmla="*/ 382 h 505"/>
                <a:gd name="T38" fmla="*/ 646 w 691"/>
                <a:gd name="T39" fmla="*/ 428 h 505"/>
                <a:gd name="T40" fmla="*/ 658 w 691"/>
                <a:gd name="T41" fmla="*/ 438 h 505"/>
                <a:gd name="T42" fmla="*/ 684 w 691"/>
                <a:gd name="T43" fmla="*/ 444 h 505"/>
                <a:gd name="T44" fmla="*/ 688 w 691"/>
                <a:gd name="T45" fmla="*/ 395 h 505"/>
                <a:gd name="T46" fmla="*/ 663 w 691"/>
                <a:gd name="T47" fmla="*/ 385 h 505"/>
                <a:gd name="T48" fmla="*/ 632 w 691"/>
                <a:gd name="T49" fmla="*/ 346 h 505"/>
                <a:gd name="T50" fmla="*/ 604 w 691"/>
                <a:gd name="T51" fmla="*/ 296 h 505"/>
                <a:gd name="T52" fmla="*/ 589 w 691"/>
                <a:gd name="T53" fmla="*/ 225 h 505"/>
                <a:gd name="T54" fmla="*/ 582 w 691"/>
                <a:gd name="T55" fmla="*/ 159 h 505"/>
                <a:gd name="T56" fmla="*/ 571 w 691"/>
                <a:gd name="T57" fmla="*/ 113 h 505"/>
                <a:gd name="T58" fmla="*/ 576 w 691"/>
                <a:gd name="T59" fmla="*/ 65 h 505"/>
                <a:gd name="T60" fmla="*/ 598 w 691"/>
                <a:gd name="T61" fmla="*/ 30 h 505"/>
                <a:gd name="T62" fmla="*/ 569 w 691"/>
                <a:gd name="T63" fmla="*/ 33 h 505"/>
                <a:gd name="T64" fmla="*/ 532 w 691"/>
                <a:gd name="T65" fmla="*/ 7 h 505"/>
                <a:gd name="T66" fmla="*/ 487 w 691"/>
                <a:gd name="T67" fmla="*/ 4 h 505"/>
                <a:gd name="T68" fmla="*/ 456 w 691"/>
                <a:gd name="T69" fmla="*/ 45 h 505"/>
                <a:gd name="T70" fmla="*/ 406 w 691"/>
                <a:gd name="T71" fmla="*/ 28 h 505"/>
                <a:gd name="T72" fmla="*/ 380 w 691"/>
                <a:gd name="T73" fmla="*/ 36 h 505"/>
                <a:gd name="T74" fmla="*/ 345 w 691"/>
                <a:gd name="T75" fmla="*/ 45 h 505"/>
                <a:gd name="T76" fmla="*/ 306 w 691"/>
                <a:gd name="T77" fmla="*/ 63 h 505"/>
                <a:gd name="T78" fmla="*/ 278 w 691"/>
                <a:gd name="T79" fmla="*/ 40 h 505"/>
                <a:gd name="T80" fmla="*/ 242 w 691"/>
                <a:gd name="T81" fmla="*/ 66 h 505"/>
                <a:gd name="T82" fmla="*/ 209 w 691"/>
                <a:gd name="T83" fmla="*/ 56 h 505"/>
                <a:gd name="T84" fmla="*/ 160 w 691"/>
                <a:gd name="T85" fmla="*/ 36 h 505"/>
                <a:gd name="T86" fmla="*/ 120 w 691"/>
                <a:gd name="T87" fmla="*/ 3 h 505"/>
                <a:gd name="T88" fmla="*/ 84 w 691"/>
                <a:gd name="T89" fmla="*/ 30 h 505"/>
                <a:gd name="T90" fmla="*/ 51 w 691"/>
                <a:gd name="T91" fmla="*/ 17 h 505"/>
                <a:gd name="T92" fmla="*/ 26 w 691"/>
                <a:gd name="T93" fmla="*/ 55 h 505"/>
                <a:gd name="T94" fmla="*/ 26 w 691"/>
                <a:gd name="T95" fmla="*/ 118 h 505"/>
                <a:gd name="T96" fmla="*/ 30 w 691"/>
                <a:gd name="T97" fmla="*/ 168 h 505"/>
                <a:gd name="T98" fmla="*/ 13 w 691"/>
                <a:gd name="T99" fmla="*/ 189 h 505"/>
                <a:gd name="T100" fmla="*/ 0 w 691"/>
                <a:gd name="T101" fmla="*/ 244 h 505"/>
                <a:gd name="T102" fmla="*/ 15 w 691"/>
                <a:gd name="T103" fmla="*/ 243 h 505"/>
                <a:gd name="T104" fmla="*/ 50 w 691"/>
                <a:gd name="T105" fmla="*/ 262 h 505"/>
                <a:gd name="T106" fmla="*/ 61 w 691"/>
                <a:gd name="T107" fmla="*/ 300 h 505"/>
                <a:gd name="T108" fmla="*/ 93 w 691"/>
                <a:gd name="T109" fmla="*/ 33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1" h="505">
                  <a:moveTo>
                    <a:pt x="102" y="313"/>
                  </a:moveTo>
                  <a:lnTo>
                    <a:pt x="112" y="297"/>
                  </a:lnTo>
                  <a:lnTo>
                    <a:pt x="124" y="288"/>
                  </a:lnTo>
                  <a:lnTo>
                    <a:pt x="138" y="287"/>
                  </a:lnTo>
                  <a:lnTo>
                    <a:pt x="154" y="294"/>
                  </a:lnTo>
                  <a:lnTo>
                    <a:pt x="160" y="308"/>
                  </a:lnTo>
                  <a:lnTo>
                    <a:pt x="170" y="318"/>
                  </a:lnTo>
                  <a:lnTo>
                    <a:pt x="186" y="324"/>
                  </a:lnTo>
                  <a:lnTo>
                    <a:pt x="196" y="335"/>
                  </a:lnTo>
                  <a:lnTo>
                    <a:pt x="206" y="345"/>
                  </a:lnTo>
                  <a:lnTo>
                    <a:pt x="221" y="344"/>
                  </a:lnTo>
                  <a:lnTo>
                    <a:pt x="234" y="361"/>
                  </a:lnTo>
                  <a:lnTo>
                    <a:pt x="244" y="371"/>
                  </a:lnTo>
                  <a:lnTo>
                    <a:pt x="255" y="382"/>
                  </a:lnTo>
                  <a:lnTo>
                    <a:pt x="265" y="392"/>
                  </a:lnTo>
                  <a:lnTo>
                    <a:pt x="275" y="402"/>
                  </a:lnTo>
                  <a:lnTo>
                    <a:pt x="290" y="401"/>
                  </a:lnTo>
                  <a:lnTo>
                    <a:pt x="312" y="403"/>
                  </a:lnTo>
                  <a:lnTo>
                    <a:pt x="326" y="401"/>
                  </a:lnTo>
                  <a:lnTo>
                    <a:pt x="341" y="399"/>
                  </a:lnTo>
                  <a:lnTo>
                    <a:pt x="355" y="398"/>
                  </a:lnTo>
                  <a:lnTo>
                    <a:pt x="369" y="396"/>
                  </a:lnTo>
                  <a:lnTo>
                    <a:pt x="387" y="384"/>
                  </a:lnTo>
                  <a:lnTo>
                    <a:pt x="399" y="374"/>
                  </a:lnTo>
                  <a:lnTo>
                    <a:pt x="409" y="358"/>
                  </a:lnTo>
                  <a:lnTo>
                    <a:pt x="421" y="349"/>
                  </a:lnTo>
                  <a:lnTo>
                    <a:pt x="435" y="348"/>
                  </a:lnTo>
                  <a:lnTo>
                    <a:pt x="439" y="363"/>
                  </a:lnTo>
                  <a:lnTo>
                    <a:pt x="450" y="374"/>
                  </a:lnTo>
                  <a:lnTo>
                    <a:pt x="462" y="364"/>
                  </a:lnTo>
                  <a:lnTo>
                    <a:pt x="476" y="363"/>
                  </a:lnTo>
                  <a:lnTo>
                    <a:pt x="481" y="378"/>
                  </a:lnTo>
                  <a:lnTo>
                    <a:pt x="490" y="388"/>
                  </a:lnTo>
                  <a:lnTo>
                    <a:pt x="489" y="406"/>
                  </a:lnTo>
                  <a:lnTo>
                    <a:pt x="481" y="432"/>
                  </a:lnTo>
                  <a:lnTo>
                    <a:pt x="492" y="441"/>
                  </a:lnTo>
                  <a:lnTo>
                    <a:pt x="496" y="456"/>
                  </a:lnTo>
                  <a:lnTo>
                    <a:pt x="494" y="475"/>
                  </a:lnTo>
                  <a:lnTo>
                    <a:pt x="514" y="489"/>
                  </a:lnTo>
                  <a:lnTo>
                    <a:pt x="524" y="499"/>
                  </a:lnTo>
                  <a:lnTo>
                    <a:pt x="530" y="499"/>
                  </a:lnTo>
                  <a:lnTo>
                    <a:pt x="545" y="504"/>
                  </a:lnTo>
                  <a:lnTo>
                    <a:pt x="558" y="504"/>
                  </a:lnTo>
                  <a:lnTo>
                    <a:pt x="570" y="500"/>
                  </a:lnTo>
                  <a:lnTo>
                    <a:pt x="580" y="493"/>
                  </a:lnTo>
                  <a:lnTo>
                    <a:pt x="580" y="493"/>
                  </a:lnTo>
                  <a:lnTo>
                    <a:pt x="576" y="476"/>
                  </a:lnTo>
                  <a:lnTo>
                    <a:pt x="578" y="458"/>
                  </a:lnTo>
                  <a:lnTo>
                    <a:pt x="580" y="438"/>
                  </a:lnTo>
                  <a:lnTo>
                    <a:pt x="591" y="430"/>
                  </a:lnTo>
                  <a:lnTo>
                    <a:pt x="604" y="421"/>
                  </a:lnTo>
                  <a:lnTo>
                    <a:pt x="610" y="418"/>
                  </a:lnTo>
                  <a:lnTo>
                    <a:pt x="610" y="418"/>
                  </a:lnTo>
                  <a:lnTo>
                    <a:pt x="619" y="401"/>
                  </a:lnTo>
                  <a:lnTo>
                    <a:pt x="626" y="394"/>
                  </a:lnTo>
                  <a:lnTo>
                    <a:pt x="636" y="384"/>
                  </a:lnTo>
                  <a:lnTo>
                    <a:pt x="646" y="382"/>
                  </a:lnTo>
                  <a:lnTo>
                    <a:pt x="649" y="396"/>
                  </a:lnTo>
                  <a:lnTo>
                    <a:pt x="650" y="412"/>
                  </a:lnTo>
                  <a:lnTo>
                    <a:pt x="646" y="428"/>
                  </a:lnTo>
                  <a:lnTo>
                    <a:pt x="648" y="428"/>
                  </a:lnTo>
                  <a:lnTo>
                    <a:pt x="652" y="439"/>
                  </a:lnTo>
                  <a:lnTo>
                    <a:pt x="658" y="438"/>
                  </a:lnTo>
                  <a:lnTo>
                    <a:pt x="662" y="449"/>
                  </a:lnTo>
                  <a:lnTo>
                    <a:pt x="672" y="450"/>
                  </a:lnTo>
                  <a:lnTo>
                    <a:pt x="684" y="444"/>
                  </a:lnTo>
                  <a:lnTo>
                    <a:pt x="688" y="428"/>
                  </a:lnTo>
                  <a:lnTo>
                    <a:pt x="690" y="410"/>
                  </a:lnTo>
                  <a:lnTo>
                    <a:pt x="688" y="395"/>
                  </a:lnTo>
                  <a:lnTo>
                    <a:pt x="688" y="394"/>
                  </a:lnTo>
                  <a:lnTo>
                    <a:pt x="676" y="394"/>
                  </a:lnTo>
                  <a:lnTo>
                    <a:pt x="663" y="385"/>
                  </a:lnTo>
                  <a:lnTo>
                    <a:pt x="651" y="370"/>
                  </a:lnTo>
                  <a:lnTo>
                    <a:pt x="642" y="358"/>
                  </a:lnTo>
                  <a:lnTo>
                    <a:pt x="632" y="346"/>
                  </a:lnTo>
                  <a:lnTo>
                    <a:pt x="622" y="336"/>
                  </a:lnTo>
                  <a:lnTo>
                    <a:pt x="610" y="317"/>
                  </a:lnTo>
                  <a:lnTo>
                    <a:pt x="604" y="296"/>
                  </a:lnTo>
                  <a:lnTo>
                    <a:pt x="599" y="281"/>
                  </a:lnTo>
                  <a:lnTo>
                    <a:pt x="596" y="247"/>
                  </a:lnTo>
                  <a:lnTo>
                    <a:pt x="589" y="225"/>
                  </a:lnTo>
                  <a:lnTo>
                    <a:pt x="585" y="210"/>
                  </a:lnTo>
                  <a:lnTo>
                    <a:pt x="582" y="177"/>
                  </a:lnTo>
                  <a:lnTo>
                    <a:pt x="582" y="159"/>
                  </a:lnTo>
                  <a:lnTo>
                    <a:pt x="579" y="143"/>
                  </a:lnTo>
                  <a:lnTo>
                    <a:pt x="575" y="127"/>
                  </a:lnTo>
                  <a:lnTo>
                    <a:pt x="571" y="113"/>
                  </a:lnTo>
                  <a:lnTo>
                    <a:pt x="571" y="104"/>
                  </a:lnTo>
                  <a:lnTo>
                    <a:pt x="572" y="76"/>
                  </a:lnTo>
                  <a:lnTo>
                    <a:pt x="576" y="65"/>
                  </a:lnTo>
                  <a:lnTo>
                    <a:pt x="591" y="54"/>
                  </a:lnTo>
                  <a:lnTo>
                    <a:pt x="598" y="30"/>
                  </a:lnTo>
                  <a:lnTo>
                    <a:pt x="598" y="30"/>
                  </a:lnTo>
                  <a:lnTo>
                    <a:pt x="585" y="39"/>
                  </a:lnTo>
                  <a:lnTo>
                    <a:pt x="585" y="39"/>
                  </a:lnTo>
                  <a:lnTo>
                    <a:pt x="569" y="33"/>
                  </a:lnTo>
                  <a:lnTo>
                    <a:pt x="559" y="23"/>
                  </a:lnTo>
                  <a:lnTo>
                    <a:pt x="548" y="13"/>
                  </a:lnTo>
                  <a:lnTo>
                    <a:pt x="532" y="7"/>
                  </a:lnTo>
                  <a:lnTo>
                    <a:pt x="516" y="0"/>
                  </a:lnTo>
                  <a:lnTo>
                    <a:pt x="501" y="3"/>
                  </a:lnTo>
                  <a:lnTo>
                    <a:pt x="487" y="4"/>
                  </a:lnTo>
                  <a:lnTo>
                    <a:pt x="475" y="13"/>
                  </a:lnTo>
                  <a:lnTo>
                    <a:pt x="465" y="29"/>
                  </a:lnTo>
                  <a:lnTo>
                    <a:pt x="456" y="45"/>
                  </a:lnTo>
                  <a:lnTo>
                    <a:pt x="441" y="46"/>
                  </a:lnTo>
                  <a:lnTo>
                    <a:pt x="425" y="41"/>
                  </a:lnTo>
                  <a:lnTo>
                    <a:pt x="406" y="28"/>
                  </a:lnTo>
                  <a:lnTo>
                    <a:pt x="406" y="26"/>
                  </a:lnTo>
                  <a:lnTo>
                    <a:pt x="394" y="35"/>
                  </a:lnTo>
                  <a:lnTo>
                    <a:pt x="380" y="36"/>
                  </a:lnTo>
                  <a:lnTo>
                    <a:pt x="368" y="46"/>
                  </a:lnTo>
                  <a:lnTo>
                    <a:pt x="356" y="55"/>
                  </a:lnTo>
                  <a:lnTo>
                    <a:pt x="345" y="45"/>
                  </a:lnTo>
                  <a:lnTo>
                    <a:pt x="329" y="38"/>
                  </a:lnTo>
                  <a:lnTo>
                    <a:pt x="317" y="46"/>
                  </a:lnTo>
                  <a:lnTo>
                    <a:pt x="306" y="63"/>
                  </a:lnTo>
                  <a:lnTo>
                    <a:pt x="294" y="65"/>
                  </a:lnTo>
                  <a:lnTo>
                    <a:pt x="289" y="48"/>
                  </a:lnTo>
                  <a:lnTo>
                    <a:pt x="278" y="40"/>
                  </a:lnTo>
                  <a:lnTo>
                    <a:pt x="264" y="40"/>
                  </a:lnTo>
                  <a:lnTo>
                    <a:pt x="252" y="50"/>
                  </a:lnTo>
                  <a:lnTo>
                    <a:pt x="242" y="66"/>
                  </a:lnTo>
                  <a:lnTo>
                    <a:pt x="230" y="76"/>
                  </a:lnTo>
                  <a:lnTo>
                    <a:pt x="226" y="60"/>
                  </a:lnTo>
                  <a:lnTo>
                    <a:pt x="209" y="56"/>
                  </a:lnTo>
                  <a:lnTo>
                    <a:pt x="190" y="41"/>
                  </a:lnTo>
                  <a:lnTo>
                    <a:pt x="176" y="44"/>
                  </a:lnTo>
                  <a:lnTo>
                    <a:pt x="160" y="36"/>
                  </a:lnTo>
                  <a:lnTo>
                    <a:pt x="150" y="26"/>
                  </a:lnTo>
                  <a:lnTo>
                    <a:pt x="137" y="8"/>
                  </a:lnTo>
                  <a:lnTo>
                    <a:pt x="120" y="3"/>
                  </a:lnTo>
                  <a:lnTo>
                    <a:pt x="109" y="12"/>
                  </a:lnTo>
                  <a:lnTo>
                    <a:pt x="99" y="28"/>
                  </a:lnTo>
                  <a:lnTo>
                    <a:pt x="84" y="30"/>
                  </a:lnTo>
                  <a:lnTo>
                    <a:pt x="74" y="20"/>
                  </a:lnTo>
                  <a:lnTo>
                    <a:pt x="64" y="8"/>
                  </a:lnTo>
                  <a:lnTo>
                    <a:pt x="51" y="17"/>
                  </a:lnTo>
                  <a:lnTo>
                    <a:pt x="39" y="26"/>
                  </a:lnTo>
                  <a:lnTo>
                    <a:pt x="28" y="34"/>
                  </a:lnTo>
                  <a:lnTo>
                    <a:pt x="26" y="55"/>
                  </a:lnTo>
                  <a:lnTo>
                    <a:pt x="20" y="85"/>
                  </a:lnTo>
                  <a:lnTo>
                    <a:pt x="20" y="105"/>
                  </a:lnTo>
                  <a:lnTo>
                    <a:pt x="26" y="118"/>
                  </a:lnTo>
                  <a:lnTo>
                    <a:pt x="33" y="135"/>
                  </a:lnTo>
                  <a:lnTo>
                    <a:pt x="39" y="179"/>
                  </a:lnTo>
                  <a:lnTo>
                    <a:pt x="30" y="168"/>
                  </a:lnTo>
                  <a:lnTo>
                    <a:pt x="23" y="176"/>
                  </a:lnTo>
                  <a:lnTo>
                    <a:pt x="20" y="179"/>
                  </a:lnTo>
                  <a:lnTo>
                    <a:pt x="13" y="189"/>
                  </a:lnTo>
                  <a:lnTo>
                    <a:pt x="6" y="206"/>
                  </a:lnTo>
                  <a:lnTo>
                    <a:pt x="1" y="223"/>
                  </a:lnTo>
                  <a:lnTo>
                    <a:pt x="0" y="24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5" y="243"/>
                  </a:lnTo>
                  <a:lnTo>
                    <a:pt x="30" y="241"/>
                  </a:lnTo>
                  <a:lnTo>
                    <a:pt x="40" y="251"/>
                  </a:lnTo>
                  <a:lnTo>
                    <a:pt x="50" y="262"/>
                  </a:lnTo>
                  <a:lnTo>
                    <a:pt x="43" y="286"/>
                  </a:lnTo>
                  <a:lnTo>
                    <a:pt x="47" y="300"/>
                  </a:lnTo>
                  <a:lnTo>
                    <a:pt x="61" y="300"/>
                  </a:lnTo>
                  <a:lnTo>
                    <a:pt x="78" y="305"/>
                  </a:lnTo>
                  <a:lnTo>
                    <a:pt x="82" y="320"/>
                  </a:lnTo>
                  <a:lnTo>
                    <a:pt x="93" y="330"/>
                  </a:lnTo>
                  <a:lnTo>
                    <a:pt x="102" y="313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97" name="Freeform 32">
              <a:extLst>
                <a:ext uri="{FF2B5EF4-FFF2-40B4-BE49-F238E27FC236}">
                  <a16:creationId xmlns:a16="http://schemas.microsoft.com/office/drawing/2014/main" id="{4A285912-435B-442B-A75A-C05986383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1296"/>
              <a:ext cx="364" cy="499"/>
            </a:xfrm>
            <a:custGeom>
              <a:avLst/>
              <a:gdLst>
                <a:gd name="T0" fmla="*/ 34 w 364"/>
                <a:gd name="T1" fmla="*/ 24 h 499"/>
                <a:gd name="T2" fmla="*/ 28 w 364"/>
                <a:gd name="T3" fmla="*/ 28 h 499"/>
                <a:gd name="T4" fmla="*/ 4 w 364"/>
                <a:gd name="T5" fmla="*/ 45 h 499"/>
                <a:gd name="T6" fmla="*/ 0 w 364"/>
                <a:gd name="T7" fmla="*/ 83 h 499"/>
                <a:gd name="T8" fmla="*/ 18 w 364"/>
                <a:gd name="T9" fmla="*/ 99 h 499"/>
                <a:gd name="T10" fmla="*/ 28 w 364"/>
                <a:gd name="T11" fmla="*/ 116 h 499"/>
                <a:gd name="T12" fmla="*/ 26 w 364"/>
                <a:gd name="T13" fmla="*/ 121 h 499"/>
                <a:gd name="T14" fmla="*/ 12 w 364"/>
                <a:gd name="T15" fmla="*/ 120 h 499"/>
                <a:gd name="T16" fmla="*/ 15 w 364"/>
                <a:gd name="T17" fmla="*/ 152 h 499"/>
                <a:gd name="T18" fmla="*/ 24 w 364"/>
                <a:gd name="T19" fmla="*/ 163 h 499"/>
                <a:gd name="T20" fmla="*/ 39 w 364"/>
                <a:gd name="T21" fmla="*/ 179 h 499"/>
                <a:gd name="T22" fmla="*/ 46 w 364"/>
                <a:gd name="T23" fmla="*/ 200 h 499"/>
                <a:gd name="T24" fmla="*/ 69 w 364"/>
                <a:gd name="T25" fmla="*/ 190 h 499"/>
                <a:gd name="T26" fmla="*/ 98 w 364"/>
                <a:gd name="T27" fmla="*/ 213 h 499"/>
                <a:gd name="T28" fmla="*/ 113 w 364"/>
                <a:gd name="T29" fmla="*/ 223 h 499"/>
                <a:gd name="T30" fmla="*/ 135 w 364"/>
                <a:gd name="T31" fmla="*/ 218 h 499"/>
                <a:gd name="T32" fmla="*/ 138 w 364"/>
                <a:gd name="T33" fmla="*/ 230 h 499"/>
                <a:gd name="T34" fmla="*/ 134 w 364"/>
                <a:gd name="T35" fmla="*/ 249 h 499"/>
                <a:gd name="T36" fmla="*/ 152 w 364"/>
                <a:gd name="T37" fmla="*/ 290 h 499"/>
                <a:gd name="T38" fmla="*/ 156 w 364"/>
                <a:gd name="T39" fmla="*/ 338 h 499"/>
                <a:gd name="T40" fmla="*/ 164 w 364"/>
                <a:gd name="T41" fmla="*/ 376 h 499"/>
                <a:gd name="T42" fmla="*/ 172 w 364"/>
                <a:gd name="T43" fmla="*/ 406 h 499"/>
                <a:gd name="T44" fmla="*/ 184 w 364"/>
                <a:gd name="T45" fmla="*/ 436 h 499"/>
                <a:gd name="T46" fmla="*/ 211 w 364"/>
                <a:gd name="T47" fmla="*/ 456 h 499"/>
                <a:gd name="T48" fmla="*/ 234 w 364"/>
                <a:gd name="T49" fmla="*/ 449 h 499"/>
                <a:gd name="T50" fmla="*/ 236 w 364"/>
                <a:gd name="T51" fmla="*/ 485 h 499"/>
                <a:gd name="T52" fmla="*/ 260 w 364"/>
                <a:gd name="T53" fmla="*/ 495 h 499"/>
                <a:gd name="T54" fmla="*/ 268 w 364"/>
                <a:gd name="T55" fmla="*/ 498 h 499"/>
                <a:gd name="T56" fmla="*/ 293 w 364"/>
                <a:gd name="T57" fmla="*/ 480 h 499"/>
                <a:gd name="T58" fmla="*/ 307 w 364"/>
                <a:gd name="T59" fmla="*/ 452 h 499"/>
                <a:gd name="T60" fmla="*/ 330 w 364"/>
                <a:gd name="T61" fmla="*/ 434 h 499"/>
                <a:gd name="T62" fmla="*/ 350 w 364"/>
                <a:gd name="T63" fmla="*/ 402 h 499"/>
                <a:gd name="T64" fmla="*/ 363 w 364"/>
                <a:gd name="T65" fmla="*/ 392 h 499"/>
                <a:gd name="T66" fmla="*/ 362 w 364"/>
                <a:gd name="T67" fmla="*/ 366 h 499"/>
                <a:gd name="T68" fmla="*/ 349 w 364"/>
                <a:gd name="T69" fmla="*/ 322 h 499"/>
                <a:gd name="T70" fmla="*/ 330 w 364"/>
                <a:gd name="T71" fmla="*/ 281 h 499"/>
                <a:gd name="T72" fmla="*/ 317 w 364"/>
                <a:gd name="T73" fmla="*/ 238 h 499"/>
                <a:gd name="T74" fmla="*/ 296 w 364"/>
                <a:gd name="T75" fmla="*/ 191 h 499"/>
                <a:gd name="T76" fmla="*/ 274 w 364"/>
                <a:gd name="T77" fmla="*/ 143 h 499"/>
                <a:gd name="T78" fmla="*/ 243 w 364"/>
                <a:gd name="T79" fmla="*/ 112 h 499"/>
                <a:gd name="T80" fmla="*/ 205 w 364"/>
                <a:gd name="T81" fmla="*/ 86 h 499"/>
                <a:gd name="T82" fmla="*/ 166 w 364"/>
                <a:gd name="T83" fmla="*/ 52 h 499"/>
                <a:gd name="T84" fmla="*/ 141 w 364"/>
                <a:gd name="T85" fmla="*/ 16 h 499"/>
                <a:gd name="T86" fmla="*/ 114 w 364"/>
                <a:gd name="T87" fmla="*/ 0 h 499"/>
                <a:gd name="T88" fmla="*/ 114 w 364"/>
                <a:gd name="T89" fmla="*/ 16 h 499"/>
                <a:gd name="T90" fmla="*/ 108 w 364"/>
                <a:gd name="T91" fmla="*/ 50 h 499"/>
                <a:gd name="T92" fmla="*/ 86 w 364"/>
                <a:gd name="T93" fmla="*/ 55 h 499"/>
                <a:gd name="T94" fmla="*/ 76 w 364"/>
                <a:gd name="T95" fmla="*/ 45 h 499"/>
                <a:gd name="T96" fmla="*/ 64 w 364"/>
                <a:gd name="T97" fmla="*/ 39 h 499"/>
                <a:gd name="T98" fmla="*/ 48 w 364"/>
                <a:gd name="T99" fmla="*/ 24 h 499"/>
                <a:gd name="T100" fmla="*/ 43 w 364"/>
                <a:gd name="T101" fmla="*/ 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4" h="499">
                  <a:moveTo>
                    <a:pt x="43" y="7"/>
                  </a:moveTo>
                  <a:lnTo>
                    <a:pt x="34" y="24"/>
                  </a:lnTo>
                  <a:lnTo>
                    <a:pt x="34" y="24"/>
                  </a:lnTo>
                  <a:lnTo>
                    <a:pt x="28" y="28"/>
                  </a:lnTo>
                  <a:lnTo>
                    <a:pt x="15" y="37"/>
                  </a:lnTo>
                  <a:lnTo>
                    <a:pt x="4" y="45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4" y="100"/>
                  </a:lnTo>
                  <a:lnTo>
                    <a:pt x="18" y="99"/>
                  </a:lnTo>
                  <a:lnTo>
                    <a:pt x="23" y="103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26" y="121"/>
                  </a:lnTo>
                  <a:lnTo>
                    <a:pt x="14" y="114"/>
                  </a:lnTo>
                  <a:lnTo>
                    <a:pt x="12" y="120"/>
                  </a:lnTo>
                  <a:lnTo>
                    <a:pt x="9" y="140"/>
                  </a:lnTo>
                  <a:lnTo>
                    <a:pt x="15" y="152"/>
                  </a:lnTo>
                  <a:lnTo>
                    <a:pt x="26" y="162"/>
                  </a:lnTo>
                  <a:lnTo>
                    <a:pt x="24" y="163"/>
                  </a:lnTo>
                  <a:lnTo>
                    <a:pt x="38" y="157"/>
                  </a:lnTo>
                  <a:lnTo>
                    <a:pt x="39" y="179"/>
                  </a:lnTo>
                  <a:lnTo>
                    <a:pt x="42" y="195"/>
                  </a:lnTo>
                  <a:lnTo>
                    <a:pt x="46" y="200"/>
                  </a:lnTo>
                  <a:lnTo>
                    <a:pt x="58" y="196"/>
                  </a:lnTo>
                  <a:lnTo>
                    <a:pt x="69" y="190"/>
                  </a:lnTo>
                  <a:lnTo>
                    <a:pt x="78" y="190"/>
                  </a:lnTo>
                  <a:lnTo>
                    <a:pt x="98" y="213"/>
                  </a:lnTo>
                  <a:lnTo>
                    <a:pt x="104" y="222"/>
                  </a:lnTo>
                  <a:lnTo>
                    <a:pt x="113" y="223"/>
                  </a:lnTo>
                  <a:lnTo>
                    <a:pt x="126" y="218"/>
                  </a:lnTo>
                  <a:lnTo>
                    <a:pt x="135" y="218"/>
                  </a:lnTo>
                  <a:lnTo>
                    <a:pt x="138" y="223"/>
                  </a:lnTo>
                  <a:lnTo>
                    <a:pt x="138" y="230"/>
                  </a:lnTo>
                  <a:lnTo>
                    <a:pt x="136" y="245"/>
                  </a:lnTo>
                  <a:lnTo>
                    <a:pt x="134" y="249"/>
                  </a:lnTo>
                  <a:lnTo>
                    <a:pt x="143" y="265"/>
                  </a:lnTo>
                  <a:lnTo>
                    <a:pt x="152" y="290"/>
                  </a:lnTo>
                  <a:lnTo>
                    <a:pt x="154" y="312"/>
                  </a:lnTo>
                  <a:lnTo>
                    <a:pt x="156" y="338"/>
                  </a:lnTo>
                  <a:lnTo>
                    <a:pt x="161" y="358"/>
                  </a:lnTo>
                  <a:lnTo>
                    <a:pt x="164" y="376"/>
                  </a:lnTo>
                  <a:lnTo>
                    <a:pt x="166" y="392"/>
                  </a:lnTo>
                  <a:lnTo>
                    <a:pt x="172" y="406"/>
                  </a:lnTo>
                  <a:lnTo>
                    <a:pt x="176" y="429"/>
                  </a:lnTo>
                  <a:lnTo>
                    <a:pt x="184" y="436"/>
                  </a:lnTo>
                  <a:lnTo>
                    <a:pt x="198" y="436"/>
                  </a:lnTo>
                  <a:lnTo>
                    <a:pt x="211" y="456"/>
                  </a:lnTo>
                  <a:lnTo>
                    <a:pt x="228" y="453"/>
                  </a:lnTo>
                  <a:lnTo>
                    <a:pt x="234" y="449"/>
                  </a:lnTo>
                  <a:lnTo>
                    <a:pt x="238" y="467"/>
                  </a:lnTo>
                  <a:lnTo>
                    <a:pt x="236" y="485"/>
                  </a:lnTo>
                  <a:lnTo>
                    <a:pt x="250" y="484"/>
                  </a:lnTo>
                  <a:lnTo>
                    <a:pt x="260" y="495"/>
                  </a:lnTo>
                  <a:lnTo>
                    <a:pt x="268" y="498"/>
                  </a:lnTo>
                  <a:lnTo>
                    <a:pt x="268" y="498"/>
                  </a:lnTo>
                  <a:lnTo>
                    <a:pt x="279" y="482"/>
                  </a:lnTo>
                  <a:lnTo>
                    <a:pt x="293" y="480"/>
                  </a:lnTo>
                  <a:lnTo>
                    <a:pt x="295" y="460"/>
                  </a:lnTo>
                  <a:lnTo>
                    <a:pt x="307" y="452"/>
                  </a:lnTo>
                  <a:lnTo>
                    <a:pt x="321" y="451"/>
                  </a:lnTo>
                  <a:lnTo>
                    <a:pt x="330" y="434"/>
                  </a:lnTo>
                  <a:lnTo>
                    <a:pt x="343" y="425"/>
                  </a:lnTo>
                  <a:lnTo>
                    <a:pt x="350" y="402"/>
                  </a:lnTo>
                  <a:lnTo>
                    <a:pt x="363" y="392"/>
                  </a:lnTo>
                  <a:lnTo>
                    <a:pt x="363" y="392"/>
                  </a:lnTo>
                  <a:lnTo>
                    <a:pt x="363" y="392"/>
                  </a:lnTo>
                  <a:lnTo>
                    <a:pt x="362" y="366"/>
                  </a:lnTo>
                  <a:lnTo>
                    <a:pt x="358" y="351"/>
                  </a:lnTo>
                  <a:lnTo>
                    <a:pt x="349" y="322"/>
                  </a:lnTo>
                  <a:lnTo>
                    <a:pt x="335" y="297"/>
                  </a:lnTo>
                  <a:lnTo>
                    <a:pt x="330" y="281"/>
                  </a:lnTo>
                  <a:lnTo>
                    <a:pt x="324" y="260"/>
                  </a:lnTo>
                  <a:lnTo>
                    <a:pt x="317" y="238"/>
                  </a:lnTo>
                  <a:lnTo>
                    <a:pt x="308" y="208"/>
                  </a:lnTo>
                  <a:lnTo>
                    <a:pt x="296" y="191"/>
                  </a:lnTo>
                  <a:lnTo>
                    <a:pt x="286" y="161"/>
                  </a:lnTo>
                  <a:lnTo>
                    <a:pt x="274" y="143"/>
                  </a:lnTo>
                  <a:lnTo>
                    <a:pt x="254" y="122"/>
                  </a:lnTo>
                  <a:lnTo>
                    <a:pt x="243" y="112"/>
                  </a:lnTo>
                  <a:lnTo>
                    <a:pt x="222" y="90"/>
                  </a:lnTo>
                  <a:lnTo>
                    <a:pt x="205" y="86"/>
                  </a:lnTo>
                  <a:lnTo>
                    <a:pt x="187" y="73"/>
                  </a:lnTo>
                  <a:lnTo>
                    <a:pt x="166" y="52"/>
                  </a:lnTo>
                  <a:lnTo>
                    <a:pt x="154" y="34"/>
                  </a:lnTo>
                  <a:lnTo>
                    <a:pt x="141" y="16"/>
                  </a:lnTo>
                  <a:lnTo>
                    <a:pt x="124" y="10"/>
                  </a:lnTo>
                  <a:lnTo>
                    <a:pt x="114" y="0"/>
                  </a:lnTo>
                  <a:lnTo>
                    <a:pt x="112" y="1"/>
                  </a:lnTo>
                  <a:lnTo>
                    <a:pt x="114" y="16"/>
                  </a:lnTo>
                  <a:lnTo>
                    <a:pt x="112" y="34"/>
                  </a:lnTo>
                  <a:lnTo>
                    <a:pt x="108" y="50"/>
                  </a:lnTo>
                  <a:lnTo>
                    <a:pt x="96" y="56"/>
                  </a:lnTo>
                  <a:lnTo>
                    <a:pt x="86" y="55"/>
                  </a:lnTo>
                  <a:lnTo>
                    <a:pt x="82" y="44"/>
                  </a:lnTo>
                  <a:lnTo>
                    <a:pt x="76" y="45"/>
                  </a:lnTo>
                  <a:lnTo>
                    <a:pt x="72" y="34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8" y="24"/>
                  </a:lnTo>
                  <a:lnTo>
                    <a:pt x="46" y="4"/>
                  </a:lnTo>
                  <a:lnTo>
                    <a:pt x="43" y="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98" name="Freeform 33">
              <a:extLst>
                <a:ext uri="{FF2B5EF4-FFF2-40B4-BE49-F238E27FC236}">
                  <a16:creationId xmlns:a16="http://schemas.microsoft.com/office/drawing/2014/main" id="{7E9E3AD6-487B-4891-908D-2196AB595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" y="1452"/>
              <a:ext cx="263" cy="491"/>
            </a:xfrm>
            <a:custGeom>
              <a:avLst/>
              <a:gdLst>
                <a:gd name="T0" fmla="*/ 48 w 263"/>
                <a:gd name="T1" fmla="*/ 8 h 491"/>
                <a:gd name="T2" fmla="*/ 30 w 263"/>
                <a:gd name="T3" fmla="*/ 48 h 491"/>
                <a:gd name="T4" fmla="*/ 31 w 263"/>
                <a:gd name="T5" fmla="*/ 87 h 491"/>
                <a:gd name="T6" fmla="*/ 36 w 263"/>
                <a:gd name="T7" fmla="*/ 116 h 491"/>
                <a:gd name="T8" fmla="*/ 60 w 263"/>
                <a:gd name="T9" fmla="*/ 120 h 491"/>
                <a:gd name="T10" fmla="*/ 55 w 263"/>
                <a:gd name="T11" fmla="*/ 140 h 491"/>
                <a:gd name="T12" fmla="*/ 18 w 263"/>
                <a:gd name="T13" fmla="*/ 186 h 491"/>
                <a:gd name="T14" fmla="*/ 9 w 263"/>
                <a:gd name="T15" fmla="*/ 226 h 491"/>
                <a:gd name="T16" fmla="*/ 8 w 263"/>
                <a:gd name="T17" fmla="*/ 271 h 491"/>
                <a:gd name="T18" fmla="*/ 8 w 263"/>
                <a:gd name="T19" fmla="*/ 317 h 491"/>
                <a:gd name="T20" fmla="*/ 0 w 263"/>
                <a:gd name="T21" fmla="*/ 341 h 491"/>
                <a:gd name="T22" fmla="*/ 0 w 263"/>
                <a:gd name="T23" fmla="*/ 340 h 491"/>
                <a:gd name="T24" fmla="*/ 19 w 263"/>
                <a:gd name="T25" fmla="*/ 353 h 491"/>
                <a:gd name="T26" fmla="*/ 21 w 263"/>
                <a:gd name="T27" fmla="*/ 387 h 491"/>
                <a:gd name="T28" fmla="*/ 40 w 263"/>
                <a:gd name="T29" fmla="*/ 400 h 491"/>
                <a:gd name="T30" fmla="*/ 63 w 263"/>
                <a:gd name="T31" fmla="*/ 402 h 491"/>
                <a:gd name="T32" fmla="*/ 86 w 263"/>
                <a:gd name="T33" fmla="*/ 430 h 491"/>
                <a:gd name="T34" fmla="*/ 94 w 263"/>
                <a:gd name="T35" fmla="*/ 459 h 491"/>
                <a:gd name="T36" fmla="*/ 115 w 263"/>
                <a:gd name="T37" fmla="*/ 480 h 491"/>
                <a:gd name="T38" fmla="*/ 146 w 263"/>
                <a:gd name="T39" fmla="*/ 485 h 491"/>
                <a:gd name="T40" fmla="*/ 167 w 263"/>
                <a:gd name="T41" fmla="*/ 459 h 491"/>
                <a:gd name="T42" fmla="*/ 187 w 263"/>
                <a:gd name="T43" fmla="*/ 427 h 491"/>
                <a:gd name="T44" fmla="*/ 207 w 263"/>
                <a:gd name="T45" fmla="*/ 394 h 491"/>
                <a:gd name="T46" fmla="*/ 231 w 263"/>
                <a:gd name="T47" fmla="*/ 377 h 491"/>
                <a:gd name="T48" fmla="*/ 254 w 263"/>
                <a:gd name="T49" fmla="*/ 353 h 491"/>
                <a:gd name="T50" fmla="*/ 260 w 263"/>
                <a:gd name="T51" fmla="*/ 328 h 491"/>
                <a:gd name="T52" fmla="*/ 262 w 263"/>
                <a:gd name="T53" fmla="*/ 310 h 491"/>
                <a:gd name="T54" fmla="*/ 252 w 263"/>
                <a:gd name="T55" fmla="*/ 296 h 491"/>
                <a:gd name="T56" fmla="*/ 222 w 263"/>
                <a:gd name="T57" fmla="*/ 280 h 491"/>
                <a:gd name="T58" fmla="*/ 200 w 263"/>
                <a:gd name="T59" fmla="*/ 272 h 491"/>
                <a:gd name="T60" fmla="*/ 190 w 263"/>
                <a:gd name="T61" fmla="*/ 235 h 491"/>
                <a:gd name="T62" fmla="*/ 185 w 263"/>
                <a:gd name="T63" fmla="*/ 201 h 491"/>
                <a:gd name="T64" fmla="*/ 178 w 263"/>
                <a:gd name="T65" fmla="*/ 156 h 491"/>
                <a:gd name="T66" fmla="*/ 167 w 263"/>
                <a:gd name="T67" fmla="*/ 108 h 491"/>
                <a:gd name="T68" fmla="*/ 160 w 263"/>
                <a:gd name="T69" fmla="*/ 88 h 491"/>
                <a:gd name="T70" fmla="*/ 162 w 263"/>
                <a:gd name="T71" fmla="*/ 66 h 491"/>
                <a:gd name="T72" fmla="*/ 150 w 263"/>
                <a:gd name="T73" fmla="*/ 61 h 491"/>
                <a:gd name="T74" fmla="*/ 128 w 263"/>
                <a:gd name="T75" fmla="*/ 65 h 491"/>
                <a:gd name="T76" fmla="*/ 102 w 263"/>
                <a:gd name="T77" fmla="*/ 33 h 491"/>
                <a:gd name="T78" fmla="*/ 82 w 263"/>
                <a:gd name="T79" fmla="*/ 40 h 491"/>
                <a:gd name="T80" fmla="*/ 66 w 263"/>
                <a:gd name="T81" fmla="*/ 38 h 491"/>
                <a:gd name="T82" fmla="*/ 62 w 263"/>
                <a:gd name="T83" fmla="*/ 0 h 491"/>
                <a:gd name="T84" fmla="*/ 48 w 263"/>
                <a:gd name="T85" fmla="*/ 8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3" h="491">
                  <a:moveTo>
                    <a:pt x="48" y="8"/>
                  </a:moveTo>
                  <a:lnTo>
                    <a:pt x="48" y="8"/>
                  </a:lnTo>
                  <a:lnTo>
                    <a:pt x="41" y="32"/>
                  </a:lnTo>
                  <a:lnTo>
                    <a:pt x="30" y="48"/>
                  </a:lnTo>
                  <a:lnTo>
                    <a:pt x="29" y="67"/>
                  </a:lnTo>
                  <a:lnTo>
                    <a:pt x="31" y="87"/>
                  </a:lnTo>
                  <a:lnTo>
                    <a:pt x="32" y="104"/>
                  </a:lnTo>
                  <a:lnTo>
                    <a:pt x="36" y="116"/>
                  </a:lnTo>
                  <a:lnTo>
                    <a:pt x="50" y="124"/>
                  </a:lnTo>
                  <a:lnTo>
                    <a:pt x="60" y="120"/>
                  </a:lnTo>
                  <a:lnTo>
                    <a:pt x="61" y="129"/>
                  </a:lnTo>
                  <a:lnTo>
                    <a:pt x="55" y="140"/>
                  </a:lnTo>
                  <a:lnTo>
                    <a:pt x="31" y="172"/>
                  </a:lnTo>
                  <a:lnTo>
                    <a:pt x="18" y="186"/>
                  </a:lnTo>
                  <a:lnTo>
                    <a:pt x="11" y="206"/>
                  </a:lnTo>
                  <a:lnTo>
                    <a:pt x="9" y="226"/>
                  </a:lnTo>
                  <a:lnTo>
                    <a:pt x="8" y="244"/>
                  </a:lnTo>
                  <a:lnTo>
                    <a:pt x="8" y="271"/>
                  </a:lnTo>
                  <a:lnTo>
                    <a:pt x="9" y="299"/>
                  </a:lnTo>
                  <a:lnTo>
                    <a:pt x="8" y="317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14" y="338"/>
                  </a:lnTo>
                  <a:lnTo>
                    <a:pt x="19" y="353"/>
                  </a:lnTo>
                  <a:lnTo>
                    <a:pt x="18" y="371"/>
                  </a:lnTo>
                  <a:lnTo>
                    <a:pt x="21" y="387"/>
                  </a:lnTo>
                  <a:lnTo>
                    <a:pt x="26" y="401"/>
                  </a:lnTo>
                  <a:lnTo>
                    <a:pt x="40" y="400"/>
                  </a:lnTo>
                  <a:lnTo>
                    <a:pt x="52" y="391"/>
                  </a:lnTo>
                  <a:lnTo>
                    <a:pt x="63" y="402"/>
                  </a:lnTo>
                  <a:lnTo>
                    <a:pt x="76" y="419"/>
                  </a:lnTo>
                  <a:lnTo>
                    <a:pt x="86" y="430"/>
                  </a:lnTo>
                  <a:lnTo>
                    <a:pt x="90" y="444"/>
                  </a:lnTo>
                  <a:lnTo>
                    <a:pt x="94" y="459"/>
                  </a:lnTo>
                  <a:lnTo>
                    <a:pt x="110" y="464"/>
                  </a:lnTo>
                  <a:lnTo>
                    <a:pt x="115" y="480"/>
                  </a:lnTo>
                  <a:lnTo>
                    <a:pt x="126" y="490"/>
                  </a:lnTo>
                  <a:lnTo>
                    <a:pt x="146" y="485"/>
                  </a:lnTo>
                  <a:lnTo>
                    <a:pt x="157" y="476"/>
                  </a:lnTo>
                  <a:lnTo>
                    <a:pt x="167" y="459"/>
                  </a:lnTo>
                  <a:lnTo>
                    <a:pt x="178" y="443"/>
                  </a:lnTo>
                  <a:lnTo>
                    <a:pt x="187" y="427"/>
                  </a:lnTo>
                  <a:lnTo>
                    <a:pt x="197" y="410"/>
                  </a:lnTo>
                  <a:lnTo>
                    <a:pt x="207" y="394"/>
                  </a:lnTo>
                  <a:lnTo>
                    <a:pt x="221" y="392"/>
                  </a:lnTo>
                  <a:lnTo>
                    <a:pt x="231" y="377"/>
                  </a:lnTo>
                  <a:lnTo>
                    <a:pt x="245" y="374"/>
                  </a:lnTo>
                  <a:lnTo>
                    <a:pt x="254" y="353"/>
                  </a:lnTo>
                  <a:lnTo>
                    <a:pt x="260" y="328"/>
                  </a:lnTo>
                  <a:lnTo>
                    <a:pt x="260" y="328"/>
                  </a:lnTo>
                  <a:lnTo>
                    <a:pt x="260" y="328"/>
                  </a:lnTo>
                  <a:lnTo>
                    <a:pt x="262" y="310"/>
                  </a:lnTo>
                  <a:lnTo>
                    <a:pt x="258" y="292"/>
                  </a:lnTo>
                  <a:lnTo>
                    <a:pt x="252" y="296"/>
                  </a:lnTo>
                  <a:lnTo>
                    <a:pt x="235" y="300"/>
                  </a:lnTo>
                  <a:lnTo>
                    <a:pt x="222" y="280"/>
                  </a:lnTo>
                  <a:lnTo>
                    <a:pt x="208" y="280"/>
                  </a:lnTo>
                  <a:lnTo>
                    <a:pt x="200" y="272"/>
                  </a:lnTo>
                  <a:lnTo>
                    <a:pt x="196" y="249"/>
                  </a:lnTo>
                  <a:lnTo>
                    <a:pt x="190" y="235"/>
                  </a:lnTo>
                  <a:lnTo>
                    <a:pt x="188" y="219"/>
                  </a:lnTo>
                  <a:lnTo>
                    <a:pt x="185" y="201"/>
                  </a:lnTo>
                  <a:lnTo>
                    <a:pt x="180" y="181"/>
                  </a:lnTo>
                  <a:lnTo>
                    <a:pt x="178" y="156"/>
                  </a:lnTo>
                  <a:lnTo>
                    <a:pt x="176" y="133"/>
                  </a:lnTo>
                  <a:lnTo>
                    <a:pt x="167" y="108"/>
                  </a:lnTo>
                  <a:lnTo>
                    <a:pt x="158" y="92"/>
                  </a:lnTo>
                  <a:lnTo>
                    <a:pt x="160" y="88"/>
                  </a:lnTo>
                  <a:lnTo>
                    <a:pt x="162" y="74"/>
                  </a:lnTo>
                  <a:lnTo>
                    <a:pt x="162" y="66"/>
                  </a:lnTo>
                  <a:lnTo>
                    <a:pt x="159" y="61"/>
                  </a:lnTo>
                  <a:lnTo>
                    <a:pt x="150" y="61"/>
                  </a:lnTo>
                  <a:lnTo>
                    <a:pt x="137" y="66"/>
                  </a:lnTo>
                  <a:lnTo>
                    <a:pt x="128" y="65"/>
                  </a:lnTo>
                  <a:lnTo>
                    <a:pt x="122" y="56"/>
                  </a:lnTo>
                  <a:lnTo>
                    <a:pt x="102" y="33"/>
                  </a:lnTo>
                  <a:lnTo>
                    <a:pt x="93" y="33"/>
                  </a:lnTo>
                  <a:lnTo>
                    <a:pt x="82" y="40"/>
                  </a:lnTo>
                  <a:lnTo>
                    <a:pt x="70" y="44"/>
                  </a:lnTo>
                  <a:lnTo>
                    <a:pt x="66" y="38"/>
                  </a:lnTo>
                  <a:lnTo>
                    <a:pt x="63" y="22"/>
                  </a:lnTo>
                  <a:lnTo>
                    <a:pt x="62" y="0"/>
                  </a:lnTo>
                  <a:lnTo>
                    <a:pt x="48" y="6"/>
                  </a:lnTo>
                  <a:lnTo>
                    <a:pt x="48" y="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99" name="Freeform 34">
              <a:extLst>
                <a:ext uri="{FF2B5EF4-FFF2-40B4-BE49-F238E27FC236}">
                  <a16:creationId xmlns:a16="http://schemas.microsoft.com/office/drawing/2014/main" id="{638395E7-791E-45CC-8C96-205F3396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688"/>
              <a:ext cx="353" cy="495"/>
            </a:xfrm>
            <a:custGeom>
              <a:avLst/>
              <a:gdLst>
                <a:gd name="T0" fmla="*/ 144 w 353"/>
                <a:gd name="T1" fmla="*/ 0 h 495"/>
                <a:gd name="T2" fmla="*/ 124 w 353"/>
                <a:gd name="T3" fmla="*/ 33 h 495"/>
                <a:gd name="T4" fmla="*/ 102 w 353"/>
                <a:gd name="T5" fmla="*/ 59 h 495"/>
                <a:gd name="T6" fmla="*/ 76 w 353"/>
                <a:gd name="T7" fmla="*/ 68 h 495"/>
                <a:gd name="T8" fmla="*/ 60 w 353"/>
                <a:gd name="T9" fmla="*/ 90 h 495"/>
                <a:gd name="T10" fmla="*/ 49 w 353"/>
                <a:gd name="T11" fmla="*/ 106 h 495"/>
                <a:gd name="T12" fmla="*/ 47 w 353"/>
                <a:gd name="T13" fmla="*/ 125 h 495"/>
                <a:gd name="T14" fmla="*/ 35 w 353"/>
                <a:gd name="T15" fmla="*/ 153 h 495"/>
                <a:gd name="T16" fmla="*/ 13 w 353"/>
                <a:gd name="T17" fmla="*/ 179 h 495"/>
                <a:gd name="T18" fmla="*/ 15 w 353"/>
                <a:gd name="T19" fmla="*/ 212 h 495"/>
                <a:gd name="T20" fmla="*/ 20 w 353"/>
                <a:gd name="T21" fmla="*/ 253 h 495"/>
                <a:gd name="T22" fmla="*/ 31 w 353"/>
                <a:gd name="T23" fmla="*/ 291 h 495"/>
                <a:gd name="T24" fmla="*/ 54 w 353"/>
                <a:gd name="T25" fmla="*/ 318 h 495"/>
                <a:gd name="T26" fmla="*/ 48 w 353"/>
                <a:gd name="T27" fmla="*/ 350 h 495"/>
                <a:gd name="T28" fmla="*/ 23 w 353"/>
                <a:gd name="T29" fmla="*/ 340 h 495"/>
                <a:gd name="T30" fmla="*/ 2 w 353"/>
                <a:gd name="T31" fmla="*/ 365 h 495"/>
                <a:gd name="T32" fmla="*/ 11 w 353"/>
                <a:gd name="T33" fmla="*/ 396 h 495"/>
                <a:gd name="T34" fmla="*/ 37 w 353"/>
                <a:gd name="T35" fmla="*/ 412 h 495"/>
                <a:gd name="T36" fmla="*/ 64 w 353"/>
                <a:gd name="T37" fmla="*/ 428 h 495"/>
                <a:gd name="T38" fmla="*/ 72 w 353"/>
                <a:gd name="T39" fmla="*/ 458 h 495"/>
                <a:gd name="T40" fmla="*/ 98 w 353"/>
                <a:gd name="T41" fmla="*/ 466 h 495"/>
                <a:gd name="T42" fmla="*/ 116 w 353"/>
                <a:gd name="T43" fmla="*/ 479 h 495"/>
                <a:gd name="T44" fmla="*/ 142 w 353"/>
                <a:gd name="T45" fmla="*/ 468 h 495"/>
                <a:gd name="T46" fmla="*/ 164 w 353"/>
                <a:gd name="T47" fmla="*/ 470 h 495"/>
                <a:gd name="T48" fmla="*/ 194 w 353"/>
                <a:gd name="T49" fmla="*/ 494 h 495"/>
                <a:gd name="T50" fmla="*/ 215 w 353"/>
                <a:gd name="T51" fmla="*/ 489 h 495"/>
                <a:gd name="T52" fmla="*/ 240 w 353"/>
                <a:gd name="T53" fmla="*/ 478 h 495"/>
                <a:gd name="T54" fmla="*/ 250 w 353"/>
                <a:gd name="T55" fmla="*/ 436 h 495"/>
                <a:gd name="T56" fmla="*/ 276 w 353"/>
                <a:gd name="T57" fmla="*/ 424 h 495"/>
                <a:gd name="T58" fmla="*/ 309 w 353"/>
                <a:gd name="T59" fmla="*/ 437 h 495"/>
                <a:gd name="T60" fmla="*/ 319 w 353"/>
                <a:gd name="T61" fmla="*/ 421 h 495"/>
                <a:gd name="T62" fmla="*/ 334 w 353"/>
                <a:gd name="T63" fmla="*/ 374 h 495"/>
                <a:gd name="T64" fmla="*/ 352 w 353"/>
                <a:gd name="T65" fmla="*/ 333 h 495"/>
                <a:gd name="T66" fmla="*/ 349 w 353"/>
                <a:gd name="T67" fmla="*/ 325 h 495"/>
                <a:gd name="T68" fmla="*/ 332 w 353"/>
                <a:gd name="T69" fmla="*/ 293 h 495"/>
                <a:gd name="T70" fmla="*/ 312 w 353"/>
                <a:gd name="T71" fmla="*/ 273 h 495"/>
                <a:gd name="T72" fmla="*/ 279 w 353"/>
                <a:gd name="T73" fmla="*/ 234 h 495"/>
                <a:gd name="T74" fmla="*/ 251 w 353"/>
                <a:gd name="T75" fmla="*/ 192 h 495"/>
                <a:gd name="T76" fmla="*/ 215 w 353"/>
                <a:gd name="T77" fmla="*/ 145 h 495"/>
                <a:gd name="T78" fmla="*/ 188 w 353"/>
                <a:gd name="T79" fmla="*/ 103 h 495"/>
                <a:gd name="T80" fmla="*/ 169 w 353"/>
                <a:gd name="T81" fmla="*/ 64 h 495"/>
                <a:gd name="T82" fmla="*/ 152 w 353"/>
                <a:gd name="T83" fmla="*/ 30 h 495"/>
                <a:gd name="T84" fmla="*/ 148 w 353"/>
                <a:gd name="T85" fmla="*/ 16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3" h="495">
                  <a:moveTo>
                    <a:pt x="144" y="0"/>
                  </a:moveTo>
                  <a:lnTo>
                    <a:pt x="144" y="0"/>
                  </a:lnTo>
                  <a:lnTo>
                    <a:pt x="131" y="10"/>
                  </a:lnTo>
                  <a:lnTo>
                    <a:pt x="124" y="33"/>
                  </a:lnTo>
                  <a:lnTo>
                    <a:pt x="111" y="42"/>
                  </a:lnTo>
                  <a:lnTo>
                    <a:pt x="102" y="59"/>
                  </a:lnTo>
                  <a:lnTo>
                    <a:pt x="88" y="60"/>
                  </a:lnTo>
                  <a:lnTo>
                    <a:pt x="76" y="68"/>
                  </a:lnTo>
                  <a:lnTo>
                    <a:pt x="74" y="88"/>
                  </a:lnTo>
                  <a:lnTo>
                    <a:pt x="60" y="90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7" y="112"/>
                  </a:lnTo>
                  <a:lnTo>
                    <a:pt x="47" y="125"/>
                  </a:lnTo>
                  <a:lnTo>
                    <a:pt x="46" y="144"/>
                  </a:lnTo>
                  <a:lnTo>
                    <a:pt x="35" y="153"/>
                  </a:lnTo>
                  <a:lnTo>
                    <a:pt x="25" y="169"/>
                  </a:lnTo>
                  <a:lnTo>
                    <a:pt x="13" y="179"/>
                  </a:lnTo>
                  <a:lnTo>
                    <a:pt x="11" y="197"/>
                  </a:lnTo>
                  <a:lnTo>
                    <a:pt x="15" y="212"/>
                  </a:lnTo>
                  <a:lnTo>
                    <a:pt x="22" y="234"/>
                  </a:lnTo>
                  <a:lnTo>
                    <a:pt x="20" y="253"/>
                  </a:lnTo>
                  <a:lnTo>
                    <a:pt x="25" y="268"/>
                  </a:lnTo>
                  <a:lnTo>
                    <a:pt x="31" y="291"/>
                  </a:lnTo>
                  <a:lnTo>
                    <a:pt x="41" y="301"/>
                  </a:lnTo>
                  <a:lnTo>
                    <a:pt x="54" y="318"/>
                  </a:lnTo>
                  <a:lnTo>
                    <a:pt x="58" y="333"/>
                  </a:lnTo>
                  <a:lnTo>
                    <a:pt x="48" y="350"/>
                  </a:lnTo>
                  <a:lnTo>
                    <a:pt x="34" y="352"/>
                  </a:lnTo>
                  <a:lnTo>
                    <a:pt x="23" y="340"/>
                  </a:lnTo>
                  <a:lnTo>
                    <a:pt x="9" y="342"/>
                  </a:lnTo>
                  <a:lnTo>
                    <a:pt x="2" y="365"/>
                  </a:lnTo>
                  <a:lnTo>
                    <a:pt x="0" y="385"/>
                  </a:lnTo>
                  <a:lnTo>
                    <a:pt x="11" y="396"/>
                  </a:lnTo>
                  <a:lnTo>
                    <a:pt x="21" y="406"/>
                  </a:lnTo>
                  <a:lnTo>
                    <a:pt x="37" y="412"/>
                  </a:lnTo>
                  <a:lnTo>
                    <a:pt x="54" y="418"/>
                  </a:lnTo>
                  <a:lnTo>
                    <a:pt x="64" y="428"/>
                  </a:lnTo>
                  <a:lnTo>
                    <a:pt x="68" y="443"/>
                  </a:lnTo>
                  <a:lnTo>
                    <a:pt x="72" y="458"/>
                  </a:lnTo>
                  <a:lnTo>
                    <a:pt x="83" y="468"/>
                  </a:lnTo>
                  <a:lnTo>
                    <a:pt x="98" y="466"/>
                  </a:lnTo>
                  <a:lnTo>
                    <a:pt x="102" y="480"/>
                  </a:lnTo>
                  <a:lnTo>
                    <a:pt x="116" y="479"/>
                  </a:lnTo>
                  <a:lnTo>
                    <a:pt x="130" y="478"/>
                  </a:lnTo>
                  <a:lnTo>
                    <a:pt x="142" y="468"/>
                  </a:lnTo>
                  <a:lnTo>
                    <a:pt x="154" y="461"/>
                  </a:lnTo>
                  <a:lnTo>
                    <a:pt x="164" y="470"/>
                  </a:lnTo>
                  <a:lnTo>
                    <a:pt x="176" y="480"/>
                  </a:lnTo>
                  <a:lnTo>
                    <a:pt x="194" y="494"/>
                  </a:lnTo>
                  <a:lnTo>
                    <a:pt x="200" y="490"/>
                  </a:lnTo>
                  <a:lnTo>
                    <a:pt x="215" y="489"/>
                  </a:lnTo>
                  <a:lnTo>
                    <a:pt x="227" y="480"/>
                  </a:lnTo>
                  <a:lnTo>
                    <a:pt x="240" y="478"/>
                  </a:lnTo>
                  <a:lnTo>
                    <a:pt x="243" y="458"/>
                  </a:lnTo>
                  <a:lnTo>
                    <a:pt x="250" y="436"/>
                  </a:lnTo>
                  <a:lnTo>
                    <a:pt x="260" y="419"/>
                  </a:lnTo>
                  <a:lnTo>
                    <a:pt x="276" y="424"/>
                  </a:lnTo>
                  <a:lnTo>
                    <a:pt x="293" y="432"/>
                  </a:lnTo>
                  <a:lnTo>
                    <a:pt x="309" y="437"/>
                  </a:lnTo>
                  <a:lnTo>
                    <a:pt x="317" y="440"/>
                  </a:lnTo>
                  <a:lnTo>
                    <a:pt x="319" y="421"/>
                  </a:lnTo>
                  <a:lnTo>
                    <a:pt x="327" y="397"/>
                  </a:lnTo>
                  <a:lnTo>
                    <a:pt x="334" y="374"/>
                  </a:lnTo>
                  <a:lnTo>
                    <a:pt x="342" y="350"/>
                  </a:lnTo>
                  <a:lnTo>
                    <a:pt x="352" y="333"/>
                  </a:lnTo>
                  <a:lnTo>
                    <a:pt x="349" y="325"/>
                  </a:lnTo>
                  <a:lnTo>
                    <a:pt x="349" y="325"/>
                  </a:lnTo>
                  <a:lnTo>
                    <a:pt x="345" y="311"/>
                  </a:lnTo>
                  <a:lnTo>
                    <a:pt x="332" y="293"/>
                  </a:lnTo>
                  <a:lnTo>
                    <a:pt x="328" y="279"/>
                  </a:lnTo>
                  <a:lnTo>
                    <a:pt x="312" y="273"/>
                  </a:lnTo>
                  <a:lnTo>
                    <a:pt x="297" y="249"/>
                  </a:lnTo>
                  <a:lnTo>
                    <a:pt x="279" y="234"/>
                  </a:lnTo>
                  <a:lnTo>
                    <a:pt x="265" y="216"/>
                  </a:lnTo>
                  <a:lnTo>
                    <a:pt x="251" y="192"/>
                  </a:lnTo>
                  <a:lnTo>
                    <a:pt x="229" y="164"/>
                  </a:lnTo>
                  <a:lnTo>
                    <a:pt x="215" y="145"/>
                  </a:lnTo>
                  <a:lnTo>
                    <a:pt x="195" y="125"/>
                  </a:lnTo>
                  <a:lnTo>
                    <a:pt x="188" y="103"/>
                  </a:lnTo>
                  <a:lnTo>
                    <a:pt x="176" y="86"/>
                  </a:lnTo>
                  <a:lnTo>
                    <a:pt x="169" y="64"/>
                  </a:lnTo>
                  <a:lnTo>
                    <a:pt x="163" y="42"/>
                  </a:lnTo>
                  <a:lnTo>
                    <a:pt x="152" y="3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4" y="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100" name="Freeform 35">
              <a:extLst>
                <a:ext uri="{FF2B5EF4-FFF2-40B4-BE49-F238E27FC236}">
                  <a16:creationId xmlns:a16="http://schemas.microsoft.com/office/drawing/2014/main" id="{29B4970F-3297-421F-9961-41CFB7A11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80"/>
              <a:ext cx="524" cy="636"/>
            </a:xfrm>
            <a:custGeom>
              <a:avLst/>
              <a:gdLst>
                <a:gd name="T0" fmla="*/ 48 w 524"/>
                <a:gd name="T1" fmla="*/ 248 h 636"/>
                <a:gd name="T2" fmla="*/ 75 w 524"/>
                <a:gd name="T3" fmla="*/ 298 h 636"/>
                <a:gd name="T4" fmla="*/ 104 w 524"/>
                <a:gd name="T5" fmla="*/ 341 h 636"/>
                <a:gd name="T6" fmla="*/ 140 w 524"/>
                <a:gd name="T7" fmla="*/ 361 h 636"/>
                <a:gd name="T8" fmla="*/ 164 w 524"/>
                <a:gd name="T9" fmla="*/ 397 h 636"/>
                <a:gd name="T10" fmla="*/ 178 w 524"/>
                <a:gd name="T11" fmla="*/ 440 h 636"/>
                <a:gd name="T12" fmla="*/ 213 w 524"/>
                <a:gd name="T13" fmla="*/ 487 h 636"/>
                <a:gd name="T14" fmla="*/ 238 w 524"/>
                <a:gd name="T15" fmla="*/ 522 h 636"/>
                <a:gd name="T16" fmla="*/ 279 w 524"/>
                <a:gd name="T17" fmla="*/ 564 h 636"/>
                <a:gd name="T18" fmla="*/ 321 w 524"/>
                <a:gd name="T19" fmla="*/ 578 h 636"/>
                <a:gd name="T20" fmla="*/ 347 w 524"/>
                <a:gd name="T21" fmla="*/ 614 h 636"/>
                <a:gd name="T22" fmla="*/ 376 w 524"/>
                <a:gd name="T23" fmla="*/ 617 h 636"/>
                <a:gd name="T24" fmla="*/ 417 w 524"/>
                <a:gd name="T25" fmla="*/ 606 h 636"/>
                <a:gd name="T26" fmla="*/ 456 w 524"/>
                <a:gd name="T27" fmla="*/ 612 h 636"/>
                <a:gd name="T28" fmla="*/ 493 w 524"/>
                <a:gd name="T29" fmla="*/ 614 h 636"/>
                <a:gd name="T30" fmla="*/ 505 w 524"/>
                <a:gd name="T31" fmla="*/ 604 h 636"/>
                <a:gd name="T32" fmla="*/ 518 w 524"/>
                <a:gd name="T33" fmla="*/ 550 h 636"/>
                <a:gd name="T34" fmla="*/ 512 w 524"/>
                <a:gd name="T35" fmla="*/ 502 h 636"/>
                <a:gd name="T36" fmla="*/ 523 w 524"/>
                <a:gd name="T37" fmla="*/ 492 h 636"/>
                <a:gd name="T38" fmla="*/ 518 w 524"/>
                <a:gd name="T39" fmla="*/ 451 h 636"/>
                <a:gd name="T40" fmla="*/ 512 w 524"/>
                <a:gd name="T41" fmla="*/ 402 h 636"/>
                <a:gd name="T42" fmla="*/ 481 w 524"/>
                <a:gd name="T43" fmla="*/ 378 h 636"/>
                <a:gd name="T44" fmla="*/ 447 w 524"/>
                <a:gd name="T45" fmla="*/ 386 h 636"/>
                <a:gd name="T46" fmla="*/ 415 w 524"/>
                <a:gd name="T47" fmla="*/ 374 h 636"/>
                <a:gd name="T48" fmla="*/ 385 w 524"/>
                <a:gd name="T49" fmla="*/ 351 h 636"/>
                <a:gd name="T50" fmla="*/ 354 w 524"/>
                <a:gd name="T51" fmla="*/ 320 h 636"/>
                <a:gd name="T52" fmla="*/ 317 w 524"/>
                <a:gd name="T53" fmla="*/ 293 h 636"/>
                <a:gd name="T54" fmla="*/ 340 w 524"/>
                <a:gd name="T55" fmla="*/ 248 h 636"/>
                <a:gd name="T56" fmla="*/ 375 w 524"/>
                <a:gd name="T57" fmla="*/ 241 h 636"/>
                <a:gd name="T58" fmla="*/ 348 w 524"/>
                <a:gd name="T59" fmla="*/ 199 h 636"/>
                <a:gd name="T60" fmla="*/ 339 w 524"/>
                <a:gd name="T61" fmla="*/ 142 h 636"/>
                <a:gd name="T62" fmla="*/ 330 w 524"/>
                <a:gd name="T63" fmla="*/ 87 h 636"/>
                <a:gd name="T64" fmla="*/ 363 w 524"/>
                <a:gd name="T65" fmla="*/ 52 h 636"/>
                <a:gd name="T66" fmla="*/ 366 w 524"/>
                <a:gd name="T67" fmla="*/ 14 h 636"/>
                <a:gd name="T68" fmla="*/ 348 w 524"/>
                <a:gd name="T69" fmla="*/ 0 h 636"/>
                <a:gd name="T70" fmla="*/ 328 w 524"/>
                <a:gd name="T71" fmla="*/ 26 h 636"/>
                <a:gd name="T72" fmla="*/ 295 w 524"/>
                <a:gd name="T73" fmla="*/ 65 h 636"/>
                <a:gd name="T74" fmla="*/ 261 w 524"/>
                <a:gd name="T75" fmla="*/ 100 h 636"/>
                <a:gd name="T76" fmla="*/ 231 w 524"/>
                <a:gd name="T77" fmla="*/ 148 h 636"/>
                <a:gd name="T78" fmla="*/ 189 w 524"/>
                <a:gd name="T79" fmla="*/ 152 h 636"/>
                <a:gd name="T80" fmla="*/ 164 w 524"/>
                <a:gd name="T81" fmla="*/ 117 h 636"/>
                <a:gd name="T82" fmla="*/ 137 w 524"/>
                <a:gd name="T83" fmla="*/ 75 h 636"/>
                <a:gd name="T84" fmla="*/ 100 w 524"/>
                <a:gd name="T85" fmla="*/ 74 h 636"/>
                <a:gd name="T86" fmla="*/ 93 w 524"/>
                <a:gd name="T87" fmla="*/ 26 h 636"/>
                <a:gd name="T88" fmla="*/ 74 w 524"/>
                <a:gd name="T89" fmla="*/ 12 h 636"/>
                <a:gd name="T90" fmla="*/ 68 w 524"/>
                <a:gd name="T91" fmla="*/ 45 h 636"/>
                <a:gd name="T92" fmla="*/ 52 w 524"/>
                <a:gd name="T93" fmla="*/ 112 h 636"/>
                <a:gd name="T94" fmla="*/ 36 w 524"/>
                <a:gd name="T95" fmla="*/ 158 h 636"/>
                <a:gd name="T96" fmla="*/ 10 w 524"/>
                <a:gd name="T97" fmla="*/ 195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4" h="636">
                  <a:moveTo>
                    <a:pt x="16" y="218"/>
                  </a:moveTo>
                  <a:lnTo>
                    <a:pt x="33" y="223"/>
                  </a:lnTo>
                  <a:lnTo>
                    <a:pt x="48" y="248"/>
                  </a:lnTo>
                  <a:lnTo>
                    <a:pt x="60" y="266"/>
                  </a:lnTo>
                  <a:lnTo>
                    <a:pt x="67" y="290"/>
                  </a:lnTo>
                  <a:lnTo>
                    <a:pt x="75" y="298"/>
                  </a:lnTo>
                  <a:lnTo>
                    <a:pt x="85" y="319"/>
                  </a:lnTo>
                  <a:lnTo>
                    <a:pt x="97" y="330"/>
                  </a:lnTo>
                  <a:lnTo>
                    <a:pt x="104" y="341"/>
                  </a:lnTo>
                  <a:lnTo>
                    <a:pt x="121" y="348"/>
                  </a:lnTo>
                  <a:lnTo>
                    <a:pt x="132" y="359"/>
                  </a:lnTo>
                  <a:lnTo>
                    <a:pt x="140" y="361"/>
                  </a:lnTo>
                  <a:lnTo>
                    <a:pt x="144" y="376"/>
                  </a:lnTo>
                  <a:lnTo>
                    <a:pt x="154" y="386"/>
                  </a:lnTo>
                  <a:lnTo>
                    <a:pt x="164" y="397"/>
                  </a:lnTo>
                  <a:lnTo>
                    <a:pt x="169" y="411"/>
                  </a:lnTo>
                  <a:lnTo>
                    <a:pt x="173" y="426"/>
                  </a:lnTo>
                  <a:lnTo>
                    <a:pt x="178" y="440"/>
                  </a:lnTo>
                  <a:lnTo>
                    <a:pt x="191" y="458"/>
                  </a:lnTo>
                  <a:lnTo>
                    <a:pt x="203" y="476"/>
                  </a:lnTo>
                  <a:lnTo>
                    <a:pt x="213" y="487"/>
                  </a:lnTo>
                  <a:lnTo>
                    <a:pt x="224" y="496"/>
                  </a:lnTo>
                  <a:lnTo>
                    <a:pt x="234" y="507"/>
                  </a:lnTo>
                  <a:lnTo>
                    <a:pt x="238" y="522"/>
                  </a:lnTo>
                  <a:lnTo>
                    <a:pt x="254" y="548"/>
                  </a:lnTo>
                  <a:lnTo>
                    <a:pt x="266" y="565"/>
                  </a:lnTo>
                  <a:lnTo>
                    <a:pt x="279" y="564"/>
                  </a:lnTo>
                  <a:lnTo>
                    <a:pt x="292" y="581"/>
                  </a:lnTo>
                  <a:lnTo>
                    <a:pt x="305" y="572"/>
                  </a:lnTo>
                  <a:lnTo>
                    <a:pt x="321" y="578"/>
                  </a:lnTo>
                  <a:lnTo>
                    <a:pt x="332" y="588"/>
                  </a:lnTo>
                  <a:lnTo>
                    <a:pt x="336" y="603"/>
                  </a:lnTo>
                  <a:lnTo>
                    <a:pt x="347" y="614"/>
                  </a:lnTo>
                  <a:lnTo>
                    <a:pt x="353" y="635"/>
                  </a:lnTo>
                  <a:lnTo>
                    <a:pt x="367" y="634"/>
                  </a:lnTo>
                  <a:lnTo>
                    <a:pt x="376" y="617"/>
                  </a:lnTo>
                  <a:lnTo>
                    <a:pt x="389" y="608"/>
                  </a:lnTo>
                  <a:lnTo>
                    <a:pt x="403" y="607"/>
                  </a:lnTo>
                  <a:lnTo>
                    <a:pt x="417" y="606"/>
                  </a:lnTo>
                  <a:lnTo>
                    <a:pt x="434" y="612"/>
                  </a:lnTo>
                  <a:lnTo>
                    <a:pt x="444" y="622"/>
                  </a:lnTo>
                  <a:lnTo>
                    <a:pt x="456" y="612"/>
                  </a:lnTo>
                  <a:lnTo>
                    <a:pt x="466" y="597"/>
                  </a:lnTo>
                  <a:lnTo>
                    <a:pt x="483" y="603"/>
                  </a:lnTo>
                  <a:lnTo>
                    <a:pt x="493" y="614"/>
                  </a:lnTo>
                  <a:lnTo>
                    <a:pt x="493" y="614"/>
                  </a:lnTo>
                  <a:lnTo>
                    <a:pt x="493" y="614"/>
                  </a:lnTo>
                  <a:lnTo>
                    <a:pt x="505" y="604"/>
                  </a:lnTo>
                  <a:lnTo>
                    <a:pt x="514" y="588"/>
                  </a:lnTo>
                  <a:lnTo>
                    <a:pt x="516" y="568"/>
                  </a:lnTo>
                  <a:lnTo>
                    <a:pt x="518" y="550"/>
                  </a:lnTo>
                  <a:lnTo>
                    <a:pt x="514" y="534"/>
                  </a:lnTo>
                  <a:lnTo>
                    <a:pt x="509" y="520"/>
                  </a:lnTo>
                  <a:lnTo>
                    <a:pt x="512" y="502"/>
                  </a:lnTo>
                  <a:lnTo>
                    <a:pt x="517" y="497"/>
                  </a:lnTo>
                  <a:lnTo>
                    <a:pt x="523" y="492"/>
                  </a:lnTo>
                  <a:lnTo>
                    <a:pt x="523" y="492"/>
                  </a:lnTo>
                  <a:lnTo>
                    <a:pt x="521" y="486"/>
                  </a:lnTo>
                  <a:lnTo>
                    <a:pt x="522" y="466"/>
                  </a:lnTo>
                  <a:lnTo>
                    <a:pt x="518" y="451"/>
                  </a:lnTo>
                  <a:lnTo>
                    <a:pt x="514" y="437"/>
                  </a:lnTo>
                  <a:lnTo>
                    <a:pt x="509" y="422"/>
                  </a:lnTo>
                  <a:lnTo>
                    <a:pt x="512" y="402"/>
                  </a:lnTo>
                  <a:lnTo>
                    <a:pt x="511" y="402"/>
                  </a:lnTo>
                  <a:lnTo>
                    <a:pt x="493" y="388"/>
                  </a:lnTo>
                  <a:lnTo>
                    <a:pt x="481" y="378"/>
                  </a:lnTo>
                  <a:lnTo>
                    <a:pt x="471" y="369"/>
                  </a:lnTo>
                  <a:lnTo>
                    <a:pt x="459" y="376"/>
                  </a:lnTo>
                  <a:lnTo>
                    <a:pt x="447" y="386"/>
                  </a:lnTo>
                  <a:lnTo>
                    <a:pt x="433" y="387"/>
                  </a:lnTo>
                  <a:lnTo>
                    <a:pt x="419" y="388"/>
                  </a:lnTo>
                  <a:lnTo>
                    <a:pt x="415" y="374"/>
                  </a:lnTo>
                  <a:lnTo>
                    <a:pt x="400" y="376"/>
                  </a:lnTo>
                  <a:lnTo>
                    <a:pt x="389" y="366"/>
                  </a:lnTo>
                  <a:lnTo>
                    <a:pt x="385" y="351"/>
                  </a:lnTo>
                  <a:lnTo>
                    <a:pt x="381" y="336"/>
                  </a:lnTo>
                  <a:lnTo>
                    <a:pt x="371" y="326"/>
                  </a:lnTo>
                  <a:lnTo>
                    <a:pt x="354" y="320"/>
                  </a:lnTo>
                  <a:lnTo>
                    <a:pt x="338" y="314"/>
                  </a:lnTo>
                  <a:lnTo>
                    <a:pt x="328" y="304"/>
                  </a:lnTo>
                  <a:lnTo>
                    <a:pt x="317" y="293"/>
                  </a:lnTo>
                  <a:lnTo>
                    <a:pt x="319" y="273"/>
                  </a:lnTo>
                  <a:lnTo>
                    <a:pt x="326" y="250"/>
                  </a:lnTo>
                  <a:lnTo>
                    <a:pt x="340" y="248"/>
                  </a:lnTo>
                  <a:lnTo>
                    <a:pt x="351" y="260"/>
                  </a:lnTo>
                  <a:lnTo>
                    <a:pt x="365" y="258"/>
                  </a:lnTo>
                  <a:lnTo>
                    <a:pt x="375" y="241"/>
                  </a:lnTo>
                  <a:lnTo>
                    <a:pt x="371" y="226"/>
                  </a:lnTo>
                  <a:lnTo>
                    <a:pt x="358" y="209"/>
                  </a:lnTo>
                  <a:lnTo>
                    <a:pt x="348" y="199"/>
                  </a:lnTo>
                  <a:lnTo>
                    <a:pt x="342" y="176"/>
                  </a:lnTo>
                  <a:lnTo>
                    <a:pt x="337" y="161"/>
                  </a:lnTo>
                  <a:lnTo>
                    <a:pt x="339" y="142"/>
                  </a:lnTo>
                  <a:lnTo>
                    <a:pt x="332" y="120"/>
                  </a:lnTo>
                  <a:lnTo>
                    <a:pt x="328" y="105"/>
                  </a:lnTo>
                  <a:lnTo>
                    <a:pt x="330" y="87"/>
                  </a:lnTo>
                  <a:lnTo>
                    <a:pt x="342" y="77"/>
                  </a:lnTo>
                  <a:lnTo>
                    <a:pt x="352" y="61"/>
                  </a:lnTo>
                  <a:lnTo>
                    <a:pt x="363" y="52"/>
                  </a:lnTo>
                  <a:lnTo>
                    <a:pt x="364" y="33"/>
                  </a:lnTo>
                  <a:lnTo>
                    <a:pt x="364" y="20"/>
                  </a:lnTo>
                  <a:lnTo>
                    <a:pt x="366" y="14"/>
                  </a:lnTo>
                  <a:lnTo>
                    <a:pt x="366" y="14"/>
                  </a:lnTo>
                  <a:lnTo>
                    <a:pt x="358" y="11"/>
                  </a:lnTo>
                  <a:lnTo>
                    <a:pt x="348" y="0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28" y="26"/>
                  </a:lnTo>
                  <a:lnTo>
                    <a:pt x="319" y="47"/>
                  </a:lnTo>
                  <a:lnTo>
                    <a:pt x="305" y="50"/>
                  </a:lnTo>
                  <a:lnTo>
                    <a:pt x="295" y="65"/>
                  </a:lnTo>
                  <a:lnTo>
                    <a:pt x="281" y="67"/>
                  </a:lnTo>
                  <a:lnTo>
                    <a:pt x="271" y="83"/>
                  </a:lnTo>
                  <a:lnTo>
                    <a:pt x="261" y="100"/>
                  </a:lnTo>
                  <a:lnTo>
                    <a:pt x="252" y="115"/>
                  </a:lnTo>
                  <a:lnTo>
                    <a:pt x="241" y="132"/>
                  </a:lnTo>
                  <a:lnTo>
                    <a:pt x="231" y="148"/>
                  </a:lnTo>
                  <a:lnTo>
                    <a:pt x="220" y="157"/>
                  </a:lnTo>
                  <a:lnTo>
                    <a:pt x="200" y="164"/>
                  </a:lnTo>
                  <a:lnTo>
                    <a:pt x="189" y="152"/>
                  </a:lnTo>
                  <a:lnTo>
                    <a:pt x="184" y="137"/>
                  </a:lnTo>
                  <a:lnTo>
                    <a:pt x="168" y="132"/>
                  </a:lnTo>
                  <a:lnTo>
                    <a:pt x="164" y="117"/>
                  </a:lnTo>
                  <a:lnTo>
                    <a:pt x="160" y="102"/>
                  </a:lnTo>
                  <a:lnTo>
                    <a:pt x="150" y="91"/>
                  </a:lnTo>
                  <a:lnTo>
                    <a:pt x="137" y="75"/>
                  </a:lnTo>
                  <a:lnTo>
                    <a:pt x="126" y="64"/>
                  </a:lnTo>
                  <a:lnTo>
                    <a:pt x="114" y="73"/>
                  </a:lnTo>
                  <a:lnTo>
                    <a:pt x="100" y="74"/>
                  </a:lnTo>
                  <a:lnTo>
                    <a:pt x="95" y="60"/>
                  </a:lnTo>
                  <a:lnTo>
                    <a:pt x="92" y="44"/>
                  </a:lnTo>
                  <a:lnTo>
                    <a:pt x="93" y="26"/>
                  </a:lnTo>
                  <a:lnTo>
                    <a:pt x="88" y="11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4"/>
                  </a:lnTo>
                  <a:lnTo>
                    <a:pt x="69" y="26"/>
                  </a:lnTo>
                  <a:lnTo>
                    <a:pt x="68" y="45"/>
                  </a:lnTo>
                  <a:lnTo>
                    <a:pt x="66" y="64"/>
                  </a:lnTo>
                  <a:lnTo>
                    <a:pt x="58" y="88"/>
                  </a:lnTo>
                  <a:lnTo>
                    <a:pt x="52" y="112"/>
                  </a:lnTo>
                  <a:lnTo>
                    <a:pt x="41" y="128"/>
                  </a:lnTo>
                  <a:lnTo>
                    <a:pt x="32" y="144"/>
                  </a:lnTo>
                  <a:lnTo>
                    <a:pt x="36" y="158"/>
                  </a:lnTo>
                  <a:lnTo>
                    <a:pt x="34" y="178"/>
                  </a:lnTo>
                  <a:lnTo>
                    <a:pt x="24" y="195"/>
                  </a:lnTo>
                  <a:lnTo>
                    <a:pt x="10" y="195"/>
                  </a:lnTo>
                  <a:lnTo>
                    <a:pt x="0" y="212"/>
                  </a:lnTo>
                  <a:lnTo>
                    <a:pt x="16" y="21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101" name="Freeform 36">
              <a:extLst>
                <a:ext uri="{FF2B5EF4-FFF2-40B4-BE49-F238E27FC236}">
                  <a16:creationId xmlns:a16="http://schemas.microsoft.com/office/drawing/2014/main" id="{830B4DD7-1B73-4701-8C7A-E68B66BA6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92"/>
              <a:ext cx="247" cy="381"/>
            </a:xfrm>
            <a:custGeom>
              <a:avLst/>
              <a:gdLst>
                <a:gd name="T0" fmla="*/ 198 w 247"/>
                <a:gd name="T1" fmla="*/ 12 h 381"/>
                <a:gd name="T2" fmla="*/ 170 w 247"/>
                <a:gd name="T3" fmla="*/ 17 h 381"/>
                <a:gd name="T4" fmla="*/ 142 w 247"/>
                <a:gd name="T5" fmla="*/ 0 h 381"/>
                <a:gd name="T6" fmla="*/ 116 w 247"/>
                <a:gd name="T7" fmla="*/ 10 h 381"/>
                <a:gd name="T8" fmla="*/ 88 w 247"/>
                <a:gd name="T9" fmla="*/ 12 h 381"/>
                <a:gd name="T10" fmla="*/ 72 w 247"/>
                <a:gd name="T11" fmla="*/ 35 h 381"/>
                <a:gd name="T12" fmla="*/ 52 w 247"/>
                <a:gd name="T13" fmla="*/ 66 h 381"/>
                <a:gd name="T14" fmla="*/ 28 w 247"/>
                <a:gd name="T15" fmla="*/ 84 h 381"/>
                <a:gd name="T16" fmla="*/ 19 w 247"/>
                <a:gd name="T17" fmla="*/ 127 h 381"/>
                <a:gd name="T18" fmla="*/ 0 w 247"/>
                <a:gd name="T19" fmla="*/ 159 h 381"/>
                <a:gd name="T20" fmla="*/ 22 w 247"/>
                <a:gd name="T21" fmla="*/ 188 h 381"/>
                <a:gd name="T22" fmla="*/ 33 w 247"/>
                <a:gd name="T23" fmla="*/ 224 h 381"/>
                <a:gd name="T24" fmla="*/ 18 w 247"/>
                <a:gd name="T25" fmla="*/ 272 h 381"/>
                <a:gd name="T26" fmla="*/ 35 w 247"/>
                <a:gd name="T27" fmla="*/ 304 h 381"/>
                <a:gd name="T28" fmla="*/ 45 w 247"/>
                <a:gd name="T29" fmla="*/ 340 h 381"/>
                <a:gd name="T30" fmla="*/ 82 w 247"/>
                <a:gd name="T31" fmla="*/ 341 h 381"/>
                <a:gd name="T32" fmla="*/ 113 w 247"/>
                <a:gd name="T33" fmla="*/ 318 h 381"/>
                <a:gd name="T34" fmla="*/ 138 w 247"/>
                <a:gd name="T35" fmla="*/ 355 h 381"/>
                <a:gd name="T36" fmla="*/ 152 w 247"/>
                <a:gd name="T37" fmla="*/ 380 h 381"/>
                <a:gd name="T38" fmla="*/ 172 w 247"/>
                <a:gd name="T39" fmla="*/ 347 h 381"/>
                <a:gd name="T40" fmla="*/ 197 w 247"/>
                <a:gd name="T41" fmla="*/ 356 h 381"/>
                <a:gd name="T42" fmla="*/ 224 w 247"/>
                <a:gd name="T43" fmla="*/ 345 h 381"/>
                <a:gd name="T44" fmla="*/ 243 w 247"/>
                <a:gd name="T45" fmla="*/ 314 h 381"/>
                <a:gd name="T46" fmla="*/ 246 w 247"/>
                <a:gd name="T47" fmla="*/ 274 h 381"/>
                <a:gd name="T48" fmla="*/ 222 w 247"/>
                <a:gd name="T49" fmla="*/ 266 h 381"/>
                <a:gd name="T50" fmla="*/ 212 w 247"/>
                <a:gd name="T51" fmla="*/ 236 h 381"/>
                <a:gd name="T52" fmla="*/ 230 w 247"/>
                <a:gd name="T53" fmla="*/ 196 h 381"/>
                <a:gd name="T54" fmla="*/ 228 w 247"/>
                <a:gd name="T55" fmla="*/ 163 h 381"/>
                <a:gd name="T56" fmla="*/ 209 w 247"/>
                <a:gd name="T57" fmla="*/ 149 h 381"/>
                <a:gd name="T58" fmla="*/ 188 w 247"/>
                <a:gd name="T59" fmla="*/ 129 h 381"/>
                <a:gd name="T60" fmla="*/ 199 w 247"/>
                <a:gd name="T61" fmla="*/ 93 h 381"/>
                <a:gd name="T62" fmla="*/ 222 w 247"/>
                <a:gd name="T63" fmla="*/ 68 h 381"/>
                <a:gd name="T64" fmla="*/ 224 w 247"/>
                <a:gd name="T65" fmla="*/ 30 h 381"/>
                <a:gd name="T66" fmla="*/ 218 w 247"/>
                <a:gd name="T67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" h="381">
                  <a:moveTo>
                    <a:pt x="218" y="8"/>
                  </a:moveTo>
                  <a:lnTo>
                    <a:pt x="198" y="12"/>
                  </a:lnTo>
                  <a:lnTo>
                    <a:pt x="182" y="7"/>
                  </a:lnTo>
                  <a:lnTo>
                    <a:pt x="170" y="17"/>
                  </a:lnTo>
                  <a:lnTo>
                    <a:pt x="156" y="18"/>
                  </a:lnTo>
                  <a:lnTo>
                    <a:pt x="142" y="0"/>
                  </a:lnTo>
                  <a:lnTo>
                    <a:pt x="129" y="2"/>
                  </a:lnTo>
                  <a:lnTo>
                    <a:pt x="116" y="10"/>
                  </a:lnTo>
                  <a:lnTo>
                    <a:pt x="100" y="5"/>
                  </a:lnTo>
                  <a:lnTo>
                    <a:pt x="88" y="12"/>
                  </a:lnTo>
                  <a:lnTo>
                    <a:pt x="74" y="15"/>
                  </a:lnTo>
                  <a:lnTo>
                    <a:pt x="72" y="35"/>
                  </a:lnTo>
                  <a:lnTo>
                    <a:pt x="60" y="43"/>
                  </a:lnTo>
                  <a:lnTo>
                    <a:pt x="52" y="66"/>
                  </a:lnTo>
                  <a:lnTo>
                    <a:pt x="43" y="82"/>
                  </a:lnTo>
                  <a:lnTo>
                    <a:pt x="28" y="84"/>
                  </a:lnTo>
                  <a:lnTo>
                    <a:pt x="21" y="108"/>
                  </a:lnTo>
                  <a:lnTo>
                    <a:pt x="19" y="127"/>
                  </a:lnTo>
                  <a:lnTo>
                    <a:pt x="7" y="136"/>
                  </a:lnTo>
                  <a:lnTo>
                    <a:pt x="0" y="159"/>
                  </a:lnTo>
                  <a:lnTo>
                    <a:pt x="12" y="178"/>
                  </a:lnTo>
                  <a:lnTo>
                    <a:pt x="22" y="188"/>
                  </a:lnTo>
                  <a:lnTo>
                    <a:pt x="28" y="210"/>
                  </a:lnTo>
                  <a:lnTo>
                    <a:pt x="33" y="224"/>
                  </a:lnTo>
                  <a:lnTo>
                    <a:pt x="26" y="248"/>
                  </a:lnTo>
                  <a:lnTo>
                    <a:pt x="18" y="272"/>
                  </a:lnTo>
                  <a:lnTo>
                    <a:pt x="31" y="290"/>
                  </a:lnTo>
                  <a:lnTo>
                    <a:pt x="35" y="304"/>
                  </a:lnTo>
                  <a:lnTo>
                    <a:pt x="42" y="326"/>
                  </a:lnTo>
                  <a:lnTo>
                    <a:pt x="45" y="340"/>
                  </a:lnTo>
                  <a:lnTo>
                    <a:pt x="62" y="348"/>
                  </a:lnTo>
                  <a:lnTo>
                    <a:pt x="82" y="341"/>
                  </a:lnTo>
                  <a:lnTo>
                    <a:pt x="92" y="326"/>
                  </a:lnTo>
                  <a:lnTo>
                    <a:pt x="113" y="318"/>
                  </a:lnTo>
                  <a:lnTo>
                    <a:pt x="123" y="329"/>
                  </a:lnTo>
                  <a:lnTo>
                    <a:pt x="138" y="355"/>
                  </a:lnTo>
                  <a:lnTo>
                    <a:pt x="149" y="366"/>
                  </a:lnTo>
                  <a:lnTo>
                    <a:pt x="152" y="380"/>
                  </a:lnTo>
                  <a:lnTo>
                    <a:pt x="160" y="356"/>
                  </a:lnTo>
                  <a:lnTo>
                    <a:pt x="172" y="347"/>
                  </a:lnTo>
                  <a:lnTo>
                    <a:pt x="187" y="346"/>
                  </a:lnTo>
                  <a:lnTo>
                    <a:pt x="197" y="356"/>
                  </a:lnTo>
                  <a:lnTo>
                    <a:pt x="209" y="348"/>
                  </a:lnTo>
                  <a:lnTo>
                    <a:pt x="224" y="345"/>
                  </a:lnTo>
                  <a:lnTo>
                    <a:pt x="233" y="329"/>
                  </a:lnTo>
                  <a:lnTo>
                    <a:pt x="243" y="314"/>
                  </a:lnTo>
                  <a:lnTo>
                    <a:pt x="244" y="295"/>
                  </a:lnTo>
                  <a:lnTo>
                    <a:pt x="246" y="274"/>
                  </a:lnTo>
                  <a:lnTo>
                    <a:pt x="236" y="264"/>
                  </a:lnTo>
                  <a:lnTo>
                    <a:pt x="222" y="266"/>
                  </a:lnTo>
                  <a:lnTo>
                    <a:pt x="217" y="251"/>
                  </a:lnTo>
                  <a:lnTo>
                    <a:pt x="212" y="236"/>
                  </a:lnTo>
                  <a:lnTo>
                    <a:pt x="223" y="220"/>
                  </a:lnTo>
                  <a:lnTo>
                    <a:pt x="230" y="196"/>
                  </a:lnTo>
                  <a:lnTo>
                    <a:pt x="232" y="177"/>
                  </a:lnTo>
                  <a:lnTo>
                    <a:pt x="228" y="163"/>
                  </a:lnTo>
                  <a:lnTo>
                    <a:pt x="223" y="147"/>
                  </a:lnTo>
                  <a:lnTo>
                    <a:pt x="209" y="149"/>
                  </a:lnTo>
                  <a:lnTo>
                    <a:pt x="198" y="139"/>
                  </a:lnTo>
                  <a:lnTo>
                    <a:pt x="188" y="129"/>
                  </a:lnTo>
                  <a:lnTo>
                    <a:pt x="190" y="110"/>
                  </a:lnTo>
                  <a:lnTo>
                    <a:pt x="199" y="93"/>
                  </a:lnTo>
                  <a:lnTo>
                    <a:pt x="212" y="85"/>
                  </a:lnTo>
                  <a:lnTo>
                    <a:pt x="222" y="68"/>
                  </a:lnTo>
                  <a:lnTo>
                    <a:pt x="229" y="45"/>
                  </a:lnTo>
                  <a:lnTo>
                    <a:pt x="224" y="30"/>
                  </a:lnTo>
                  <a:lnTo>
                    <a:pt x="223" y="22"/>
                  </a:lnTo>
                  <a:lnTo>
                    <a:pt x="218" y="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102" name="Freeform 37">
              <a:extLst>
                <a:ext uri="{FF2B5EF4-FFF2-40B4-BE49-F238E27FC236}">
                  <a16:creationId xmlns:a16="http://schemas.microsoft.com/office/drawing/2014/main" id="{613B61DC-9502-4306-9C36-055B2F726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35"/>
              <a:ext cx="372" cy="617"/>
            </a:xfrm>
            <a:custGeom>
              <a:avLst/>
              <a:gdLst>
                <a:gd name="T0" fmla="*/ 368 w 372"/>
                <a:gd name="T1" fmla="*/ 171 h 617"/>
                <a:gd name="T2" fmla="*/ 344 w 372"/>
                <a:gd name="T3" fmla="*/ 191 h 617"/>
                <a:gd name="T4" fmla="*/ 321 w 372"/>
                <a:gd name="T5" fmla="*/ 189 h 617"/>
                <a:gd name="T6" fmla="*/ 301 w 372"/>
                <a:gd name="T7" fmla="*/ 194 h 617"/>
                <a:gd name="T8" fmla="*/ 287 w 372"/>
                <a:gd name="T9" fmla="*/ 222 h 617"/>
                <a:gd name="T10" fmla="*/ 263 w 372"/>
                <a:gd name="T11" fmla="*/ 241 h 617"/>
                <a:gd name="T12" fmla="*/ 278 w 372"/>
                <a:gd name="T13" fmla="*/ 265 h 617"/>
                <a:gd name="T14" fmla="*/ 277 w 372"/>
                <a:gd name="T15" fmla="*/ 310 h 617"/>
                <a:gd name="T16" fmla="*/ 278 w 372"/>
                <a:gd name="T17" fmla="*/ 337 h 617"/>
                <a:gd name="T18" fmla="*/ 298 w 372"/>
                <a:gd name="T19" fmla="*/ 358 h 617"/>
                <a:gd name="T20" fmla="*/ 287 w 372"/>
                <a:gd name="T21" fmla="*/ 393 h 617"/>
                <a:gd name="T22" fmla="*/ 264 w 372"/>
                <a:gd name="T23" fmla="*/ 419 h 617"/>
                <a:gd name="T24" fmla="*/ 259 w 372"/>
                <a:gd name="T25" fmla="*/ 449 h 617"/>
                <a:gd name="T26" fmla="*/ 256 w 372"/>
                <a:gd name="T27" fmla="*/ 488 h 617"/>
                <a:gd name="T28" fmla="*/ 228 w 372"/>
                <a:gd name="T29" fmla="*/ 491 h 617"/>
                <a:gd name="T30" fmla="*/ 219 w 372"/>
                <a:gd name="T31" fmla="*/ 461 h 617"/>
                <a:gd name="T32" fmla="*/ 201 w 372"/>
                <a:gd name="T33" fmla="*/ 502 h 617"/>
                <a:gd name="T34" fmla="*/ 179 w 372"/>
                <a:gd name="T35" fmla="*/ 526 h 617"/>
                <a:gd name="T36" fmla="*/ 170 w 372"/>
                <a:gd name="T37" fmla="*/ 569 h 617"/>
                <a:gd name="T38" fmla="*/ 156 w 372"/>
                <a:gd name="T39" fmla="*/ 598 h 617"/>
                <a:gd name="T40" fmla="*/ 132 w 372"/>
                <a:gd name="T41" fmla="*/ 616 h 617"/>
                <a:gd name="T42" fmla="*/ 105 w 372"/>
                <a:gd name="T43" fmla="*/ 598 h 617"/>
                <a:gd name="T44" fmla="*/ 109 w 372"/>
                <a:gd name="T45" fmla="*/ 587 h 617"/>
                <a:gd name="T46" fmla="*/ 100 w 372"/>
                <a:gd name="T47" fmla="*/ 556 h 617"/>
                <a:gd name="T48" fmla="*/ 71 w 372"/>
                <a:gd name="T49" fmla="*/ 561 h 617"/>
                <a:gd name="T50" fmla="*/ 45 w 372"/>
                <a:gd name="T51" fmla="*/ 571 h 617"/>
                <a:gd name="T52" fmla="*/ 37 w 372"/>
                <a:gd name="T53" fmla="*/ 541 h 617"/>
                <a:gd name="T54" fmla="*/ 34 w 372"/>
                <a:gd name="T55" fmla="*/ 507 h 617"/>
                <a:gd name="T56" fmla="*/ 31 w 372"/>
                <a:gd name="T57" fmla="*/ 472 h 617"/>
                <a:gd name="T58" fmla="*/ 53 w 372"/>
                <a:gd name="T59" fmla="*/ 448 h 617"/>
                <a:gd name="T60" fmla="*/ 45 w 372"/>
                <a:gd name="T61" fmla="*/ 418 h 617"/>
                <a:gd name="T62" fmla="*/ 50 w 372"/>
                <a:gd name="T63" fmla="*/ 388 h 617"/>
                <a:gd name="T64" fmla="*/ 35 w 372"/>
                <a:gd name="T65" fmla="*/ 361 h 617"/>
                <a:gd name="T66" fmla="*/ 47 w 372"/>
                <a:gd name="T67" fmla="*/ 326 h 617"/>
                <a:gd name="T68" fmla="*/ 50 w 372"/>
                <a:gd name="T69" fmla="*/ 288 h 617"/>
                <a:gd name="T70" fmla="*/ 25 w 372"/>
                <a:gd name="T71" fmla="*/ 279 h 617"/>
                <a:gd name="T72" fmla="*/ 11 w 372"/>
                <a:gd name="T73" fmla="*/ 254 h 617"/>
                <a:gd name="T74" fmla="*/ 6 w 372"/>
                <a:gd name="T75" fmla="*/ 241 h 617"/>
                <a:gd name="T76" fmla="*/ 10 w 372"/>
                <a:gd name="T77" fmla="*/ 228 h 617"/>
                <a:gd name="T78" fmla="*/ 7 w 372"/>
                <a:gd name="T79" fmla="*/ 194 h 617"/>
                <a:gd name="T80" fmla="*/ 44 w 372"/>
                <a:gd name="T81" fmla="*/ 193 h 617"/>
                <a:gd name="T82" fmla="*/ 71 w 372"/>
                <a:gd name="T83" fmla="*/ 183 h 617"/>
                <a:gd name="T84" fmla="*/ 90 w 372"/>
                <a:gd name="T85" fmla="*/ 151 h 617"/>
                <a:gd name="T86" fmla="*/ 114 w 372"/>
                <a:gd name="T87" fmla="*/ 133 h 617"/>
                <a:gd name="T88" fmla="*/ 130 w 372"/>
                <a:gd name="T89" fmla="*/ 113 h 617"/>
                <a:gd name="T90" fmla="*/ 152 w 372"/>
                <a:gd name="T91" fmla="*/ 87 h 617"/>
                <a:gd name="T92" fmla="*/ 182 w 372"/>
                <a:gd name="T93" fmla="*/ 66 h 617"/>
                <a:gd name="T94" fmla="*/ 207 w 372"/>
                <a:gd name="T95" fmla="*/ 48 h 617"/>
                <a:gd name="T96" fmla="*/ 233 w 372"/>
                <a:gd name="T97" fmla="*/ 37 h 617"/>
                <a:gd name="T98" fmla="*/ 227 w 372"/>
                <a:gd name="T99" fmla="*/ 69 h 617"/>
                <a:gd name="T100" fmla="*/ 251 w 372"/>
                <a:gd name="T101" fmla="*/ 50 h 617"/>
                <a:gd name="T102" fmla="*/ 271 w 372"/>
                <a:gd name="T103" fmla="*/ 19 h 617"/>
                <a:gd name="T104" fmla="*/ 295 w 372"/>
                <a:gd name="T105" fmla="*/ 0 h 617"/>
                <a:gd name="T106" fmla="*/ 283 w 372"/>
                <a:gd name="T107" fmla="*/ 36 h 617"/>
                <a:gd name="T108" fmla="*/ 272 w 372"/>
                <a:gd name="T109" fmla="*/ 72 h 617"/>
                <a:gd name="T110" fmla="*/ 303 w 372"/>
                <a:gd name="T111" fmla="*/ 76 h 617"/>
                <a:gd name="T112" fmla="*/ 327 w 372"/>
                <a:gd name="T113" fmla="*/ 85 h 617"/>
                <a:gd name="T114" fmla="*/ 336 w 372"/>
                <a:gd name="T115" fmla="*/ 114 h 617"/>
                <a:gd name="T116" fmla="*/ 355 w 372"/>
                <a:gd name="T117" fmla="*/ 127 h 617"/>
                <a:gd name="T118" fmla="*/ 369 w 372"/>
                <a:gd name="T119" fmla="*/ 154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617">
                  <a:moveTo>
                    <a:pt x="371" y="159"/>
                  </a:moveTo>
                  <a:lnTo>
                    <a:pt x="368" y="171"/>
                  </a:lnTo>
                  <a:lnTo>
                    <a:pt x="355" y="181"/>
                  </a:lnTo>
                  <a:lnTo>
                    <a:pt x="344" y="191"/>
                  </a:lnTo>
                  <a:lnTo>
                    <a:pt x="331" y="198"/>
                  </a:lnTo>
                  <a:lnTo>
                    <a:pt x="321" y="189"/>
                  </a:lnTo>
                  <a:lnTo>
                    <a:pt x="311" y="178"/>
                  </a:lnTo>
                  <a:lnTo>
                    <a:pt x="301" y="194"/>
                  </a:lnTo>
                  <a:lnTo>
                    <a:pt x="299" y="213"/>
                  </a:lnTo>
                  <a:lnTo>
                    <a:pt x="287" y="222"/>
                  </a:lnTo>
                  <a:lnTo>
                    <a:pt x="275" y="232"/>
                  </a:lnTo>
                  <a:lnTo>
                    <a:pt x="263" y="241"/>
                  </a:lnTo>
                  <a:lnTo>
                    <a:pt x="267" y="254"/>
                  </a:lnTo>
                  <a:lnTo>
                    <a:pt x="278" y="265"/>
                  </a:lnTo>
                  <a:lnTo>
                    <a:pt x="278" y="291"/>
                  </a:lnTo>
                  <a:lnTo>
                    <a:pt x="277" y="310"/>
                  </a:lnTo>
                  <a:lnTo>
                    <a:pt x="267" y="326"/>
                  </a:lnTo>
                  <a:lnTo>
                    <a:pt x="278" y="337"/>
                  </a:lnTo>
                  <a:lnTo>
                    <a:pt x="288" y="347"/>
                  </a:lnTo>
                  <a:lnTo>
                    <a:pt x="298" y="358"/>
                  </a:lnTo>
                  <a:lnTo>
                    <a:pt x="296" y="377"/>
                  </a:lnTo>
                  <a:lnTo>
                    <a:pt x="287" y="393"/>
                  </a:lnTo>
                  <a:lnTo>
                    <a:pt x="277" y="409"/>
                  </a:lnTo>
                  <a:lnTo>
                    <a:pt x="264" y="419"/>
                  </a:lnTo>
                  <a:lnTo>
                    <a:pt x="254" y="435"/>
                  </a:lnTo>
                  <a:lnTo>
                    <a:pt x="259" y="449"/>
                  </a:lnTo>
                  <a:lnTo>
                    <a:pt x="257" y="470"/>
                  </a:lnTo>
                  <a:lnTo>
                    <a:pt x="256" y="488"/>
                  </a:lnTo>
                  <a:lnTo>
                    <a:pt x="243" y="497"/>
                  </a:lnTo>
                  <a:lnTo>
                    <a:pt x="228" y="491"/>
                  </a:lnTo>
                  <a:lnTo>
                    <a:pt x="223" y="475"/>
                  </a:lnTo>
                  <a:lnTo>
                    <a:pt x="219" y="461"/>
                  </a:lnTo>
                  <a:lnTo>
                    <a:pt x="208" y="478"/>
                  </a:lnTo>
                  <a:lnTo>
                    <a:pt x="201" y="502"/>
                  </a:lnTo>
                  <a:lnTo>
                    <a:pt x="193" y="525"/>
                  </a:lnTo>
                  <a:lnTo>
                    <a:pt x="179" y="526"/>
                  </a:lnTo>
                  <a:lnTo>
                    <a:pt x="172" y="549"/>
                  </a:lnTo>
                  <a:lnTo>
                    <a:pt x="170" y="569"/>
                  </a:lnTo>
                  <a:lnTo>
                    <a:pt x="168" y="588"/>
                  </a:lnTo>
                  <a:lnTo>
                    <a:pt x="156" y="598"/>
                  </a:lnTo>
                  <a:lnTo>
                    <a:pt x="144" y="606"/>
                  </a:lnTo>
                  <a:lnTo>
                    <a:pt x="132" y="616"/>
                  </a:lnTo>
                  <a:lnTo>
                    <a:pt x="116" y="609"/>
                  </a:lnTo>
                  <a:lnTo>
                    <a:pt x="105" y="598"/>
                  </a:lnTo>
                  <a:lnTo>
                    <a:pt x="105" y="598"/>
                  </a:lnTo>
                  <a:lnTo>
                    <a:pt x="109" y="587"/>
                  </a:lnTo>
                  <a:lnTo>
                    <a:pt x="111" y="568"/>
                  </a:lnTo>
                  <a:lnTo>
                    <a:pt x="100" y="556"/>
                  </a:lnTo>
                  <a:lnTo>
                    <a:pt x="86" y="559"/>
                  </a:lnTo>
                  <a:lnTo>
                    <a:pt x="71" y="561"/>
                  </a:lnTo>
                  <a:lnTo>
                    <a:pt x="58" y="561"/>
                  </a:lnTo>
                  <a:lnTo>
                    <a:pt x="45" y="571"/>
                  </a:lnTo>
                  <a:lnTo>
                    <a:pt x="35" y="559"/>
                  </a:lnTo>
                  <a:lnTo>
                    <a:pt x="37" y="541"/>
                  </a:lnTo>
                  <a:lnTo>
                    <a:pt x="33" y="526"/>
                  </a:lnTo>
                  <a:lnTo>
                    <a:pt x="34" y="507"/>
                  </a:lnTo>
                  <a:lnTo>
                    <a:pt x="30" y="493"/>
                  </a:lnTo>
                  <a:lnTo>
                    <a:pt x="31" y="472"/>
                  </a:lnTo>
                  <a:lnTo>
                    <a:pt x="43" y="464"/>
                  </a:lnTo>
                  <a:lnTo>
                    <a:pt x="53" y="448"/>
                  </a:lnTo>
                  <a:lnTo>
                    <a:pt x="49" y="434"/>
                  </a:lnTo>
                  <a:lnTo>
                    <a:pt x="45" y="418"/>
                  </a:lnTo>
                  <a:lnTo>
                    <a:pt x="55" y="402"/>
                  </a:lnTo>
                  <a:lnTo>
                    <a:pt x="50" y="388"/>
                  </a:lnTo>
                  <a:lnTo>
                    <a:pt x="40" y="377"/>
                  </a:lnTo>
                  <a:lnTo>
                    <a:pt x="35" y="361"/>
                  </a:lnTo>
                  <a:lnTo>
                    <a:pt x="37" y="343"/>
                  </a:lnTo>
                  <a:lnTo>
                    <a:pt x="47" y="326"/>
                  </a:lnTo>
                  <a:lnTo>
                    <a:pt x="55" y="303"/>
                  </a:lnTo>
                  <a:lnTo>
                    <a:pt x="50" y="288"/>
                  </a:lnTo>
                  <a:lnTo>
                    <a:pt x="40" y="279"/>
                  </a:lnTo>
                  <a:lnTo>
                    <a:pt x="25" y="279"/>
                  </a:lnTo>
                  <a:lnTo>
                    <a:pt x="21" y="265"/>
                  </a:lnTo>
                  <a:lnTo>
                    <a:pt x="11" y="254"/>
                  </a:lnTo>
                  <a:lnTo>
                    <a:pt x="6" y="239"/>
                  </a:lnTo>
                  <a:lnTo>
                    <a:pt x="6" y="241"/>
                  </a:lnTo>
                  <a:lnTo>
                    <a:pt x="13" y="235"/>
                  </a:lnTo>
                  <a:lnTo>
                    <a:pt x="10" y="228"/>
                  </a:lnTo>
                  <a:lnTo>
                    <a:pt x="0" y="218"/>
                  </a:lnTo>
                  <a:lnTo>
                    <a:pt x="7" y="194"/>
                  </a:lnTo>
                  <a:lnTo>
                    <a:pt x="21" y="192"/>
                  </a:lnTo>
                  <a:lnTo>
                    <a:pt x="44" y="193"/>
                  </a:lnTo>
                  <a:lnTo>
                    <a:pt x="61" y="200"/>
                  </a:lnTo>
                  <a:lnTo>
                    <a:pt x="71" y="183"/>
                  </a:lnTo>
                  <a:lnTo>
                    <a:pt x="78" y="159"/>
                  </a:lnTo>
                  <a:lnTo>
                    <a:pt x="90" y="151"/>
                  </a:lnTo>
                  <a:lnTo>
                    <a:pt x="104" y="149"/>
                  </a:lnTo>
                  <a:lnTo>
                    <a:pt x="114" y="133"/>
                  </a:lnTo>
                  <a:lnTo>
                    <a:pt x="117" y="114"/>
                  </a:lnTo>
                  <a:lnTo>
                    <a:pt x="130" y="113"/>
                  </a:lnTo>
                  <a:lnTo>
                    <a:pt x="140" y="97"/>
                  </a:lnTo>
                  <a:lnTo>
                    <a:pt x="152" y="87"/>
                  </a:lnTo>
                  <a:lnTo>
                    <a:pt x="170" y="75"/>
                  </a:lnTo>
                  <a:lnTo>
                    <a:pt x="182" y="66"/>
                  </a:lnTo>
                  <a:lnTo>
                    <a:pt x="195" y="57"/>
                  </a:lnTo>
                  <a:lnTo>
                    <a:pt x="207" y="48"/>
                  </a:lnTo>
                  <a:lnTo>
                    <a:pt x="218" y="39"/>
                  </a:lnTo>
                  <a:lnTo>
                    <a:pt x="233" y="37"/>
                  </a:lnTo>
                  <a:lnTo>
                    <a:pt x="223" y="53"/>
                  </a:lnTo>
                  <a:lnTo>
                    <a:pt x="227" y="69"/>
                  </a:lnTo>
                  <a:lnTo>
                    <a:pt x="239" y="59"/>
                  </a:lnTo>
                  <a:lnTo>
                    <a:pt x="251" y="50"/>
                  </a:lnTo>
                  <a:lnTo>
                    <a:pt x="261" y="34"/>
                  </a:lnTo>
                  <a:lnTo>
                    <a:pt x="271" y="19"/>
                  </a:lnTo>
                  <a:lnTo>
                    <a:pt x="283" y="9"/>
                  </a:lnTo>
                  <a:lnTo>
                    <a:pt x="295" y="0"/>
                  </a:lnTo>
                  <a:lnTo>
                    <a:pt x="293" y="19"/>
                  </a:lnTo>
                  <a:lnTo>
                    <a:pt x="283" y="36"/>
                  </a:lnTo>
                  <a:lnTo>
                    <a:pt x="273" y="52"/>
                  </a:lnTo>
                  <a:lnTo>
                    <a:pt x="272" y="72"/>
                  </a:lnTo>
                  <a:lnTo>
                    <a:pt x="282" y="83"/>
                  </a:lnTo>
                  <a:lnTo>
                    <a:pt x="303" y="76"/>
                  </a:lnTo>
                  <a:lnTo>
                    <a:pt x="317" y="75"/>
                  </a:lnTo>
                  <a:lnTo>
                    <a:pt x="327" y="85"/>
                  </a:lnTo>
                  <a:lnTo>
                    <a:pt x="331" y="99"/>
                  </a:lnTo>
                  <a:lnTo>
                    <a:pt x="336" y="114"/>
                  </a:lnTo>
                  <a:lnTo>
                    <a:pt x="340" y="129"/>
                  </a:lnTo>
                  <a:lnTo>
                    <a:pt x="355" y="127"/>
                  </a:lnTo>
                  <a:lnTo>
                    <a:pt x="361" y="150"/>
                  </a:lnTo>
                  <a:lnTo>
                    <a:pt x="369" y="154"/>
                  </a:lnTo>
                  <a:lnTo>
                    <a:pt x="371" y="159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103" name="Text Box 38">
              <a:extLst>
                <a:ext uri="{FF2B5EF4-FFF2-40B4-BE49-F238E27FC236}">
                  <a16:creationId xmlns:a16="http://schemas.microsoft.com/office/drawing/2014/main" id="{160AA8B3-8A65-478E-9366-1AE1F0AE0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" y="3557"/>
              <a:ext cx="313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Messina</a:t>
              </a:r>
              <a:endParaRPr lang="it-IT" altLang="it-IT" sz="2216"/>
            </a:p>
          </p:txBody>
        </p:sp>
        <p:sp>
          <p:nvSpPr>
            <p:cNvPr id="104" name="Rectangle 39">
              <a:extLst>
                <a:ext uri="{FF2B5EF4-FFF2-40B4-BE49-F238E27FC236}">
                  <a16:creationId xmlns:a16="http://schemas.microsoft.com/office/drawing/2014/main" id="{36D11916-AE51-488A-AB81-51A66A7068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54" y="358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5" name="Text Box 40">
              <a:extLst>
                <a:ext uri="{FF2B5EF4-FFF2-40B4-BE49-F238E27FC236}">
                  <a16:creationId xmlns:a16="http://schemas.microsoft.com/office/drawing/2014/main" id="{F1DBB1ED-13EE-4121-8539-379B9B4FE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" y="3570"/>
              <a:ext cx="31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Palermo</a:t>
              </a:r>
              <a:endParaRPr lang="it-IT" altLang="it-IT" sz="2216"/>
            </a:p>
          </p:txBody>
        </p:sp>
        <p:sp>
          <p:nvSpPr>
            <p:cNvPr id="106" name="Rectangle 41">
              <a:extLst>
                <a:ext uri="{FF2B5EF4-FFF2-40B4-BE49-F238E27FC236}">
                  <a16:creationId xmlns:a16="http://schemas.microsoft.com/office/drawing/2014/main" id="{F5488E34-658F-4701-A6DA-C6E93CA2F7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89" y="3597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7" name="Text Box 42">
              <a:extLst>
                <a:ext uri="{FF2B5EF4-FFF2-40B4-BE49-F238E27FC236}">
                  <a16:creationId xmlns:a16="http://schemas.microsoft.com/office/drawing/2014/main" id="{E774EC5E-9008-40A7-8E1C-08DC790BC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3842"/>
              <a:ext cx="30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Catania</a:t>
              </a:r>
              <a:endParaRPr lang="it-IT" altLang="it-IT" sz="2216"/>
            </a:p>
          </p:txBody>
        </p:sp>
        <p:sp>
          <p:nvSpPr>
            <p:cNvPr id="108" name="Rectangle 43">
              <a:extLst>
                <a:ext uri="{FF2B5EF4-FFF2-40B4-BE49-F238E27FC236}">
                  <a16:creationId xmlns:a16="http://schemas.microsoft.com/office/drawing/2014/main" id="{CA7C73B1-2E46-4B60-997C-B91A294E6B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75" y="3870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9" name="Text Box 44">
              <a:extLst>
                <a:ext uri="{FF2B5EF4-FFF2-40B4-BE49-F238E27FC236}">
                  <a16:creationId xmlns:a16="http://schemas.microsoft.com/office/drawing/2014/main" id="{7066CC0F-D007-4A4C-A2D9-1E6F82189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" y="2478"/>
              <a:ext cx="294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Sassari</a:t>
              </a:r>
              <a:endParaRPr lang="it-IT" altLang="it-IT" sz="2216"/>
            </a:p>
          </p:txBody>
        </p:sp>
        <p:sp>
          <p:nvSpPr>
            <p:cNvPr id="110" name="Rectangle 45">
              <a:extLst>
                <a:ext uri="{FF2B5EF4-FFF2-40B4-BE49-F238E27FC236}">
                  <a16:creationId xmlns:a16="http://schemas.microsoft.com/office/drawing/2014/main" id="{10900AE5-CF89-4A7B-AD05-12320D3704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8" y="2507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11" name="Text Box 46">
              <a:extLst>
                <a:ext uri="{FF2B5EF4-FFF2-40B4-BE49-F238E27FC236}">
                  <a16:creationId xmlns:a16="http://schemas.microsoft.com/office/drawing/2014/main" id="{7607C8F9-09FC-414C-8A33-A9815F42A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" y="3160"/>
              <a:ext cx="298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Cagliari</a:t>
              </a:r>
              <a:endParaRPr lang="it-IT" altLang="it-IT" sz="2216"/>
            </a:p>
          </p:txBody>
        </p:sp>
        <p:sp>
          <p:nvSpPr>
            <p:cNvPr id="112" name="Rectangle 47">
              <a:extLst>
                <a:ext uri="{FF2B5EF4-FFF2-40B4-BE49-F238E27FC236}">
                  <a16:creationId xmlns:a16="http://schemas.microsoft.com/office/drawing/2014/main" id="{E09FAD26-707F-4BD9-A7C6-6B0855F87EE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68" y="3188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13" name="Text Box 48">
              <a:extLst>
                <a:ext uri="{FF2B5EF4-FFF2-40B4-BE49-F238E27FC236}">
                  <a16:creationId xmlns:a16="http://schemas.microsoft.com/office/drawing/2014/main" id="{52F23E93-1173-417A-A600-5869F9313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" y="919"/>
              <a:ext cx="27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Turino</a:t>
              </a:r>
              <a:endParaRPr lang="it-IT" altLang="it-IT" sz="2216"/>
            </a:p>
          </p:txBody>
        </p:sp>
        <p:sp>
          <p:nvSpPr>
            <p:cNvPr id="114" name="Rectangle 49">
              <a:extLst>
                <a:ext uri="{FF2B5EF4-FFF2-40B4-BE49-F238E27FC236}">
                  <a16:creationId xmlns:a16="http://schemas.microsoft.com/office/drawing/2014/main" id="{E05627BF-16C7-4C83-B7ED-88756A31D8E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6" y="947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15" name="Text Box 50">
              <a:extLst>
                <a:ext uri="{FF2B5EF4-FFF2-40B4-BE49-F238E27FC236}">
                  <a16:creationId xmlns:a16="http://schemas.microsoft.com/office/drawing/2014/main" id="{5853E1D1-8F4E-44FC-AD65-611493E7EC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" y="650"/>
              <a:ext cx="25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Aosta</a:t>
              </a:r>
              <a:endParaRPr lang="it-IT" altLang="it-IT" sz="2216"/>
            </a:p>
          </p:txBody>
        </p:sp>
        <p:sp>
          <p:nvSpPr>
            <p:cNvPr id="116" name="Rectangle 51">
              <a:extLst>
                <a:ext uri="{FF2B5EF4-FFF2-40B4-BE49-F238E27FC236}">
                  <a16:creationId xmlns:a16="http://schemas.microsoft.com/office/drawing/2014/main" id="{A6D4CE89-A13F-4289-AFDF-F27E7D776D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3" y="675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17" name="Text Box 52">
              <a:extLst>
                <a:ext uri="{FF2B5EF4-FFF2-40B4-BE49-F238E27FC236}">
                  <a16:creationId xmlns:a16="http://schemas.microsoft.com/office/drawing/2014/main" id="{8AAA5FC0-E477-4D61-89C9-B391B3510F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" y="708"/>
              <a:ext cx="276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Milano</a:t>
              </a:r>
              <a:endParaRPr lang="it-IT" altLang="it-IT" sz="2216"/>
            </a:p>
          </p:txBody>
        </p:sp>
        <p:sp>
          <p:nvSpPr>
            <p:cNvPr id="118" name="Rectangle 53">
              <a:extLst>
                <a:ext uri="{FF2B5EF4-FFF2-40B4-BE49-F238E27FC236}">
                  <a16:creationId xmlns:a16="http://schemas.microsoft.com/office/drawing/2014/main" id="{0866D6AE-490F-498A-A086-BDC6B04FF05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18" y="73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19" name="Text Box 54">
              <a:extLst>
                <a:ext uri="{FF2B5EF4-FFF2-40B4-BE49-F238E27FC236}">
                  <a16:creationId xmlns:a16="http://schemas.microsoft.com/office/drawing/2014/main" id="{64F347ED-9F0A-4F25-9D91-9BC6C1F28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" y="1127"/>
              <a:ext cx="302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Genova</a:t>
              </a:r>
              <a:endParaRPr lang="it-IT" altLang="it-IT" sz="2216"/>
            </a:p>
          </p:txBody>
        </p:sp>
        <p:sp>
          <p:nvSpPr>
            <p:cNvPr id="120" name="Rectangle 55">
              <a:extLst>
                <a:ext uri="{FF2B5EF4-FFF2-40B4-BE49-F238E27FC236}">
                  <a16:creationId xmlns:a16="http://schemas.microsoft.com/office/drawing/2014/main" id="{18EDAA3C-3F7C-4627-BE0D-6837F696EAB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60" y="1155"/>
              <a:ext cx="40" cy="61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21" name="Text Box 56">
              <a:extLst>
                <a:ext uri="{FF2B5EF4-FFF2-40B4-BE49-F238E27FC236}">
                  <a16:creationId xmlns:a16="http://schemas.microsoft.com/office/drawing/2014/main" id="{09C6A020-85D3-4145-836E-4AACCCD94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" y="1050"/>
              <a:ext cx="312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Bologna</a:t>
              </a:r>
              <a:endParaRPr lang="it-IT" altLang="it-IT" sz="2216"/>
            </a:p>
          </p:txBody>
        </p:sp>
        <p:sp>
          <p:nvSpPr>
            <p:cNvPr id="122" name="Rectangle 57">
              <a:extLst>
                <a:ext uri="{FF2B5EF4-FFF2-40B4-BE49-F238E27FC236}">
                  <a16:creationId xmlns:a16="http://schemas.microsoft.com/office/drawing/2014/main" id="{86F99E8F-E070-495E-A6A6-3A5044D270A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64" y="1075"/>
              <a:ext cx="39" cy="61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23" name="Text Box 58">
              <a:extLst>
                <a:ext uri="{FF2B5EF4-FFF2-40B4-BE49-F238E27FC236}">
                  <a16:creationId xmlns:a16="http://schemas.microsoft.com/office/drawing/2014/main" id="{DDA2CF6B-4705-4D93-BF5C-C2445F4FC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" y="229"/>
              <a:ext cx="309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Bolzano</a:t>
              </a:r>
              <a:endParaRPr lang="it-IT" altLang="it-IT" sz="2216"/>
            </a:p>
          </p:txBody>
        </p:sp>
        <p:sp>
          <p:nvSpPr>
            <p:cNvPr id="124" name="Rectangle 59">
              <a:extLst>
                <a:ext uri="{FF2B5EF4-FFF2-40B4-BE49-F238E27FC236}">
                  <a16:creationId xmlns:a16="http://schemas.microsoft.com/office/drawing/2014/main" id="{A3B6012B-26C6-4C33-8D0A-FC162C12DDC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26" y="255"/>
              <a:ext cx="40" cy="61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25" name="Text Box 60">
              <a:extLst>
                <a:ext uri="{FF2B5EF4-FFF2-40B4-BE49-F238E27FC236}">
                  <a16:creationId xmlns:a16="http://schemas.microsoft.com/office/drawing/2014/main" id="{390FF3F5-A370-4E5A-A52E-BC1A7A59A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13"/>
              <a:ext cx="29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Verona</a:t>
              </a:r>
              <a:endParaRPr lang="it-IT" altLang="it-IT" sz="2216"/>
            </a:p>
          </p:txBody>
        </p:sp>
        <p:sp>
          <p:nvSpPr>
            <p:cNvPr id="126" name="Rectangle 61">
              <a:extLst>
                <a:ext uri="{FF2B5EF4-FFF2-40B4-BE49-F238E27FC236}">
                  <a16:creationId xmlns:a16="http://schemas.microsoft.com/office/drawing/2014/main" id="{EAF74EBF-232A-49A6-876C-070B490AD8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87" y="739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27" name="Text Box 62">
              <a:extLst>
                <a:ext uri="{FF2B5EF4-FFF2-40B4-BE49-F238E27FC236}">
                  <a16:creationId xmlns:a16="http://schemas.microsoft.com/office/drawing/2014/main" id="{727D6D4C-86B1-4CA5-93D4-B59909990B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" y="352"/>
              <a:ext cx="259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Udine</a:t>
              </a:r>
              <a:endParaRPr lang="it-IT" altLang="it-IT" sz="2216"/>
            </a:p>
          </p:txBody>
        </p:sp>
        <p:sp>
          <p:nvSpPr>
            <p:cNvPr id="128" name="Rectangle 63">
              <a:extLst>
                <a:ext uri="{FF2B5EF4-FFF2-40B4-BE49-F238E27FC236}">
                  <a16:creationId xmlns:a16="http://schemas.microsoft.com/office/drawing/2014/main" id="{FF13BA45-4FF0-406F-8125-B073E5C4C5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50" y="377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29" name="Text Box 64">
              <a:extLst>
                <a:ext uri="{FF2B5EF4-FFF2-40B4-BE49-F238E27FC236}">
                  <a16:creationId xmlns:a16="http://schemas.microsoft.com/office/drawing/2014/main" id="{7E7D052D-BAE9-4D43-816A-598566B4E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" y="1465"/>
              <a:ext cx="22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Pisa</a:t>
              </a:r>
              <a:endParaRPr lang="it-IT" altLang="it-IT" sz="2216"/>
            </a:p>
          </p:txBody>
        </p:sp>
        <p:sp>
          <p:nvSpPr>
            <p:cNvPr id="130" name="Rectangle 65">
              <a:extLst>
                <a:ext uri="{FF2B5EF4-FFF2-40B4-BE49-F238E27FC236}">
                  <a16:creationId xmlns:a16="http://schemas.microsoft.com/office/drawing/2014/main" id="{4C224B16-2378-4F80-8D34-F330C3BFC2B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08" y="1492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31" name="Text Box 66">
              <a:extLst>
                <a:ext uri="{FF2B5EF4-FFF2-40B4-BE49-F238E27FC236}">
                  <a16:creationId xmlns:a16="http://schemas.microsoft.com/office/drawing/2014/main" id="{11976FDC-0605-458A-8BEA-4ECA7C5EA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" y="1447"/>
              <a:ext cx="294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Firenze</a:t>
              </a:r>
              <a:endParaRPr lang="it-IT" altLang="it-IT" sz="2216"/>
            </a:p>
          </p:txBody>
        </p:sp>
        <p:sp>
          <p:nvSpPr>
            <p:cNvPr id="132" name="Rectangle 67">
              <a:extLst>
                <a:ext uri="{FF2B5EF4-FFF2-40B4-BE49-F238E27FC236}">
                  <a16:creationId xmlns:a16="http://schemas.microsoft.com/office/drawing/2014/main" id="{E11AAF4F-035A-49CD-A981-F33F9BBC5FC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39" y="147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33" name="Text Box 68">
              <a:extLst>
                <a:ext uri="{FF2B5EF4-FFF2-40B4-BE49-F238E27FC236}">
                  <a16:creationId xmlns:a16="http://schemas.microsoft.com/office/drawing/2014/main" id="{B862C7E5-2B32-4D3C-91D6-5AAE67631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1460"/>
              <a:ext cx="298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Ancona</a:t>
              </a:r>
              <a:endParaRPr lang="it-IT" altLang="it-IT" sz="2216"/>
            </a:p>
          </p:txBody>
        </p:sp>
        <p:sp>
          <p:nvSpPr>
            <p:cNvPr id="134" name="Rectangle 69">
              <a:extLst>
                <a:ext uri="{FF2B5EF4-FFF2-40B4-BE49-F238E27FC236}">
                  <a16:creationId xmlns:a16="http://schemas.microsoft.com/office/drawing/2014/main" id="{6FED3F2E-00B1-4817-8C57-3E87A00F6DC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22" y="1488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35" name="Text Box 70">
              <a:extLst>
                <a:ext uri="{FF2B5EF4-FFF2-40B4-BE49-F238E27FC236}">
                  <a16:creationId xmlns:a16="http://schemas.microsoft.com/office/drawing/2014/main" id="{87AF97A7-26DA-4CF4-A5D4-7D8617845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" y="2067"/>
              <a:ext cx="261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Roma</a:t>
              </a:r>
              <a:endParaRPr lang="it-IT" altLang="it-IT" sz="2216"/>
            </a:p>
          </p:txBody>
        </p:sp>
        <p:sp>
          <p:nvSpPr>
            <p:cNvPr id="136" name="Rectangle 71">
              <a:extLst>
                <a:ext uri="{FF2B5EF4-FFF2-40B4-BE49-F238E27FC236}">
                  <a16:creationId xmlns:a16="http://schemas.microsoft.com/office/drawing/2014/main" id="{31E021B5-B2FD-4943-9865-CD936C5EA14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43" y="2093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37" name="Text Box 72">
              <a:extLst>
                <a:ext uri="{FF2B5EF4-FFF2-40B4-BE49-F238E27FC236}">
                  <a16:creationId xmlns:a16="http://schemas.microsoft.com/office/drawing/2014/main" id="{7635A51C-83F9-4F25-AB1F-D0C7C682A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8" y="2440"/>
              <a:ext cx="281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Naploli</a:t>
              </a:r>
              <a:endParaRPr lang="it-IT" altLang="it-IT" sz="2216"/>
            </a:p>
          </p:txBody>
        </p:sp>
        <p:sp>
          <p:nvSpPr>
            <p:cNvPr id="138" name="Rectangle 73">
              <a:extLst>
                <a:ext uri="{FF2B5EF4-FFF2-40B4-BE49-F238E27FC236}">
                  <a16:creationId xmlns:a16="http://schemas.microsoft.com/office/drawing/2014/main" id="{8FDDAD38-7A8E-46C9-80C6-B8C46DF5CF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17" y="2468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39" name="Text Box 74">
              <a:extLst>
                <a:ext uri="{FF2B5EF4-FFF2-40B4-BE49-F238E27FC236}">
                  <a16:creationId xmlns:a16="http://schemas.microsoft.com/office/drawing/2014/main" id="{C36D07E6-748E-4F24-B82B-196607CAF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2458"/>
              <a:ext cx="30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Taranto</a:t>
              </a:r>
              <a:endParaRPr lang="it-IT" altLang="it-IT" sz="2216"/>
            </a:p>
          </p:txBody>
        </p:sp>
        <p:sp>
          <p:nvSpPr>
            <p:cNvPr id="140" name="Rectangle 75">
              <a:extLst>
                <a:ext uri="{FF2B5EF4-FFF2-40B4-BE49-F238E27FC236}">
                  <a16:creationId xmlns:a16="http://schemas.microsoft.com/office/drawing/2014/main" id="{D57D8D76-2ACC-47BD-9562-CB3C5AFC3B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29" y="248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41" name="Text Box 76">
              <a:extLst>
                <a:ext uri="{FF2B5EF4-FFF2-40B4-BE49-F238E27FC236}">
                  <a16:creationId xmlns:a16="http://schemas.microsoft.com/office/drawing/2014/main" id="{A99C6D62-1484-4AB1-9307-E38B957125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168"/>
              <a:ext cx="384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San Marino</a:t>
              </a:r>
              <a:endParaRPr lang="it-IT" altLang="it-IT" sz="2216"/>
            </a:p>
          </p:txBody>
        </p:sp>
        <p:sp>
          <p:nvSpPr>
            <p:cNvPr id="142" name="Text Box 77">
              <a:extLst>
                <a:ext uri="{FF2B5EF4-FFF2-40B4-BE49-F238E27FC236}">
                  <a16:creationId xmlns:a16="http://schemas.microsoft.com/office/drawing/2014/main" id="{3E372751-883D-4E98-86F3-CDB5F2D223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9" y="4188"/>
              <a:ext cx="36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Pantelleria</a:t>
              </a:r>
              <a:endParaRPr lang="it-IT" altLang="it-IT" sz="2216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1028">
            <a:extLst>
              <a:ext uri="{FF2B5EF4-FFF2-40B4-BE49-F238E27FC236}">
                <a16:creationId xmlns:a16="http://schemas.microsoft.com/office/drawing/2014/main" id="{3FA429E8-D1FE-4684-865B-449F0373C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54" y="561789"/>
            <a:ext cx="59267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i="1" dirty="0">
                <a:solidFill>
                  <a:schemeClr val="tx1"/>
                </a:solidFill>
              </a:rPr>
              <a:t>Primo argomento (segue)</a:t>
            </a:r>
          </a:p>
        </p:txBody>
      </p:sp>
      <p:grpSp>
        <p:nvGrpSpPr>
          <p:cNvPr id="51208" name="Group 1032">
            <a:extLst>
              <a:ext uri="{FF2B5EF4-FFF2-40B4-BE49-F238E27FC236}">
                <a16:creationId xmlns:a16="http://schemas.microsoft.com/office/drawing/2014/main" id="{6D2C16F2-B90A-4267-B559-99D73DF606BE}"/>
              </a:ext>
            </a:extLst>
          </p:cNvPr>
          <p:cNvGrpSpPr>
            <a:grpSpLocks/>
          </p:cNvGrpSpPr>
          <p:nvPr/>
        </p:nvGrpSpPr>
        <p:grpSpPr bwMode="auto">
          <a:xfrm>
            <a:off x="773972" y="1318170"/>
            <a:ext cx="7852582" cy="3295241"/>
            <a:chOff x="528" y="816"/>
            <a:chExt cx="5357" cy="2248"/>
          </a:xfrm>
        </p:grpSpPr>
        <p:sp>
          <p:nvSpPr>
            <p:cNvPr id="51206" name="Text Box 1030">
              <a:extLst>
                <a:ext uri="{FF2B5EF4-FFF2-40B4-BE49-F238E27FC236}">
                  <a16:creationId xmlns:a16="http://schemas.microsoft.com/office/drawing/2014/main" id="{25E87F5D-1160-4FF6-9BF2-3FCF01761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816"/>
              <a:ext cx="24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it-IT" altLang="it-IT" sz="1800" b="1" i="1">
                <a:solidFill>
                  <a:schemeClr val="tx1"/>
                </a:solidFill>
              </a:endParaRPr>
            </a:p>
          </p:txBody>
        </p:sp>
        <p:sp>
          <p:nvSpPr>
            <p:cNvPr id="51207" name="Text Box 1031">
              <a:extLst>
                <a:ext uri="{FF2B5EF4-FFF2-40B4-BE49-F238E27FC236}">
                  <a16:creationId xmlns:a16="http://schemas.microsoft.com/office/drawing/2014/main" id="{9E73E41A-B9AE-4786-9701-96CEC3B9C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584"/>
              <a:ext cx="5357" cy="1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90500" indent="-190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762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it-IT" altLang="it-IT" sz="1800" dirty="0"/>
                <a:t>La rappresentazione conforme di GAUSS , è nota sotto altre denominazioni , tra cui :</a:t>
              </a:r>
            </a:p>
            <a:p>
              <a:pPr>
                <a:spcBef>
                  <a:spcPct val="50000"/>
                </a:spcBef>
              </a:pPr>
              <a:endParaRPr lang="it-IT" altLang="it-IT" sz="1800" dirty="0"/>
            </a:p>
            <a:p>
              <a:pPr>
                <a:spcBef>
                  <a:spcPct val="50000"/>
                </a:spcBef>
              </a:pPr>
              <a:r>
                <a:rPr lang="it-IT" altLang="it-IT" sz="1800" dirty="0"/>
                <a:t>- GAUSS-BOAGA , in ITALIA ;</a:t>
              </a:r>
            </a:p>
            <a:p>
              <a:pPr>
                <a:spcBef>
                  <a:spcPct val="50000"/>
                </a:spcBef>
              </a:pPr>
              <a:r>
                <a:rPr lang="it-IT" altLang="it-IT" sz="1800" dirty="0"/>
                <a:t>- universale trasversa di MERCATORE ( U.T.M. )     negli USA ed in ambito internazionale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>
            <a:extLst>
              <a:ext uri="{FF2B5EF4-FFF2-40B4-BE49-F238E27FC236}">
                <a16:creationId xmlns:a16="http://schemas.microsoft.com/office/drawing/2014/main" id="{350897C9-4136-4D12-A734-E39829BC7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81" y="564831"/>
            <a:ext cx="60745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i="1" dirty="0">
                <a:solidFill>
                  <a:schemeClr val="tx1"/>
                </a:solidFill>
              </a:rPr>
              <a:t>Primo argomento (segue)</a:t>
            </a:r>
          </a:p>
        </p:txBody>
      </p:sp>
      <p:sp>
        <p:nvSpPr>
          <p:cNvPr id="43" name="Text Box 5">
            <a:extLst>
              <a:ext uri="{FF2B5EF4-FFF2-40B4-BE49-F238E27FC236}">
                <a16:creationId xmlns:a16="http://schemas.microsoft.com/office/drawing/2014/main" id="{FA39A3E6-0A67-4740-8EEA-8BFB526B8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459" y="2080414"/>
            <a:ext cx="4649691" cy="147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altLang="it-IT" sz="1800" dirty="0">
                <a:solidFill>
                  <a:schemeClr val="tx1"/>
                </a:solidFill>
              </a:rPr>
              <a:t>La scelta è caduta sulla rappresentazione conforme di GAUSS perché è quella che meglio si addice alla conformazione del nostro territorio, che si sviluppa prevalentemente nel senso della latitudine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7C0101D5-2894-4B26-82EC-F3A6B7B5326C}"/>
              </a:ext>
            </a:extLst>
          </p:cNvPr>
          <p:cNvSpPr/>
          <p:nvPr/>
        </p:nvSpPr>
        <p:spPr>
          <a:xfrm>
            <a:off x="296919" y="1690254"/>
            <a:ext cx="3524368" cy="4425527"/>
          </a:xfrm>
          <a:prstGeom prst="rect">
            <a:avLst/>
          </a:prstGeom>
          <a:solidFill>
            <a:srgbClr val="59763A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5" name="Group 11">
            <a:extLst>
              <a:ext uri="{FF2B5EF4-FFF2-40B4-BE49-F238E27FC236}">
                <a16:creationId xmlns:a16="http://schemas.microsoft.com/office/drawing/2014/main" id="{BDFBC2FF-AAA0-4DC3-88CF-7B65DDA09064}"/>
              </a:ext>
            </a:extLst>
          </p:cNvPr>
          <p:cNvGrpSpPr>
            <a:grpSpLocks/>
          </p:cNvGrpSpPr>
          <p:nvPr/>
        </p:nvGrpSpPr>
        <p:grpSpPr bwMode="auto">
          <a:xfrm>
            <a:off x="633250" y="2010054"/>
            <a:ext cx="3040181" cy="3638872"/>
            <a:chOff x="143" y="35"/>
            <a:chExt cx="2594" cy="4299"/>
          </a:xfrm>
          <a:solidFill>
            <a:srgbClr val="59763A"/>
          </a:solidFill>
        </p:grpSpPr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A58CFC5-E551-47A7-BBE3-5DE1E1F1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2012"/>
              <a:ext cx="252" cy="309"/>
            </a:xfrm>
            <a:custGeom>
              <a:avLst/>
              <a:gdLst>
                <a:gd name="T0" fmla="*/ 236 w 252"/>
                <a:gd name="T1" fmla="*/ 44 h 309"/>
                <a:gd name="T2" fmla="*/ 247 w 252"/>
                <a:gd name="T3" fmla="*/ 81 h 309"/>
                <a:gd name="T4" fmla="*/ 247 w 252"/>
                <a:gd name="T5" fmla="*/ 107 h 309"/>
                <a:gd name="T6" fmla="*/ 234 w 252"/>
                <a:gd name="T7" fmla="*/ 135 h 309"/>
                <a:gd name="T8" fmla="*/ 212 w 252"/>
                <a:gd name="T9" fmla="*/ 160 h 309"/>
                <a:gd name="T10" fmla="*/ 216 w 252"/>
                <a:gd name="T11" fmla="*/ 201 h 309"/>
                <a:gd name="T12" fmla="*/ 221 w 252"/>
                <a:gd name="T13" fmla="*/ 216 h 309"/>
                <a:gd name="T14" fmla="*/ 214 w 252"/>
                <a:gd name="T15" fmla="*/ 240 h 309"/>
                <a:gd name="T16" fmla="*/ 189 w 252"/>
                <a:gd name="T17" fmla="*/ 257 h 309"/>
                <a:gd name="T18" fmla="*/ 175 w 252"/>
                <a:gd name="T19" fmla="*/ 258 h 309"/>
                <a:gd name="T20" fmla="*/ 153 w 252"/>
                <a:gd name="T21" fmla="*/ 284 h 309"/>
                <a:gd name="T22" fmla="*/ 133 w 252"/>
                <a:gd name="T23" fmla="*/ 290 h 309"/>
                <a:gd name="T24" fmla="*/ 114 w 252"/>
                <a:gd name="T25" fmla="*/ 277 h 309"/>
                <a:gd name="T26" fmla="*/ 93 w 252"/>
                <a:gd name="T27" fmla="*/ 256 h 309"/>
                <a:gd name="T28" fmla="*/ 63 w 252"/>
                <a:gd name="T29" fmla="*/ 251 h 309"/>
                <a:gd name="T30" fmla="*/ 43 w 252"/>
                <a:gd name="T31" fmla="*/ 284 h 309"/>
                <a:gd name="T32" fmla="*/ 25 w 252"/>
                <a:gd name="T33" fmla="*/ 297 h 309"/>
                <a:gd name="T34" fmla="*/ 16 w 252"/>
                <a:gd name="T35" fmla="*/ 268 h 309"/>
                <a:gd name="T36" fmla="*/ 15 w 252"/>
                <a:gd name="T37" fmla="*/ 268 h 309"/>
                <a:gd name="T38" fmla="*/ 13 w 252"/>
                <a:gd name="T39" fmla="*/ 233 h 309"/>
                <a:gd name="T40" fmla="*/ 5 w 252"/>
                <a:gd name="T41" fmla="*/ 204 h 309"/>
                <a:gd name="T42" fmla="*/ 3 w 252"/>
                <a:gd name="T43" fmla="*/ 170 h 309"/>
                <a:gd name="T44" fmla="*/ 9 w 252"/>
                <a:gd name="T45" fmla="*/ 165 h 309"/>
                <a:gd name="T46" fmla="*/ 35 w 252"/>
                <a:gd name="T47" fmla="*/ 155 h 309"/>
                <a:gd name="T48" fmla="*/ 51 w 252"/>
                <a:gd name="T49" fmla="*/ 134 h 309"/>
                <a:gd name="T50" fmla="*/ 69 w 252"/>
                <a:gd name="T51" fmla="*/ 94 h 309"/>
                <a:gd name="T52" fmla="*/ 101 w 252"/>
                <a:gd name="T53" fmla="*/ 107 h 309"/>
                <a:gd name="T54" fmla="*/ 126 w 252"/>
                <a:gd name="T55" fmla="*/ 115 h 309"/>
                <a:gd name="T56" fmla="*/ 135 w 252"/>
                <a:gd name="T57" fmla="*/ 72 h 309"/>
                <a:gd name="T58" fmla="*/ 151 w 252"/>
                <a:gd name="T59" fmla="*/ 25 h 309"/>
                <a:gd name="T60" fmla="*/ 158 w 252"/>
                <a:gd name="T61" fmla="*/ 0 h 309"/>
                <a:gd name="T62" fmla="*/ 176 w 252"/>
                <a:gd name="T63" fmla="*/ 12 h 309"/>
                <a:gd name="T64" fmla="*/ 207 w 252"/>
                <a:gd name="T65" fmla="*/ 20 h 309"/>
                <a:gd name="T66" fmla="*/ 231 w 252"/>
                <a:gd name="T67" fmla="*/ 28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2" h="309">
                  <a:moveTo>
                    <a:pt x="231" y="29"/>
                  </a:moveTo>
                  <a:lnTo>
                    <a:pt x="236" y="44"/>
                  </a:lnTo>
                  <a:lnTo>
                    <a:pt x="242" y="66"/>
                  </a:lnTo>
                  <a:lnTo>
                    <a:pt x="247" y="81"/>
                  </a:lnTo>
                  <a:lnTo>
                    <a:pt x="251" y="95"/>
                  </a:lnTo>
                  <a:lnTo>
                    <a:pt x="247" y="107"/>
                  </a:lnTo>
                  <a:lnTo>
                    <a:pt x="246" y="127"/>
                  </a:lnTo>
                  <a:lnTo>
                    <a:pt x="234" y="135"/>
                  </a:lnTo>
                  <a:lnTo>
                    <a:pt x="221" y="144"/>
                  </a:lnTo>
                  <a:lnTo>
                    <a:pt x="212" y="160"/>
                  </a:lnTo>
                  <a:lnTo>
                    <a:pt x="216" y="174"/>
                  </a:lnTo>
                  <a:lnTo>
                    <a:pt x="216" y="201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21" y="216"/>
                  </a:lnTo>
                  <a:lnTo>
                    <a:pt x="214" y="240"/>
                  </a:lnTo>
                  <a:lnTo>
                    <a:pt x="204" y="256"/>
                  </a:lnTo>
                  <a:lnTo>
                    <a:pt x="189" y="257"/>
                  </a:lnTo>
                  <a:lnTo>
                    <a:pt x="185" y="243"/>
                  </a:lnTo>
                  <a:lnTo>
                    <a:pt x="175" y="258"/>
                  </a:lnTo>
                  <a:lnTo>
                    <a:pt x="166" y="275"/>
                  </a:lnTo>
                  <a:lnTo>
                    <a:pt x="153" y="284"/>
                  </a:lnTo>
                  <a:lnTo>
                    <a:pt x="143" y="300"/>
                  </a:lnTo>
                  <a:lnTo>
                    <a:pt x="133" y="290"/>
                  </a:lnTo>
                  <a:lnTo>
                    <a:pt x="125" y="287"/>
                  </a:lnTo>
                  <a:lnTo>
                    <a:pt x="114" y="277"/>
                  </a:lnTo>
                  <a:lnTo>
                    <a:pt x="103" y="266"/>
                  </a:lnTo>
                  <a:lnTo>
                    <a:pt x="93" y="256"/>
                  </a:lnTo>
                  <a:lnTo>
                    <a:pt x="77" y="250"/>
                  </a:lnTo>
                  <a:lnTo>
                    <a:pt x="63" y="251"/>
                  </a:lnTo>
                  <a:lnTo>
                    <a:pt x="51" y="260"/>
                  </a:lnTo>
                  <a:lnTo>
                    <a:pt x="43" y="284"/>
                  </a:lnTo>
                  <a:lnTo>
                    <a:pt x="36" y="308"/>
                  </a:lnTo>
                  <a:lnTo>
                    <a:pt x="25" y="297"/>
                  </a:lnTo>
                  <a:lnTo>
                    <a:pt x="21" y="282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5" y="268"/>
                  </a:lnTo>
                  <a:lnTo>
                    <a:pt x="12" y="253"/>
                  </a:lnTo>
                  <a:lnTo>
                    <a:pt x="13" y="233"/>
                  </a:lnTo>
                  <a:lnTo>
                    <a:pt x="9" y="218"/>
                  </a:lnTo>
                  <a:lnTo>
                    <a:pt x="5" y="204"/>
                  </a:lnTo>
                  <a:lnTo>
                    <a:pt x="0" y="189"/>
                  </a:lnTo>
                  <a:lnTo>
                    <a:pt x="3" y="170"/>
                  </a:lnTo>
                  <a:lnTo>
                    <a:pt x="8" y="165"/>
                  </a:lnTo>
                  <a:lnTo>
                    <a:pt x="9" y="165"/>
                  </a:lnTo>
                  <a:lnTo>
                    <a:pt x="23" y="164"/>
                  </a:lnTo>
                  <a:lnTo>
                    <a:pt x="35" y="155"/>
                  </a:lnTo>
                  <a:lnTo>
                    <a:pt x="49" y="153"/>
                  </a:lnTo>
                  <a:lnTo>
                    <a:pt x="51" y="134"/>
                  </a:lnTo>
                  <a:lnTo>
                    <a:pt x="59" y="110"/>
                  </a:lnTo>
                  <a:lnTo>
                    <a:pt x="69" y="94"/>
                  </a:lnTo>
                  <a:lnTo>
                    <a:pt x="84" y="100"/>
                  </a:lnTo>
                  <a:lnTo>
                    <a:pt x="101" y="107"/>
                  </a:lnTo>
                  <a:lnTo>
                    <a:pt x="118" y="112"/>
                  </a:lnTo>
                  <a:lnTo>
                    <a:pt x="126" y="115"/>
                  </a:lnTo>
                  <a:lnTo>
                    <a:pt x="127" y="96"/>
                  </a:lnTo>
                  <a:lnTo>
                    <a:pt x="135" y="72"/>
                  </a:lnTo>
                  <a:lnTo>
                    <a:pt x="143" y="49"/>
                  </a:lnTo>
                  <a:lnTo>
                    <a:pt x="151" y="25"/>
                  </a:lnTo>
                  <a:lnTo>
                    <a:pt x="160" y="8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76" y="12"/>
                  </a:lnTo>
                  <a:lnTo>
                    <a:pt x="191" y="13"/>
                  </a:lnTo>
                  <a:lnTo>
                    <a:pt x="207" y="20"/>
                  </a:lnTo>
                  <a:lnTo>
                    <a:pt x="223" y="27"/>
                  </a:lnTo>
                  <a:lnTo>
                    <a:pt x="231" y="28"/>
                  </a:lnTo>
                  <a:lnTo>
                    <a:pt x="231" y="29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E606EB91-58BA-4498-9066-3174E730F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" y="2000"/>
              <a:ext cx="772" cy="761"/>
            </a:xfrm>
            <a:custGeom>
              <a:avLst/>
              <a:gdLst>
                <a:gd name="T0" fmla="*/ 30 w 772"/>
                <a:gd name="T1" fmla="*/ 77 h 761"/>
                <a:gd name="T2" fmla="*/ 35 w 772"/>
                <a:gd name="T3" fmla="*/ 118 h 761"/>
                <a:gd name="T4" fmla="*/ 9 w 772"/>
                <a:gd name="T5" fmla="*/ 155 h 761"/>
                <a:gd name="T6" fmla="*/ 4 w 772"/>
                <a:gd name="T7" fmla="*/ 212 h 761"/>
                <a:gd name="T8" fmla="*/ 11 w 772"/>
                <a:gd name="T9" fmla="*/ 234 h 761"/>
                <a:gd name="T10" fmla="*/ 20 w 772"/>
                <a:gd name="T11" fmla="*/ 265 h 761"/>
                <a:gd name="T12" fmla="*/ 44 w 772"/>
                <a:gd name="T13" fmla="*/ 320 h 761"/>
                <a:gd name="T14" fmla="*/ 65 w 772"/>
                <a:gd name="T15" fmla="*/ 366 h 761"/>
                <a:gd name="T16" fmla="*/ 103 w 772"/>
                <a:gd name="T17" fmla="*/ 373 h 761"/>
                <a:gd name="T18" fmla="*/ 142 w 772"/>
                <a:gd name="T19" fmla="*/ 382 h 761"/>
                <a:gd name="T20" fmla="*/ 166 w 772"/>
                <a:gd name="T21" fmla="*/ 364 h 761"/>
                <a:gd name="T22" fmla="*/ 207 w 772"/>
                <a:gd name="T23" fmla="*/ 352 h 761"/>
                <a:gd name="T24" fmla="*/ 226 w 772"/>
                <a:gd name="T25" fmla="*/ 392 h 761"/>
                <a:gd name="T26" fmla="*/ 259 w 772"/>
                <a:gd name="T27" fmla="*/ 431 h 761"/>
                <a:gd name="T28" fmla="*/ 288 w 772"/>
                <a:gd name="T29" fmla="*/ 455 h 761"/>
                <a:gd name="T30" fmla="*/ 317 w 772"/>
                <a:gd name="T31" fmla="*/ 479 h 761"/>
                <a:gd name="T32" fmla="*/ 357 w 772"/>
                <a:gd name="T33" fmla="*/ 466 h 761"/>
                <a:gd name="T34" fmla="*/ 379 w 772"/>
                <a:gd name="T35" fmla="*/ 513 h 761"/>
                <a:gd name="T36" fmla="*/ 385 w 772"/>
                <a:gd name="T37" fmla="*/ 562 h 761"/>
                <a:gd name="T38" fmla="*/ 421 w 772"/>
                <a:gd name="T39" fmla="*/ 582 h 761"/>
                <a:gd name="T40" fmla="*/ 433 w 772"/>
                <a:gd name="T41" fmla="*/ 573 h 761"/>
                <a:gd name="T42" fmla="*/ 463 w 772"/>
                <a:gd name="T43" fmla="*/ 524 h 761"/>
                <a:gd name="T44" fmla="*/ 497 w 772"/>
                <a:gd name="T45" fmla="*/ 543 h 761"/>
                <a:gd name="T46" fmla="*/ 509 w 772"/>
                <a:gd name="T47" fmla="*/ 581 h 761"/>
                <a:gd name="T48" fmla="*/ 550 w 772"/>
                <a:gd name="T49" fmla="*/ 594 h 761"/>
                <a:gd name="T50" fmla="*/ 598 w 772"/>
                <a:gd name="T51" fmla="*/ 586 h 761"/>
                <a:gd name="T52" fmla="*/ 645 w 772"/>
                <a:gd name="T53" fmla="*/ 596 h 761"/>
                <a:gd name="T54" fmla="*/ 669 w 772"/>
                <a:gd name="T55" fmla="*/ 652 h 761"/>
                <a:gd name="T56" fmla="*/ 683 w 772"/>
                <a:gd name="T57" fmla="*/ 695 h 761"/>
                <a:gd name="T58" fmla="*/ 710 w 772"/>
                <a:gd name="T59" fmla="*/ 739 h 761"/>
                <a:gd name="T60" fmla="*/ 753 w 772"/>
                <a:gd name="T61" fmla="*/ 760 h 761"/>
                <a:gd name="T62" fmla="*/ 757 w 772"/>
                <a:gd name="T63" fmla="*/ 703 h 761"/>
                <a:gd name="T64" fmla="*/ 771 w 772"/>
                <a:gd name="T65" fmla="*/ 648 h 761"/>
                <a:gd name="T66" fmla="*/ 756 w 772"/>
                <a:gd name="T67" fmla="*/ 596 h 761"/>
                <a:gd name="T68" fmla="*/ 737 w 772"/>
                <a:gd name="T69" fmla="*/ 556 h 761"/>
                <a:gd name="T70" fmla="*/ 685 w 772"/>
                <a:gd name="T71" fmla="*/ 505 h 761"/>
                <a:gd name="T72" fmla="*/ 649 w 772"/>
                <a:gd name="T73" fmla="*/ 458 h 761"/>
                <a:gd name="T74" fmla="*/ 609 w 772"/>
                <a:gd name="T75" fmla="*/ 425 h 761"/>
                <a:gd name="T76" fmla="*/ 567 w 772"/>
                <a:gd name="T77" fmla="*/ 402 h 761"/>
                <a:gd name="T78" fmla="*/ 532 w 772"/>
                <a:gd name="T79" fmla="*/ 384 h 761"/>
                <a:gd name="T80" fmla="*/ 492 w 772"/>
                <a:gd name="T81" fmla="*/ 350 h 761"/>
                <a:gd name="T82" fmla="*/ 439 w 772"/>
                <a:gd name="T83" fmla="*/ 316 h 761"/>
                <a:gd name="T84" fmla="*/ 380 w 772"/>
                <a:gd name="T85" fmla="*/ 296 h 761"/>
                <a:gd name="T86" fmla="*/ 338 w 772"/>
                <a:gd name="T87" fmla="*/ 275 h 761"/>
                <a:gd name="T88" fmla="*/ 295 w 772"/>
                <a:gd name="T89" fmla="*/ 252 h 761"/>
                <a:gd name="T90" fmla="*/ 237 w 772"/>
                <a:gd name="T91" fmla="*/ 232 h 761"/>
                <a:gd name="T92" fmla="*/ 192 w 772"/>
                <a:gd name="T93" fmla="*/ 202 h 761"/>
                <a:gd name="T94" fmla="*/ 189 w 772"/>
                <a:gd name="T95" fmla="*/ 141 h 761"/>
                <a:gd name="T96" fmla="*/ 224 w 772"/>
                <a:gd name="T97" fmla="*/ 88 h 761"/>
                <a:gd name="T98" fmla="*/ 235 w 772"/>
                <a:gd name="T99" fmla="*/ 26 h 761"/>
                <a:gd name="T100" fmla="*/ 197 w 772"/>
                <a:gd name="T101" fmla="*/ 0 h 761"/>
                <a:gd name="T102" fmla="*/ 159 w 772"/>
                <a:gd name="T103" fmla="*/ 19 h 761"/>
                <a:gd name="T104" fmla="*/ 120 w 772"/>
                <a:gd name="T105" fmla="*/ 30 h 761"/>
                <a:gd name="T106" fmla="*/ 85 w 772"/>
                <a:gd name="T107" fmla="*/ 65 h 761"/>
                <a:gd name="T108" fmla="*/ 29 w 772"/>
                <a:gd name="T109" fmla="*/ 52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2" h="761">
                  <a:moveTo>
                    <a:pt x="19" y="40"/>
                  </a:moveTo>
                  <a:lnTo>
                    <a:pt x="24" y="55"/>
                  </a:lnTo>
                  <a:lnTo>
                    <a:pt x="30" y="77"/>
                  </a:lnTo>
                  <a:lnTo>
                    <a:pt x="35" y="93"/>
                  </a:lnTo>
                  <a:lnTo>
                    <a:pt x="39" y="106"/>
                  </a:lnTo>
                  <a:lnTo>
                    <a:pt x="35" y="118"/>
                  </a:lnTo>
                  <a:lnTo>
                    <a:pt x="34" y="138"/>
                  </a:lnTo>
                  <a:lnTo>
                    <a:pt x="22" y="146"/>
                  </a:lnTo>
                  <a:lnTo>
                    <a:pt x="9" y="155"/>
                  </a:lnTo>
                  <a:lnTo>
                    <a:pt x="0" y="171"/>
                  </a:lnTo>
                  <a:lnTo>
                    <a:pt x="4" y="185"/>
                  </a:lnTo>
                  <a:lnTo>
                    <a:pt x="4" y="212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11" y="234"/>
                  </a:lnTo>
                  <a:lnTo>
                    <a:pt x="11" y="234"/>
                  </a:lnTo>
                  <a:lnTo>
                    <a:pt x="15" y="250"/>
                  </a:lnTo>
                  <a:lnTo>
                    <a:pt x="20" y="265"/>
                  </a:lnTo>
                  <a:lnTo>
                    <a:pt x="25" y="280"/>
                  </a:lnTo>
                  <a:lnTo>
                    <a:pt x="33" y="309"/>
                  </a:lnTo>
                  <a:lnTo>
                    <a:pt x="44" y="320"/>
                  </a:lnTo>
                  <a:lnTo>
                    <a:pt x="62" y="332"/>
                  </a:lnTo>
                  <a:lnTo>
                    <a:pt x="60" y="352"/>
                  </a:lnTo>
                  <a:lnTo>
                    <a:pt x="65" y="366"/>
                  </a:lnTo>
                  <a:lnTo>
                    <a:pt x="75" y="376"/>
                  </a:lnTo>
                  <a:lnTo>
                    <a:pt x="87" y="368"/>
                  </a:lnTo>
                  <a:lnTo>
                    <a:pt x="103" y="373"/>
                  </a:lnTo>
                  <a:lnTo>
                    <a:pt x="120" y="380"/>
                  </a:lnTo>
                  <a:lnTo>
                    <a:pt x="137" y="386"/>
                  </a:lnTo>
                  <a:lnTo>
                    <a:pt x="142" y="382"/>
                  </a:lnTo>
                  <a:lnTo>
                    <a:pt x="140" y="375"/>
                  </a:lnTo>
                  <a:lnTo>
                    <a:pt x="152" y="366"/>
                  </a:lnTo>
                  <a:lnTo>
                    <a:pt x="166" y="364"/>
                  </a:lnTo>
                  <a:lnTo>
                    <a:pt x="181" y="363"/>
                  </a:lnTo>
                  <a:lnTo>
                    <a:pt x="193" y="354"/>
                  </a:lnTo>
                  <a:lnTo>
                    <a:pt x="207" y="352"/>
                  </a:lnTo>
                  <a:lnTo>
                    <a:pt x="217" y="363"/>
                  </a:lnTo>
                  <a:lnTo>
                    <a:pt x="221" y="378"/>
                  </a:lnTo>
                  <a:lnTo>
                    <a:pt x="226" y="392"/>
                  </a:lnTo>
                  <a:lnTo>
                    <a:pt x="237" y="408"/>
                  </a:lnTo>
                  <a:lnTo>
                    <a:pt x="242" y="425"/>
                  </a:lnTo>
                  <a:lnTo>
                    <a:pt x="259" y="431"/>
                  </a:lnTo>
                  <a:lnTo>
                    <a:pt x="271" y="422"/>
                  </a:lnTo>
                  <a:lnTo>
                    <a:pt x="275" y="436"/>
                  </a:lnTo>
                  <a:lnTo>
                    <a:pt x="288" y="455"/>
                  </a:lnTo>
                  <a:lnTo>
                    <a:pt x="293" y="469"/>
                  </a:lnTo>
                  <a:lnTo>
                    <a:pt x="303" y="480"/>
                  </a:lnTo>
                  <a:lnTo>
                    <a:pt x="317" y="479"/>
                  </a:lnTo>
                  <a:lnTo>
                    <a:pt x="331" y="477"/>
                  </a:lnTo>
                  <a:lnTo>
                    <a:pt x="343" y="468"/>
                  </a:lnTo>
                  <a:lnTo>
                    <a:pt x="357" y="466"/>
                  </a:lnTo>
                  <a:lnTo>
                    <a:pt x="368" y="476"/>
                  </a:lnTo>
                  <a:lnTo>
                    <a:pt x="375" y="499"/>
                  </a:lnTo>
                  <a:lnTo>
                    <a:pt x="379" y="513"/>
                  </a:lnTo>
                  <a:lnTo>
                    <a:pt x="377" y="532"/>
                  </a:lnTo>
                  <a:lnTo>
                    <a:pt x="382" y="548"/>
                  </a:lnTo>
                  <a:lnTo>
                    <a:pt x="385" y="562"/>
                  </a:lnTo>
                  <a:lnTo>
                    <a:pt x="391" y="577"/>
                  </a:lnTo>
                  <a:lnTo>
                    <a:pt x="405" y="576"/>
                  </a:lnTo>
                  <a:lnTo>
                    <a:pt x="421" y="582"/>
                  </a:lnTo>
                  <a:lnTo>
                    <a:pt x="422" y="582"/>
                  </a:lnTo>
                  <a:lnTo>
                    <a:pt x="423" y="589"/>
                  </a:lnTo>
                  <a:lnTo>
                    <a:pt x="433" y="573"/>
                  </a:lnTo>
                  <a:lnTo>
                    <a:pt x="441" y="549"/>
                  </a:lnTo>
                  <a:lnTo>
                    <a:pt x="451" y="533"/>
                  </a:lnTo>
                  <a:lnTo>
                    <a:pt x="463" y="524"/>
                  </a:lnTo>
                  <a:lnTo>
                    <a:pt x="477" y="522"/>
                  </a:lnTo>
                  <a:lnTo>
                    <a:pt x="488" y="532"/>
                  </a:lnTo>
                  <a:lnTo>
                    <a:pt x="497" y="543"/>
                  </a:lnTo>
                  <a:lnTo>
                    <a:pt x="497" y="562"/>
                  </a:lnTo>
                  <a:lnTo>
                    <a:pt x="501" y="577"/>
                  </a:lnTo>
                  <a:lnTo>
                    <a:pt x="509" y="581"/>
                  </a:lnTo>
                  <a:lnTo>
                    <a:pt x="523" y="578"/>
                  </a:lnTo>
                  <a:lnTo>
                    <a:pt x="534" y="590"/>
                  </a:lnTo>
                  <a:lnTo>
                    <a:pt x="550" y="594"/>
                  </a:lnTo>
                  <a:lnTo>
                    <a:pt x="569" y="589"/>
                  </a:lnTo>
                  <a:lnTo>
                    <a:pt x="584" y="587"/>
                  </a:lnTo>
                  <a:lnTo>
                    <a:pt x="598" y="586"/>
                  </a:lnTo>
                  <a:lnTo>
                    <a:pt x="613" y="585"/>
                  </a:lnTo>
                  <a:lnTo>
                    <a:pt x="629" y="590"/>
                  </a:lnTo>
                  <a:lnTo>
                    <a:pt x="645" y="596"/>
                  </a:lnTo>
                  <a:lnTo>
                    <a:pt x="652" y="619"/>
                  </a:lnTo>
                  <a:lnTo>
                    <a:pt x="657" y="633"/>
                  </a:lnTo>
                  <a:lnTo>
                    <a:pt x="669" y="652"/>
                  </a:lnTo>
                  <a:lnTo>
                    <a:pt x="674" y="666"/>
                  </a:lnTo>
                  <a:lnTo>
                    <a:pt x="677" y="681"/>
                  </a:lnTo>
                  <a:lnTo>
                    <a:pt x="683" y="695"/>
                  </a:lnTo>
                  <a:lnTo>
                    <a:pt x="686" y="710"/>
                  </a:lnTo>
                  <a:lnTo>
                    <a:pt x="693" y="732"/>
                  </a:lnTo>
                  <a:lnTo>
                    <a:pt x="710" y="739"/>
                  </a:lnTo>
                  <a:lnTo>
                    <a:pt x="726" y="743"/>
                  </a:lnTo>
                  <a:lnTo>
                    <a:pt x="737" y="754"/>
                  </a:lnTo>
                  <a:lnTo>
                    <a:pt x="753" y="760"/>
                  </a:lnTo>
                  <a:lnTo>
                    <a:pt x="760" y="736"/>
                  </a:lnTo>
                  <a:lnTo>
                    <a:pt x="757" y="722"/>
                  </a:lnTo>
                  <a:lnTo>
                    <a:pt x="757" y="703"/>
                  </a:lnTo>
                  <a:lnTo>
                    <a:pt x="759" y="683"/>
                  </a:lnTo>
                  <a:lnTo>
                    <a:pt x="761" y="664"/>
                  </a:lnTo>
                  <a:lnTo>
                    <a:pt x="771" y="648"/>
                  </a:lnTo>
                  <a:lnTo>
                    <a:pt x="767" y="634"/>
                  </a:lnTo>
                  <a:lnTo>
                    <a:pt x="763" y="619"/>
                  </a:lnTo>
                  <a:lnTo>
                    <a:pt x="756" y="596"/>
                  </a:lnTo>
                  <a:lnTo>
                    <a:pt x="751" y="582"/>
                  </a:lnTo>
                  <a:lnTo>
                    <a:pt x="747" y="567"/>
                  </a:lnTo>
                  <a:lnTo>
                    <a:pt x="737" y="556"/>
                  </a:lnTo>
                  <a:lnTo>
                    <a:pt x="724" y="538"/>
                  </a:lnTo>
                  <a:lnTo>
                    <a:pt x="705" y="526"/>
                  </a:lnTo>
                  <a:lnTo>
                    <a:pt x="685" y="505"/>
                  </a:lnTo>
                  <a:lnTo>
                    <a:pt x="674" y="494"/>
                  </a:lnTo>
                  <a:lnTo>
                    <a:pt x="663" y="485"/>
                  </a:lnTo>
                  <a:lnTo>
                    <a:pt x="649" y="458"/>
                  </a:lnTo>
                  <a:lnTo>
                    <a:pt x="639" y="450"/>
                  </a:lnTo>
                  <a:lnTo>
                    <a:pt x="626" y="431"/>
                  </a:lnTo>
                  <a:lnTo>
                    <a:pt x="609" y="425"/>
                  </a:lnTo>
                  <a:lnTo>
                    <a:pt x="599" y="415"/>
                  </a:lnTo>
                  <a:lnTo>
                    <a:pt x="583" y="408"/>
                  </a:lnTo>
                  <a:lnTo>
                    <a:pt x="567" y="402"/>
                  </a:lnTo>
                  <a:lnTo>
                    <a:pt x="556" y="392"/>
                  </a:lnTo>
                  <a:lnTo>
                    <a:pt x="541" y="394"/>
                  </a:lnTo>
                  <a:lnTo>
                    <a:pt x="532" y="384"/>
                  </a:lnTo>
                  <a:lnTo>
                    <a:pt x="515" y="378"/>
                  </a:lnTo>
                  <a:lnTo>
                    <a:pt x="503" y="360"/>
                  </a:lnTo>
                  <a:lnTo>
                    <a:pt x="492" y="350"/>
                  </a:lnTo>
                  <a:lnTo>
                    <a:pt x="474" y="336"/>
                  </a:lnTo>
                  <a:lnTo>
                    <a:pt x="457" y="330"/>
                  </a:lnTo>
                  <a:lnTo>
                    <a:pt x="439" y="316"/>
                  </a:lnTo>
                  <a:lnTo>
                    <a:pt x="416" y="315"/>
                  </a:lnTo>
                  <a:lnTo>
                    <a:pt x="400" y="310"/>
                  </a:lnTo>
                  <a:lnTo>
                    <a:pt x="380" y="296"/>
                  </a:lnTo>
                  <a:lnTo>
                    <a:pt x="365" y="291"/>
                  </a:lnTo>
                  <a:lnTo>
                    <a:pt x="354" y="280"/>
                  </a:lnTo>
                  <a:lnTo>
                    <a:pt x="338" y="275"/>
                  </a:lnTo>
                  <a:lnTo>
                    <a:pt x="321" y="268"/>
                  </a:lnTo>
                  <a:lnTo>
                    <a:pt x="305" y="262"/>
                  </a:lnTo>
                  <a:lnTo>
                    <a:pt x="295" y="252"/>
                  </a:lnTo>
                  <a:lnTo>
                    <a:pt x="272" y="251"/>
                  </a:lnTo>
                  <a:lnTo>
                    <a:pt x="259" y="233"/>
                  </a:lnTo>
                  <a:lnTo>
                    <a:pt x="237" y="232"/>
                  </a:lnTo>
                  <a:lnTo>
                    <a:pt x="227" y="222"/>
                  </a:lnTo>
                  <a:lnTo>
                    <a:pt x="210" y="214"/>
                  </a:lnTo>
                  <a:lnTo>
                    <a:pt x="192" y="202"/>
                  </a:lnTo>
                  <a:lnTo>
                    <a:pt x="187" y="187"/>
                  </a:lnTo>
                  <a:lnTo>
                    <a:pt x="181" y="165"/>
                  </a:lnTo>
                  <a:lnTo>
                    <a:pt x="189" y="141"/>
                  </a:lnTo>
                  <a:lnTo>
                    <a:pt x="198" y="125"/>
                  </a:lnTo>
                  <a:lnTo>
                    <a:pt x="215" y="104"/>
                  </a:lnTo>
                  <a:lnTo>
                    <a:pt x="224" y="88"/>
                  </a:lnTo>
                  <a:lnTo>
                    <a:pt x="232" y="63"/>
                  </a:lnTo>
                  <a:lnTo>
                    <a:pt x="239" y="41"/>
                  </a:lnTo>
                  <a:lnTo>
                    <a:pt x="235" y="26"/>
                  </a:lnTo>
                  <a:lnTo>
                    <a:pt x="225" y="15"/>
                  </a:lnTo>
                  <a:lnTo>
                    <a:pt x="215" y="6"/>
                  </a:lnTo>
                  <a:lnTo>
                    <a:pt x="197" y="0"/>
                  </a:lnTo>
                  <a:lnTo>
                    <a:pt x="186" y="8"/>
                  </a:lnTo>
                  <a:lnTo>
                    <a:pt x="171" y="10"/>
                  </a:lnTo>
                  <a:lnTo>
                    <a:pt x="159" y="19"/>
                  </a:lnTo>
                  <a:lnTo>
                    <a:pt x="148" y="28"/>
                  </a:lnTo>
                  <a:lnTo>
                    <a:pt x="135" y="36"/>
                  </a:lnTo>
                  <a:lnTo>
                    <a:pt x="120" y="30"/>
                  </a:lnTo>
                  <a:lnTo>
                    <a:pt x="109" y="47"/>
                  </a:lnTo>
                  <a:lnTo>
                    <a:pt x="97" y="56"/>
                  </a:lnTo>
                  <a:lnTo>
                    <a:pt x="85" y="65"/>
                  </a:lnTo>
                  <a:lnTo>
                    <a:pt x="71" y="66"/>
                  </a:lnTo>
                  <a:lnTo>
                    <a:pt x="57" y="68"/>
                  </a:lnTo>
                  <a:lnTo>
                    <a:pt x="29" y="52"/>
                  </a:lnTo>
                  <a:lnTo>
                    <a:pt x="19" y="4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56926760-8CDD-4641-B5F3-EEC8BEECA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2229"/>
              <a:ext cx="452" cy="585"/>
            </a:xfrm>
            <a:custGeom>
              <a:avLst/>
              <a:gdLst>
                <a:gd name="T0" fmla="*/ 229 w 452"/>
                <a:gd name="T1" fmla="*/ 24 h 585"/>
                <a:gd name="T2" fmla="*/ 205 w 452"/>
                <a:gd name="T3" fmla="*/ 41 h 585"/>
                <a:gd name="T4" fmla="*/ 191 w 452"/>
                <a:gd name="T5" fmla="*/ 43 h 585"/>
                <a:gd name="T6" fmla="*/ 169 w 452"/>
                <a:gd name="T7" fmla="*/ 68 h 585"/>
                <a:gd name="T8" fmla="*/ 149 w 452"/>
                <a:gd name="T9" fmla="*/ 73 h 585"/>
                <a:gd name="T10" fmla="*/ 129 w 452"/>
                <a:gd name="T11" fmla="*/ 61 h 585"/>
                <a:gd name="T12" fmla="*/ 109 w 452"/>
                <a:gd name="T13" fmla="*/ 40 h 585"/>
                <a:gd name="T14" fmla="*/ 79 w 452"/>
                <a:gd name="T15" fmla="*/ 35 h 585"/>
                <a:gd name="T16" fmla="*/ 58 w 452"/>
                <a:gd name="T17" fmla="*/ 68 h 585"/>
                <a:gd name="T18" fmla="*/ 41 w 452"/>
                <a:gd name="T19" fmla="*/ 81 h 585"/>
                <a:gd name="T20" fmla="*/ 31 w 452"/>
                <a:gd name="T21" fmla="*/ 52 h 585"/>
                <a:gd name="T22" fmla="*/ 30 w 452"/>
                <a:gd name="T23" fmla="*/ 43 h 585"/>
                <a:gd name="T24" fmla="*/ 24 w 452"/>
                <a:gd name="T25" fmla="*/ 48 h 585"/>
                <a:gd name="T26" fmla="*/ 16 w 452"/>
                <a:gd name="T27" fmla="*/ 71 h 585"/>
                <a:gd name="T28" fmla="*/ 25 w 452"/>
                <a:gd name="T29" fmla="*/ 101 h 585"/>
                <a:gd name="T30" fmla="*/ 21 w 452"/>
                <a:gd name="T31" fmla="*/ 139 h 585"/>
                <a:gd name="T32" fmla="*/ 0 w 452"/>
                <a:gd name="T33" fmla="*/ 165 h 585"/>
                <a:gd name="T34" fmla="*/ 2 w 452"/>
                <a:gd name="T35" fmla="*/ 172 h 585"/>
                <a:gd name="T36" fmla="*/ 19 w 452"/>
                <a:gd name="T37" fmla="*/ 204 h 585"/>
                <a:gd name="T38" fmla="*/ 50 w 452"/>
                <a:gd name="T39" fmla="*/ 262 h 585"/>
                <a:gd name="T40" fmla="*/ 68 w 452"/>
                <a:gd name="T41" fmla="*/ 295 h 585"/>
                <a:gd name="T42" fmla="*/ 88 w 452"/>
                <a:gd name="T43" fmla="*/ 315 h 585"/>
                <a:gd name="T44" fmla="*/ 113 w 452"/>
                <a:gd name="T45" fmla="*/ 298 h 585"/>
                <a:gd name="T46" fmla="*/ 133 w 452"/>
                <a:gd name="T47" fmla="*/ 319 h 585"/>
                <a:gd name="T48" fmla="*/ 160 w 452"/>
                <a:gd name="T49" fmla="*/ 335 h 585"/>
                <a:gd name="T50" fmla="*/ 155 w 452"/>
                <a:gd name="T51" fmla="*/ 365 h 585"/>
                <a:gd name="T52" fmla="*/ 133 w 452"/>
                <a:gd name="T53" fmla="*/ 391 h 585"/>
                <a:gd name="T54" fmla="*/ 149 w 452"/>
                <a:gd name="T55" fmla="*/ 397 h 585"/>
                <a:gd name="T56" fmla="*/ 172 w 452"/>
                <a:gd name="T57" fmla="*/ 379 h 585"/>
                <a:gd name="T58" fmla="*/ 201 w 452"/>
                <a:gd name="T59" fmla="*/ 375 h 585"/>
                <a:gd name="T60" fmla="*/ 227 w 452"/>
                <a:gd name="T61" fmla="*/ 365 h 585"/>
                <a:gd name="T62" fmla="*/ 255 w 452"/>
                <a:gd name="T63" fmla="*/ 408 h 585"/>
                <a:gd name="T64" fmla="*/ 274 w 452"/>
                <a:gd name="T65" fmla="*/ 449 h 585"/>
                <a:gd name="T66" fmla="*/ 275 w 452"/>
                <a:gd name="T67" fmla="*/ 483 h 585"/>
                <a:gd name="T68" fmla="*/ 279 w 452"/>
                <a:gd name="T69" fmla="*/ 515 h 585"/>
                <a:gd name="T70" fmla="*/ 304 w 452"/>
                <a:gd name="T71" fmla="*/ 536 h 585"/>
                <a:gd name="T72" fmla="*/ 332 w 452"/>
                <a:gd name="T73" fmla="*/ 545 h 585"/>
                <a:gd name="T74" fmla="*/ 356 w 452"/>
                <a:gd name="T75" fmla="*/ 563 h 585"/>
                <a:gd name="T76" fmla="*/ 370 w 452"/>
                <a:gd name="T77" fmla="*/ 584 h 585"/>
                <a:gd name="T78" fmla="*/ 406 w 452"/>
                <a:gd name="T79" fmla="*/ 569 h 585"/>
                <a:gd name="T80" fmla="*/ 423 w 452"/>
                <a:gd name="T81" fmla="*/ 560 h 585"/>
                <a:gd name="T82" fmla="*/ 428 w 452"/>
                <a:gd name="T83" fmla="*/ 541 h 585"/>
                <a:gd name="T84" fmla="*/ 440 w 452"/>
                <a:gd name="T85" fmla="*/ 506 h 585"/>
                <a:gd name="T86" fmla="*/ 447 w 452"/>
                <a:gd name="T87" fmla="*/ 483 h 585"/>
                <a:gd name="T88" fmla="*/ 427 w 452"/>
                <a:gd name="T89" fmla="*/ 461 h 585"/>
                <a:gd name="T90" fmla="*/ 418 w 452"/>
                <a:gd name="T91" fmla="*/ 433 h 585"/>
                <a:gd name="T92" fmla="*/ 387 w 452"/>
                <a:gd name="T93" fmla="*/ 401 h 585"/>
                <a:gd name="T94" fmla="*/ 367 w 452"/>
                <a:gd name="T95" fmla="*/ 362 h 585"/>
                <a:gd name="T96" fmla="*/ 351 w 452"/>
                <a:gd name="T97" fmla="*/ 329 h 585"/>
                <a:gd name="T98" fmla="*/ 335 w 452"/>
                <a:gd name="T99" fmla="*/ 276 h 585"/>
                <a:gd name="T100" fmla="*/ 333 w 452"/>
                <a:gd name="T101" fmla="*/ 243 h 585"/>
                <a:gd name="T102" fmla="*/ 355 w 452"/>
                <a:gd name="T103" fmla="*/ 218 h 585"/>
                <a:gd name="T104" fmla="*/ 366 w 452"/>
                <a:gd name="T105" fmla="*/ 183 h 585"/>
                <a:gd name="T106" fmla="*/ 367 w 452"/>
                <a:gd name="T107" fmla="*/ 163 h 585"/>
                <a:gd name="T108" fmla="*/ 348 w 452"/>
                <a:gd name="T109" fmla="*/ 151 h 585"/>
                <a:gd name="T110" fmla="*/ 315 w 452"/>
                <a:gd name="T111" fmla="*/ 141 h 585"/>
                <a:gd name="T112" fmla="*/ 293 w 452"/>
                <a:gd name="T113" fmla="*/ 137 h 585"/>
                <a:gd name="T114" fmla="*/ 290 w 452"/>
                <a:gd name="T115" fmla="*/ 104 h 585"/>
                <a:gd name="T116" fmla="*/ 261 w 452"/>
                <a:gd name="T117" fmla="*/ 81 h 585"/>
                <a:gd name="T118" fmla="*/ 248 w 452"/>
                <a:gd name="T119" fmla="*/ 37 h 585"/>
                <a:gd name="T120" fmla="*/ 239 w 452"/>
                <a:gd name="T121" fmla="*/ 6 h 585"/>
                <a:gd name="T122" fmla="*/ 237 w 452"/>
                <a:gd name="T123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2" h="585">
                  <a:moveTo>
                    <a:pt x="237" y="0"/>
                  </a:moveTo>
                  <a:lnTo>
                    <a:pt x="229" y="24"/>
                  </a:lnTo>
                  <a:lnTo>
                    <a:pt x="219" y="40"/>
                  </a:lnTo>
                  <a:lnTo>
                    <a:pt x="205" y="41"/>
                  </a:lnTo>
                  <a:lnTo>
                    <a:pt x="201" y="26"/>
                  </a:lnTo>
                  <a:lnTo>
                    <a:pt x="191" y="43"/>
                  </a:lnTo>
                  <a:lnTo>
                    <a:pt x="181" y="59"/>
                  </a:lnTo>
                  <a:lnTo>
                    <a:pt x="169" y="68"/>
                  </a:lnTo>
                  <a:lnTo>
                    <a:pt x="159" y="84"/>
                  </a:lnTo>
                  <a:lnTo>
                    <a:pt x="149" y="73"/>
                  </a:lnTo>
                  <a:lnTo>
                    <a:pt x="140" y="71"/>
                  </a:lnTo>
                  <a:lnTo>
                    <a:pt x="129" y="61"/>
                  </a:lnTo>
                  <a:lnTo>
                    <a:pt x="119" y="51"/>
                  </a:lnTo>
                  <a:lnTo>
                    <a:pt x="109" y="40"/>
                  </a:lnTo>
                  <a:lnTo>
                    <a:pt x="92" y="34"/>
                  </a:lnTo>
                  <a:lnTo>
                    <a:pt x="79" y="35"/>
                  </a:lnTo>
                  <a:lnTo>
                    <a:pt x="67" y="44"/>
                  </a:lnTo>
                  <a:lnTo>
                    <a:pt x="58" y="68"/>
                  </a:lnTo>
                  <a:lnTo>
                    <a:pt x="51" y="92"/>
                  </a:lnTo>
                  <a:lnTo>
                    <a:pt x="41" y="81"/>
                  </a:lnTo>
                  <a:lnTo>
                    <a:pt x="37" y="67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4" y="48"/>
                  </a:lnTo>
                  <a:lnTo>
                    <a:pt x="19" y="53"/>
                  </a:lnTo>
                  <a:lnTo>
                    <a:pt x="16" y="71"/>
                  </a:lnTo>
                  <a:lnTo>
                    <a:pt x="21" y="85"/>
                  </a:lnTo>
                  <a:lnTo>
                    <a:pt x="25" y="101"/>
                  </a:lnTo>
                  <a:lnTo>
                    <a:pt x="23" y="119"/>
                  </a:lnTo>
                  <a:lnTo>
                    <a:pt x="21" y="139"/>
                  </a:lnTo>
                  <a:lnTo>
                    <a:pt x="12" y="15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" y="172"/>
                  </a:lnTo>
                  <a:lnTo>
                    <a:pt x="15" y="189"/>
                  </a:lnTo>
                  <a:lnTo>
                    <a:pt x="19" y="204"/>
                  </a:lnTo>
                  <a:lnTo>
                    <a:pt x="31" y="223"/>
                  </a:lnTo>
                  <a:lnTo>
                    <a:pt x="50" y="262"/>
                  </a:lnTo>
                  <a:lnTo>
                    <a:pt x="55" y="276"/>
                  </a:lnTo>
                  <a:lnTo>
                    <a:pt x="68" y="295"/>
                  </a:lnTo>
                  <a:lnTo>
                    <a:pt x="75" y="317"/>
                  </a:lnTo>
                  <a:lnTo>
                    <a:pt x="88" y="315"/>
                  </a:lnTo>
                  <a:lnTo>
                    <a:pt x="99" y="299"/>
                  </a:lnTo>
                  <a:lnTo>
                    <a:pt x="113" y="298"/>
                  </a:lnTo>
                  <a:lnTo>
                    <a:pt x="123" y="308"/>
                  </a:lnTo>
                  <a:lnTo>
                    <a:pt x="133" y="319"/>
                  </a:lnTo>
                  <a:lnTo>
                    <a:pt x="144" y="329"/>
                  </a:lnTo>
                  <a:lnTo>
                    <a:pt x="160" y="335"/>
                  </a:lnTo>
                  <a:lnTo>
                    <a:pt x="164" y="350"/>
                  </a:lnTo>
                  <a:lnTo>
                    <a:pt x="155" y="365"/>
                  </a:lnTo>
                  <a:lnTo>
                    <a:pt x="143" y="375"/>
                  </a:lnTo>
                  <a:lnTo>
                    <a:pt x="133" y="391"/>
                  </a:lnTo>
                  <a:lnTo>
                    <a:pt x="137" y="405"/>
                  </a:lnTo>
                  <a:lnTo>
                    <a:pt x="149" y="397"/>
                  </a:lnTo>
                  <a:lnTo>
                    <a:pt x="161" y="388"/>
                  </a:lnTo>
                  <a:lnTo>
                    <a:pt x="172" y="379"/>
                  </a:lnTo>
                  <a:lnTo>
                    <a:pt x="187" y="377"/>
                  </a:lnTo>
                  <a:lnTo>
                    <a:pt x="201" y="375"/>
                  </a:lnTo>
                  <a:lnTo>
                    <a:pt x="211" y="359"/>
                  </a:lnTo>
                  <a:lnTo>
                    <a:pt x="227" y="365"/>
                  </a:lnTo>
                  <a:lnTo>
                    <a:pt x="243" y="391"/>
                  </a:lnTo>
                  <a:lnTo>
                    <a:pt x="255" y="408"/>
                  </a:lnTo>
                  <a:lnTo>
                    <a:pt x="268" y="426"/>
                  </a:lnTo>
                  <a:lnTo>
                    <a:pt x="274" y="449"/>
                  </a:lnTo>
                  <a:lnTo>
                    <a:pt x="287" y="466"/>
                  </a:lnTo>
                  <a:lnTo>
                    <a:pt x="275" y="483"/>
                  </a:lnTo>
                  <a:lnTo>
                    <a:pt x="285" y="501"/>
                  </a:lnTo>
                  <a:lnTo>
                    <a:pt x="279" y="515"/>
                  </a:lnTo>
                  <a:lnTo>
                    <a:pt x="292" y="523"/>
                  </a:lnTo>
                  <a:lnTo>
                    <a:pt x="304" y="536"/>
                  </a:lnTo>
                  <a:lnTo>
                    <a:pt x="315" y="530"/>
                  </a:lnTo>
                  <a:lnTo>
                    <a:pt x="332" y="545"/>
                  </a:lnTo>
                  <a:lnTo>
                    <a:pt x="348" y="553"/>
                  </a:lnTo>
                  <a:lnTo>
                    <a:pt x="356" y="563"/>
                  </a:lnTo>
                  <a:lnTo>
                    <a:pt x="356" y="577"/>
                  </a:lnTo>
                  <a:lnTo>
                    <a:pt x="370" y="584"/>
                  </a:lnTo>
                  <a:lnTo>
                    <a:pt x="387" y="584"/>
                  </a:lnTo>
                  <a:lnTo>
                    <a:pt x="406" y="569"/>
                  </a:lnTo>
                  <a:lnTo>
                    <a:pt x="407" y="559"/>
                  </a:lnTo>
                  <a:lnTo>
                    <a:pt x="423" y="560"/>
                  </a:lnTo>
                  <a:lnTo>
                    <a:pt x="425" y="550"/>
                  </a:lnTo>
                  <a:lnTo>
                    <a:pt x="428" y="541"/>
                  </a:lnTo>
                  <a:lnTo>
                    <a:pt x="429" y="523"/>
                  </a:lnTo>
                  <a:lnTo>
                    <a:pt x="440" y="506"/>
                  </a:lnTo>
                  <a:lnTo>
                    <a:pt x="451" y="497"/>
                  </a:lnTo>
                  <a:lnTo>
                    <a:pt x="447" y="483"/>
                  </a:lnTo>
                  <a:lnTo>
                    <a:pt x="436" y="472"/>
                  </a:lnTo>
                  <a:lnTo>
                    <a:pt x="427" y="461"/>
                  </a:lnTo>
                  <a:lnTo>
                    <a:pt x="421" y="439"/>
                  </a:lnTo>
                  <a:lnTo>
                    <a:pt x="418" y="433"/>
                  </a:lnTo>
                  <a:lnTo>
                    <a:pt x="406" y="414"/>
                  </a:lnTo>
                  <a:lnTo>
                    <a:pt x="387" y="401"/>
                  </a:lnTo>
                  <a:lnTo>
                    <a:pt x="382" y="387"/>
                  </a:lnTo>
                  <a:lnTo>
                    <a:pt x="367" y="362"/>
                  </a:lnTo>
                  <a:lnTo>
                    <a:pt x="357" y="351"/>
                  </a:lnTo>
                  <a:lnTo>
                    <a:pt x="351" y="329"/>
                  </a:lnTo>
                  <a:lnTo>
                    <a:pt x="344" y="306"/>
                  </a:lnTo>
                  <a:lnTo>
                    <a:pt x="335" y="276"/>
                  </a:lnTo>
                  <a:lnTo>
                    <a:pt x="331" y="262"/>
                  </a:lnTo>
                  <a:lnTo>
                    <a:pt x="333" y="243"/>
                  </a:lnTo>
                  <a:lnTo>
                    <a:pt x="342" y="226"/>
                  </a:lnTo>
                  <a:lnTo>
                    <a:pt x="355" y="218"/>
                  </a:lnTo>
                  <a:lnTo>
                    <a:pt x="365" y="202"/>
                  </a:lnTo>
                  <a:lnTo>
                    <a:pt x="366" y="18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5" y="157"/>
                  </a:lnTo>
                  <a:lnTo>
                    <a:pt x="348" y="151"/>
                  </a:lnTo>
                  <a:lnTo>
                    <a:pt x="331" y="145"/>
                  </a:lnTo>
                  <a:lnTo>
                    <a:pt x="315" y="141"/>
                  </a:lnTo>
                  <a:lnTo>
                    <a:pt x="303" y="148"/>
                  </a:lnTo>
                  <a:lnTo>
                    <a:pt x="293" y="137"/>
                  </a:lnTo>
                  <a:lnTo>
                    <a:pt x="288" y="123"/>
                  </a:lnTo>
                  <a:lnTo>
                    <a:pt x="290" y="104"/>
                  </a:lnTo>
                  <a:lnTo>
                    <a:pt x="272" y="92"/>
                  </a:lnTo>
                  <a:lnTo>
                    <a:pt x="261" y="81"/>
                  </a:lnTo>
                  <a:lnTo>
                    <a:pt x="253" y="51"/>
                  </a:lnTo>
                  <a:lnTo>
                    <a:pt x="248" y="37"/>
                  </a:lnTo>
                  <a:lnTo>
                    <a:pt x="243" y="22"/>
                  </a:lnTo>
                  <a:lnTo>
                    <a:pt x="239" y="6"/>
                  </a:lnTo>
                  <a:lnTo>
                    <a:pt x="239" y="6"/>
                  </a:lnTo>
                  <a:lnTo>
                    <a:pt x="237" y="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D3D426BA-64A5-4E65-A961-DD9A26BF1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" y="2352"/>
              <a:ext cx="321" cy="491"/>
            </a:xfrm>
            <a:custGeom>
              <a:avLst/>
              <a:gdLst>
                <a:gd name="T0" fmla="*/ 36 w 321"/>
                <a:gd name="T1" fmla="*/ 40 h 491"/>
                <a:gd name="T2" fmla="*/ 34 w 321"/>
                <a:gd name="T3" fmla="*/ 79 h 491"/>
                <a:gd name="T4" fmla="*/ 11 w 321"/>
                <a:gd name="T5" fmla="*/ 103 h 491"/>
                <a:gd name="T6" fmla="*/ 0 w 321"/>
                <a:gd name="T7" fmla="*/ 139 h 491"/>
                <a:gd name="T8" fmla="*/ 13 w 321"/>
                <a:gd name="T9" fmla="*/ 183 h 491"/>
                <a:gd name="T10" fmla="*/ 26 w 321"/>
                <a:gd name="T11" fmla="*/ 228 h 491"/>
                <a:gd name="T12" fmla="*/ 51 w 321"/>
                <a:gd name="T13" fmla="*/ 264 h 491"/>
                <a:gd name="T14" fmla="*/ 75 w 321"/>
                <a:gd name="T15" fmla="*/ 291 h 491"/>
                <a:gd name="T16" fmla="*/ 90 w 321"/>
                <a:gd name="T17" fmla="*/ 316 h 491"/>
                <a:gd name="T18" fmla="*/ 105 w 321"/>
                <a:gd name="T19" fmla="*/ 349 h 491"/>
                <a:gd name="T20" fmla="*/ 120 w 321"/>
                <a:gd name="T21" fmla="*/ 374 h 491"/>
                <a:gd name="T22" fmla="*/ 98 w 321"/>
                <a:gd name="T23" fmla="*/ 400 h 491"/>
                <a:gd name="T24" fmla="*/ 94 w 321"/>
                <a:gd name="T25" fmla="*/ 437 h 491"/>
                <a:gd name="T26" fmla="*/ 117 w 321"/>
                <a:gd name="T27" fmla="*/ 465 h 491"/>
                <a:gd name="T28" fmla="*/ 123 w 321"/>
                <a:gd name="T29" fmla="*/ 482 h 491"/>
                <a:gd name="T30" fmla="*/ 169 w 321"/>
                <a:gd name="T31" fmla="*/ 466 h 491"/>
                <a:gd name="T32" fmla="*/ 183 w 321"/>
                <a:gd name="T33" fmla="*/ 490 h 491"/>
                <a:gd name="T34" fmla="*/ 210 w 321"/>
                <a:gd name="T35" fmla="*/ 480 h 491"/>
                <a:gd name="T36" fmla="*/ 229 w 321"/>
                <a:gd name="T37" fmla="*/ 474 h 491"/>
                <a:gd name="T38" fmla="*/ 254 w 321"/>
                <a:gd name="T39" fmla="*/ 457 h 491"/>
                <a:gd name="T40" fmla="*/ 250 w 321"/>
                <a:gd name="T41" fmla="*/ 423 h 491"/>
                <a:gd name="T42" fmla="*/ 254 w 321"/>
                <a:gd name="T43" fmla="*/ 384 h 491"/>
                <a:gd name="T44" fmla="*/ 278 w 321"/>
                <a:gd name="T45" fmla="*/ 367 h 491"/>
                <a:gd name="T46" fmla="*/ 294 w 321"/>
                <a:gd name="T47" fmla="*/ 345 h 491"/>
                <a:gd name="T48" fmla="*/ 302 w 321"/>
                <a:gd name="T49" fmla="*/ 322 h 491"/>
                <a:gd name="T50" fmla="*/ 309 w 321"/>
                <a:gd name="T51" fmla="*/ 272 h 491"/>
                <a:gd name="T52" fmla="*/ 320 w 321"/>
                <a:gd name="T53" fmla="*/ 237 h 491"/>
                <a:gd name="T54" fmla="*/ 320 w 321"/>
                <a:gd name="T55" fmla="*/ 230 h 491"/>
                <a:gd name="T56" fmla="*/ 289 w 321"/>
                <a:gd name="T57" fmla="*/ 225 h 491"/>
                <a:gd name="T58" fmla="*/ 280 w 321"/>
                <a:gd name="T59" fmla="*/ 196 h 491"/>
                <a:gd name="T60" fmla="*/ 277 w 321"/>
                <a:gd name="T61" fmla="*/ 161 h 491"/>
                <a:gd name="T62" fmla="*/ 266 w 321"/>
                <a:gd name="T63" fmla="*/ 124 h 491"/>
                <a:gd name="T64" fmla="*/ 242 w 321"/>
                <a:gd name="T65" fmla="*/ 116 h 491"/>
                <a:gd name="T66" fmla="*/ 216 w 321"/>
                <a:gd name="T67" fmla="*/ 127 h 491"/>
                <a:gd name="T68" fmla="*/ 191 w 321"/>
                <a:gd name="T69" fmla="*/ 117 h 491"/>
                <a:gd name="T70" fmla="*/ 174 w 321"/>
                <a:gd name="T71" fmla="*/ 84 h 491"/>
                <a:gd name="T72" fmla="*/ 158 w 321"/>
                <a:gd name="T73" fmla="*/ 79 h 491"/>
                <a:gd name="T74" fmla="*/ 136 w 321"/>
                <a:gd name="T75" fmla="*/ 56 h 491"/>
                <a:gd name="T76" fmla="*/ 120 w 321"/>
                <a:gd name="T77" fmla="*/ 26 h 491"/>
                <a:gd name="T78" fmla="*/ 105 w 321"/>
                <a:gd name="T79" fmla="*/ 0 h 491"/>
                <a:gd name="T80" fmla="*/ 79 w 321"/>
                <a:gd name="T81" fmla="*/ 11 h 491"/>
                <a:gd name="T82" fmla="*/ 50 w 321"/>
                <a:gd name="T83" fmla="*/ 14 h 491"/>
                <a:gd name="T84" fmla="*/ 40 w 321"/>
                <a:gd name="T85" fmla="*/ 3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1" h="491">
                  <a:moveTo>
                    <a:pt x="36" y="40"/>
                  </a:moveTo>
                  <a:lnTo>
                    <a:pt x="36" y="40"/>
                  </a:lnTo>
                  <a:lnTo>
                    <a:pt x="35" y="60"/>
                  </a:lnTo>
                  <a:lnTo>
                    <a:pt x="34" y="79"/>
                  </a:lnTo>
                  <a:lnTo>
                    <a:pt x="24" y="95"/>
                  </a:lnTo>
                  <a:lnTo>
                    <a:pt x="11" y="103"/>
                  </a:lnTo>
                  <a:lnTo>
                    <a:pt x="2" y="120"/>
                  </a:lnTo>
                  <a:lnTo>
                    <a:pt x="0" y="139"/>
                  </a:lnTo>
                  <a:lnTo>
                    <a:pt x="4" y="153"/>
                  </a:lnTo>
                  <a:lnTo>
                    <a:pt x="13" y="183"/>
                  </a:lnTo>
                  <a:lnTo>
                    <a:pt x="20" y="206"/>
                  </a:lnTo>
                  <a:lnTo>
                    <a:pt x="26" y="228"/>
                  </a:lnTo>
                  <a:lnTo>
                    <a:pt x="36" y="239"/>
                  </a:lnTo>
                  <a:lnTo>
                    <a:pt x="51" y="264"/>
                  </a:lnTo>
                  <a:lnTo>
                    <a:pt x="56" y="278"/>
                  </a:lnTo>
                  <a:lnTo>
                    <a:pt x="75" y="291"/>
                  </a:lnTo>
                  <a:lnTo>
                    <a:pt x="87" y="310"/>
                  </a:lnTo>
                  <a:lnTo>
                    <a:pt x="90" y="316"/>
                  </a:lnTo>
                  <a:lnTo>
                    <a:pt x="96" y="338"/>
                  </a:lnTo>
                  <a:lnTo>
                    <a:pt x="105" y="349"/>
                  </a:lnTo>
                  <a:lnTo>
                    <a:pt x="116" y="360"/>
                  </a:lnTo>
                  <a:lnTo>
                    <a:pt x="120" y="374"/>
                  </a:lnTo>
                  <a:lnTo>
                    <a:pt x="109" y="383"/>
                  </a:lnTo>
                  <a:lnTo>
                    <a:pt x="98" y="400"/>
                  </a:lnTo>
                  <a:lnTo>
                    <a:pt x="94" y="425"/>
                  </a:lnTo>
                  <a:lnTo>
                    <a:pt x="94" y="437"/>
                  </a:lnTo>
                  <a:lnTo>
                    <a:pt x="100" y="446"/>
                  </a:lnTo>
                  <a:lnTo>
                    <a:pt x="117" y="465"/>
                  </a:lnTo>
                  <a:lnTo>
                    <a:pt x="123" y="480"/>
                  </a:lnTo>
                  <a:lnTo>
                    <a:pt x="123" y="482"/>
                  </a:lnTo>
                  <a:lnTo>
                    <a:pt x="152" y="460"/>
                  </a:lnTo>
                  <a:lnTo>
                    <a:pt x="169" y="466"/>
                  </a:lnTo>
                  <a:lnTo>
                    <a:pt x="173" y="480"/>
                  </a:lnTo>
                  <a:lnTo>
                    <a:pt x="183" y="490"/>
                  </a:lnTo>
                  <a:lnTo>
                    <a:pt x="194" y="482"/>
                  </a:lnTo>
                  <a:lnTo>
                    <a:pt x="210" y="480"/>
                  </a:lnTo>
                  <a:lnTo>
                    <a:pt x="217" y="484"/>
                  </a:lnTo>
                  <a:lnTo>
                    <a:pt x="229" y="474"/>
                  </a:lnTo>
                  <a:lnTo>
                    <a:pt x="242" y="466"/>
                  </a:lnTo>
                  <a:lnTo>
                    <a:pt x="254" y="457"/>
                  </a:lnTo>
                  <a:lnTo>
                    <a:pt x="256" y="437"/>
                  </a:lnTo>
                  <a:lnTo>
                    <a:pt x="250" y="423"/>
                  </a:lnTo>
                  <a:lnTo>
                    <a:pt x="253" y="404"/>
                  </a:lnTo>
                  <a:lnTo>
                    <a:pt x="254" y="384"/>
                  </a:lnTo>
                  <a:lnTo>
                    <a:pt x="266" y="376"/>
                  </a:lnTo>
                  <a:lnTo>
                    <a:pt x="278" y="367"/>
                  </a:lnTo>
                  <a:lnTo>
                    <a:pt x="290" y="358"/>
                  </a:lnTo>
                  <a:lnTo>
                    <a:pt x="294" y="345"/>
                  </a:lnTo>
                  <a:lnTo>
                    <a:pt x="294" y="345"/>
                  </a:lnTo>
                  <a:lnTo>
                    <a:pt x="302" y="322"/>
                  </a:lnTo>
                  <a:lnTo>
                    <a:pt x="304" y="304"/>
                  </a:lnTo>
                  <a:lnTo>
                    <a:pt x="309" y="272"/>
                  </a:lnTo>
                  <a:lnTo>
                    <a:pt x="317" y="249"/>
                  </a:lnTo>
                  <a:lnTo>
                    <a:pt x="320" y="237"/>
                  </a:lnTo>
                  <a:lnTo>
                    <a:pt x="320" y="237"/>
                  </a:lnTo>
                  <a:lnTo>
                    <a:pt x="320" y="230"/>
                  </a:lnTo>
                  <a:lnTo>
                    <a:pt x="304" y="224"/>
                  </a:lnTo>
                  <a:lnTo>
                    <a:pt x="289" y="225"/>
                  </a:lnTo>
                  <a:lnTo>
                    <a:pt x="284" y="210"/>
                  </a:lnTo>
                  <a:lnTo>
                    <a:pt x="280" y="196"/>
                  </a:lnTo>
                  <a:lnTo>
                    <a:pt x="276" y="180"/>
                  </a:lnTo>
                  <a:lnTo>
                    <a:pt x="277" y="161"/>
                  </a:lnTo>
                  <a:lnTo>
                    <a:pt x="273" y="147"/>
                  </a:lnTo>
                  <a:lnTo>
                    <a:pt x="266" y="124"/>
                  </a:lnTo>
                  <a:lnTo>
                    <a:pt x="256" y="114"/>
                  </a:lnTo>
                  <a:lnTo>
                    <a:pt x="242" y="116"/>
                  </a:lnTo>
                  <a:lnTo>
                    <a:pt x="230" y="125"/>
                  </a:lnTo>
                  <a:lnTo>
                    <a:pt x="216" y="127"/>
                  </a:lnTo>
                  <a:lnTo>
                    <a:pt x="201" y="128"/>
                  </a:lnTo>
                  <a:lnTo>
                    <a:pt x="191" y="117"/>
                  </a:lnTo>
                  <a:lnTo>
                    <a:pt x="187" y="103"/>
                  </a:lnTo>
                  <a:lnTo>
                    <a:pt x="174" y="84"/>
                  </a:lnTo>
                  <a:lnTo>
                    <a:pt x="169" y="70"/>
                  </a:lnTo>
                  <a:lnTo>
                    <a:pt x="158" y="79"/>
                  </a:lnTo>
                  <a:lnTo>
                    <a:pt x="141" y="73"/>
                  </a:lnTo>
                  <a:lnTo>
                    <a:pt x="136" y="56"/>
                  </a:lnTo>
                  <a:lnTo>
                    <a:pt x="125" y="40"/>
                  </a:lnTo>
                  <a:lnTo>
                    <a:pt x="120" y="26"/>
                  </a:lnTo>
                  <a:lnTo>
                    <a:pt x="116" y="11"/>
                  </a:lnTo>
                  <a:lnTo>
                    <a:pt x="105" y="0"/>
                  </a:lnTo>
                  <a:lnTo>
                    <a:pt x="91" y="2"/>
                  </a:lnTo>
                  <a:lnTo>
                    <a:pt x="79" y="11"/>
                  </a:lnTo>
                  <a:lnTo>
                    <a:pt x="64" y="12"/>
                  </a:lnTo>
                  <a:lnTo>
                    <a:pt x="50" y="14"/>
                  </a:lnTo>
                  <a:lnTo>
                    <a:pt x="38" y="23"/>
                  </a:lnTo>
                  <a:lnTo>
                    <a:pt x="40" y="30"/>
                  </a:lnTo>
                  <a:lnTo>
                    <a:pt x="36" y="4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D75817A4-0470-4940-8743-09611F1CF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2697"/>
              <a:ext cx="330" cy="974"/>
            </a:xfrm>
            <a:custGeom>
              <a:avLst/>
              <a:gdLst>
                <a:gd name="T0" fmla="*/ 29 w 330"/>
                <a:gd name="T1" fmla="*/ 114 h 974"/>
                <a:gd name="T2" fmla="*/ 60 w 330"/>
                <a:gd name="T3" fmla="*/ 145 h 974"/>
                <a:gd name="T4" fmla="*/ 94 w 330"/>
                <a:gd name="T5" fmla="*/ 138 h 974"/>
                <a:gd name="T6" fmla="*/ 131 w 330"/>
                <a:gd name="T7" fmla="*/ 112 h 974"/>
                <a:gd name="T8" fmla="*/ 130 w 330"/>
                <a:gd name="T9" fmla="*/ 58 h 974"/>
                <a:gd name="T10" fmla="*/ 155 w 330"/>
                <a:gd name="T11" fmla="*/ 22 h 974"/>
                <a:gd name="T12" fmla="*/ 172 w 330"/>
                <a:gd name="T13" fmla="*/ 9 h 974"/>
                <a:gd name="T14" fmla="*/ 167 w 330"/>
                <a:gd name="T15" fmla="*/ 39 h 974"/>
                <a:gd name="T16" fmla="*/ 168 w 330"/>
                <a:gd name="T17" fmla="*/ 92 h 974"/>
                <a:gd name="T18" fmla="*/ 149 w 330"/>
                <a:gd name="T19" fmla="*/ 152 h 974"/>
                <a:gd name="T20" fmla="*/ 168 w 330"/>
                <a:gd name="T21" fmla="*/ 219 h 974"/>
                <a:gd name="T22" fmla="*/ 213 w 330"/>
                <a:gd name="T23" fmla="*/ 221 h 974"/>
                <a:gd name="T24" fmla="*/ 259 w 330"/>
                <a:gd name="T25" fmla="*/ 251 h 974"/>
                <a:gd name="T26" fmla="*/ 284 w 330"/>
                <a:gd name="T27" fmla="*/ 287 h 974"/>
                <a:gd name="T28" fmla="*/ 303 w 330"/>
                <a:gd name="T29" fmla="*/ 326 h 974"/>
                <a:gd name="T30" fmla="*/ 303 w 330"/>
                <a:gd name="T31" fmla="*/ 379 h 974"/>
                <a:gd name="T32" fmla="*/ 325 w 330"/>
                <a:gd name="T33" fmla="*/ 426 h 974"/>
                <a:gd name="T34" fmla="*/ 323 w 330"/>
                <a:gd name="T35" fmla="*/ 492 h 974"/>
                <a:gd name="T36" fmla="*/ 286 w 330"/>
                <a:gd name="T37" fmla="*/ 492 h 974"/>
                <a:gd name="T38" fmla="*/ 247 w 330"/>
                <a:gd name="T39" fmla="*/ 512 h 974"/>
                <a:gd name="T40" fmla="*/ 214 w 330"/>
                <a:gd name="T41" fmla="*/ 571 h 974"/>
                <a:gd name="T42" fmla="*/ 212 w 330"/>
                <a:gd name="T43" fmla="*/ 636 h 974"/>
                <a:gd name="T44" fmla="*/ 223 w 330"/>
                <a:gd name="T45" fmla="*/ 699 h 974"/>
                <a:gd name="T46" fmla="*/ 201 w 330"/>
                <a:gd name="T47" fmla="*/ 751 h 974"/>
                <a:gd name="T48" fmla="*/ 169 w 330"/>
                <a:gd name="T49" fmla="*/ 793 h 974"/>
                <a:gd name="T50" fmla="*/ 155 w 330"/>
                <a:gd name="T51" fmla="*/ 867 h 974"/>
                <a:gd name="T52" fmla="*/ 152 w 330"/>
                <a:gd name="T53" fmla="*/ 931 h 974"/>
                <a:gd name="T54" fmla="*/ 118 w 330"/>
                <a:gd name="T55" fmla="*/ 965 h 974"/>
                <a:gd name="T56" fmla="*/ 73 w 330"/>
                <a:gd name="T57" fmla="*/ 962 h 974"/>
                <a:gd name="T58" fmla="*/ 53 w 330"/>
                <a:gd name="T59" fmla="*/ 915 h 974"/>
                <a:gd name="T60" fmla="*/ 43 w 330"/>
                <a:gd name="T61" fmla="*/ 859 h 974"/>
                <a:gd name="T62" fmla="*/ 75 w 330"/>
                <a:gd name="T63" fmla="*/ 818 h 974"/>
                <a:gd name="T64" fmla="*/ 91 w 330"/>
                <a:gd name="T65" fmla="*/ 751 h 974"/>
                <a:gd name="T66" fmla="*/ 76 w 330"/>
                <a:gd name="T67" fmla="*/ 699 h 974"/>
                <a:gd name="T68" fmla="*/ 71 w 330"/>
                <a:gd name="T69" fmla="*/ 659 h 974"/>
                <a:gd name="T70" fmla="*/ 107 w 330"/>
                <a:gd name="T71" fmla="*/ 632 h 974"/>
                <a:gd name="T72" fmla="*/ 129 w 330"/>
                <a:gd name="T73" fmla="*/ 579 h 974"/>
                <a:gd name="T74" fmla="*/ 121 w 330"/>
                <a:gd name="T75" fmla="*/ 531 h 974"/>
                <a:gd name="T76" fmla="*/ 103 w 330"/>
                <a:gd name="T77" fmla="*/ 491 h 974"/>
                <a:gd name="T78" fmla="*/ 91 w 330"/>
                <a:gd name="T79" fmla="*/ 429 h 974"/>
                <a:gd name="T80" fmla="*/ 69 w 330"/>
                <a:gd name="T81" fmla="*/ 355 h 974"/>
                <a:gd name="T82" fmla="*/ 46 w 330"/>
                <a:gd name="T83" fmla="*/ 299 h 974"/>
                <a:gd name="T84" fmla="*/ 6 w 330"/>
                <a:gd name="T85" fmla="*/ 212 h 974"/>
                <a:gd name="T86" fmla="*/ 3 w 330"/>
                <a:gd name="T87" fmla="*/ 152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0" h="974">
                  <a:moveTo>
                    <a:pt x="0" y="137"/>
                  </a:moveTo>
                  <a:lnTo>
                    <a:pt x="16" y="124"/>
                  </a:lnTo>
                  <a:lnTo>
                    <a:pt x="29" y="114"/>
                  </a:lnTo>
                  <a:lnTo>
                    <a:pt x="46" y="120"/>
                  </a:lnTo>
                  <a:lnTo>
                    <a:pt x="50" y="134"/>
                  </a:lnTo>
                  <a:lnTo>
                    <a:pt x="60" y="145"/>
                  </a:lnTo>
                  <a:lnTo>
                    <a:pt x="71" y="136"/>
                  </a:lnTo>
                  <a:lnTo>
                    <a:pt x="87" y="135"/>
                  </a:lnTo>
                  <a:lnTo>
                    <a:pt x="94" y="138"/>
                  </a:lnTo>
                  <a:lnTo>
                    <a:pt x="106" y="128"/>
                  </a:lnTo>
                  <a:lnTo>
                    <a:pt x="119" y="120"/>
                  </a:lnTo>
                  <a:lnTo>
                    <a:pt x="131" y="112"/>
                  </a:lnTo>
                  <a:lnTo>
                    <a:pt x="133" y="92"/>
                  </a:lnTo>
                  <a:lnTo>
                    <a:pt x="127" y="77"/>
                  </a:lnTo>
                  <a:lnTo>
                    <a:pt x="130" y="58"/>
                  </a:lnTo>
                  <a:lnTo>
                    <a:pt x="131" y="39"/>
                  </a:lnTo>
                  <a:lnTo>
                    <a:pt x="143" y="31"/>
                  </a:lnTo>
                  <a:lnTo>
                    <a:pt x="155" y="22"/>
                  </a:lnTo>
                  <a:lnTo>
                    <a:pt x="167" y="13"/>
                  </a:lnTo>
                  <a:lnTo>
                    <a:pt x="171" y="0"/>
                  </a:lnTo>
                  <a:lnTo>
                    <a:pt x="172" y="9"/>
                  </a:lnTo>
                  <a:lnTo>
                    <a:pt x="175" y="17"/>
                  </a:lnTo>
                  <a:lnTo>
                    <a:pt x="171" y="28"/>
                  </a:lnTo>
                  <a:lnTo>
                    <a:pt x="167" y="39"/>
                  </a:lnTo>
                  <a:lnTo>
                    <a:pt x="159" y="63"/>
                  </a:lnTo>
                  <a:lnTo>
                    <a:pt x="163" y="78"/>
                  </a:lnTo>
                  <a:lnTo>
                    <a:pt x="168" y="92"/>
                  </a:lnTo>
                  <a:lnTo>
                    <a:pt x="166" y="112"/>
                  </a:lnTo>
                  <a:lnTo>
                    <a:pt x="157" y="128"/>
                  </a:lnTo>
                  <a:lnTo>
                    <a:pt x="149" y="152"/>
                  </a:lnTo>
                  <a:lnTo>
                    <a:pt x="147" y="172"/>
                  </a:lnTo>
                  <a:lnTo>
                    <a:pt x="154" y="193"/>
                  </a:lnTo>
                  <a:lnTo>
                    <a:pt x="168" y="219"/>
                  </a:lnTo>
                  <a:lnTo>
                    <a:pt x="185" y="225"/>
                  </a:lnTo>
                  <a:lnTo>
                    <a:pt x="199" y="223"/>
                  </a:lnTo>
                  <a:lnTo>
                    <a:pt x="213" y="221"/>
                  </a:lnTo>
                  <a:lnTo>
                    <a:pt x="232" y="235"/>
                  </a:lnTo>
                  <a:lnTo>
                    <a:pt x="242" y="245"/>
                  </a:lnTo>
                  <a:lnTo>
                    <a:pt x="259" y="251"/>
                  </a:lnTo>
                  <a:lnTo>
                    <a:pt x="269" y="261"/>
                  </a:lnTo>
                  <a:lnTo>
                    <a:pt x="273" y="276"/>
                  </a:lnTo>
                  <a:lnTo>
                    <a:pt x="284" y="287"/>
                  </a:lnTo>
                  <a:lnTo>
                    <a:pt x="294" y="297"/>
                  </a:lnTo>
                  <a:lnTo>
                    <a:pt x="305" y="307"/>
                  </a:lnTo>
                  <a:lnTo>
                    <a:pt x="303" y="326"/>
                  </a:lnTo>
                  <a:lnTo>
                    <a:pt x="301" y="345"/>
                  </a:lnTo>
                  <a:lnTo>
                    <a:pt x="306" y="360"/>
                  </a:lnTo>
                  <a:lnTo>
                    <a:pt x="303" y="379"/>
                  </a:lnTo>
                  <a:lnTo>
                    <a:pt x="305" y="406"/>
                  </a:lnTo>
                  <a:lnTo>
                    <a:pt x="315" y="417"/>
                  </a:lnTo>
                  <a:lnTo>
                    <a:pt x="325" y="426"/>
                  </a:lnTo>
                  <a:lnTo>
                    <a:pt x="329" y="441"/>
                  </a:lnTo>
                  <a:lnTo>
                    <a:pt x="328" y="460"/>
                  </a:lnTo>
                  <a:lnTo>
                    <a:pt x="323" y="492"/>
                  </a:lnTo>
                  <a:lnTo>
                    <a:pt x="311" y="500"/>
                  </a:lnTo>
                  <a:lnTo>
                    <a:pt x="300" y="491"/>
                  </a:lnTo>
                  <a:lnTo>
                    <a:pt x="286" y="492"/>
                  </a:lnTo>
                  <a:lnTo>
                    <a:pt x="271" y="494"/>
                  </a:lnTo>
                  <a:lnTo>
                    <a:pt x="260" y="501"/>
                  </a:lnTo>
                  <a:lnTo>
                    <a:pt x="247" y="512"/>
                  </a:lnTo>
                  <a:lnTo>
                    <a:pt x="235" y="520"/>
                  </a:lnTo>
                  <a:lnTo>
                    <a:pt x="228" y="543"/>
                  </a:lnTo>
                  <a:lnTo>
                    <a:pt x="214" y="571"/>
                  </a:lnTo>
                  <a:lnTo>
                    <a:pt x="206" y="594"/>
                  </a:lnTo>
                  <a:lnTo>
                    <a:pt x="205" y="613"/>
                  </a:lnTo>
                  <a:lnTo>
                    <a:pt x="212" y="636"/>
                  </a:lnTo>
                  <a:lnTo>
                    <a:pt x="218" y="657"/>
                  </a:lnTo>
                  <a:lnTo>
                    <a:pt x="225" y="680"/>
                  </a:lnTo>
                  <a:lnTo>
                    <a:pt x="223" y="699"/>
                  </a:lnTo>
                  <a:lnTo>
                    <a:pt x="221" y="719"/>
                  </a:lnTo>
                  <a:lnTo>
                    <a:pt x="213" y="743"/>
                  </a:lnTo>
                  <a:lnTo>
                    <a:pt x="201" y="751"/>
                  </a:lnTo>
                  <a:lnTo>
                    <a:pt x="191" y="767"/>
                  </a:lnTo>
                  <a:lnTo>
                    <a:pt x="179" y="776"/>
                  </a:lnTo>
                  <a:lnTo>
                    <a:pt x="169" y="793"/>
                  </a:lnTo>
                  <a:lnTo>
                    <a:pt x="162" y="817"/>
                  </a:lnTo>
                  <a:lnTo>
                    <a:pt x="161" y="835"/>
                  </a:lnTo>
                  <a:lnTo>
                    <a:pt x="155" y="867"/>
                  </a:lnTo>
                  <a:lnTo>
                    <a:pt x="153" y="885"/>
                  </a:lnTo>
                  <a:lnTo>
                    <a:pt x="153" y="912"/>
                  </a:lnTo>
                  <a:lnTo>
                    <a:pt x="152" y="931"/>
                  </a:lnTo>
                  <a:lnTo>
                    <a:pt x="145" y="955"/>
                  </a:lnTo>
                  <a:lnTo>
                    <a:pt x="133" y="964"/>
                  </a:lnTo>
                  <a:lnTo>
                    <a:pt x="118" y="965"/>
                  </a:lnTo>
                  <a:lnTo>
                    <a:pt x="101" y="959"/>
                  </a:lnTo>
                  <a:lnTo>
                    <a:pt x="83" y="973"/>
                  </a:lnTo>
                  <a:lnTo>
                    <a:pt x="73" y="962"/>
                  </a:lnTo>
                  <a:lnTo>
                    <a:pt x="61" y="944"/>
                  </a:lnTo>
                  <a:lnTo>
                    <a:pt x="57" y="929"/>
                  </a:lnTo>
                  <a:lnTo>
                    <a:pt x="53" y="915"/>
                  </a:lnTo>
                  <a:lnTo>
                    <a:pt x="46" y="893"/>
                  </a:lnTo>
                  <a:lnTo>
                    <a:pt x="47" y="874"/>
                  </a:lnTo>
                  <a:lnTo>
                    <a:pt x="43" y="859"/>
                  </a:lnTo>
                  <a:lnTo>
                    <a:pt x="53" y="842"/>
                  </a:lnTo>
                  <a:lnTo>
                    <a:pt x="62" y="826"/>
                  </a:lnTo>
                  <a:lnTo>
                    <a:pt x="75" y="818"/>
                  </a:lnTo>
                  <a:lnTo>
                    <a:pt x="82" y="793"/>
                  </a:lnTo>
                  <a:lnTo>
                    <a:pt x="90" y="771"/>
                  </a:lnTo>
                  <a:lnTo>
                    <a:pt x="91" y="751"/>
                  </a:lnTo>
                  <a:lnTo>
                    <a:pt x="91" y="725"/>
                  </a:lnTo>
                  <a:lnTo>
                    <a:pt x="87" y="710"/>
                  </a:lnTo>
                  <a:lnTo>
                    <a:pt x="76" y="699"/>
                  </a:lnTo>
                  <a:lnTo>
                    <a:pt x="66" y="689"/>
                  </a:lnTo>
                  <a:lnTo>
                    <a:pt x="61" y="675"/>
                  </a:lnTo>
                  <a:lnTo>
                    <a:pt x="71" y="659"/>
                  </a:lnTo>
                  <a:lnTo>
                    <a:pt x="81" y="641"/>
                  </a:lnTo>
                  <a:lnTo>
                    <a:pt x="93" y="633"/>
                  </a:lnTo>
                  <a:lnTo>
                    <a:pt x="107" y="632"/>
                  </a:lnTo>
                  <a:lnTo>
                    <a:pt x="117" y="615"/>
                  </a:lnTo>
                  <a:lnTo>
                    <a:pt x="127" y="599"/>
                  </a:lnTo>
                  <a:lnTo>
                    <a:pt x="129" y="579"/>
                  </a:lnTo>
                  <a:lnTo>
                    <a:pt x="130" y="560"/>
                  </a:lnTo>
                  <a:lnTo>
                    <a:pt x="133" y="542"/>
                  </a:lnTo>
                  <a:lnTo>
                    <a:pt x="121" y="531"/>
                  </a:lnTo>
                  <a:lnTo>
                    <a:pt x="111" y="521"/>
                  </a:lnTo>
                  <a:lnTo>
                    <a:pt x="107" y="506"/>
                  </a:lnTo>
                  <a:lnTo>
                    <a:pt x="103" y="491"/>
                  </a:lnTo>
                  <a:lnTo>
                    <a:pt x="96" y="469"/>
                  </a:lnTo>
                  <a:lnTo>
                    <a:pt x="89" y="447"/>
                  </a:lnTo>
                  <a:lnTo>
                    <a:pt x="91" y="429"/>
                  </a:lnTo>
                  <a:lnTo>
                    <a:pt x="85" y="406"/>
                  </a:lnTo>
                  <a:lnTo>
                    <a:pt x="76" y="376"/>
                  </a:lnTo>
                  <a:lnTo>
                    <a:pt x="69" y="355"/>
                  </a:lnTo>
                  <a:lnTo>
                    <a:pt x="65" y="339"/>
                  </a:lnTo>
                  <a:lnTo>
                    <a:pt x="53" y="322"/>
                  </a:lnTo>
                  <a:lnTo>
                    <a:pt x="46" y="299"/>
                  </a:lnTo>
                  <a:lnTo>
                    <a:pt x="27" y="259"/>
                  </a:lnTo>
                  <a:lnTo>
                    <a:pt x="20" y="238"/>
                  </a:lnTo>
                  <a:lnTo>
                    <a:pt x="6" y="212"/>
                  </a:lnTo>
                  <a:lnTo>
                    <a:pt x="8" y="193"/>
                  </a:lnTo>
                  <a:lnTo>
                    <a:pt x="1" y="171"/>
                  </a:lnTo>
                  <a:lnTo>
                    <a:pt x="3" y="152"/>
                  </a:lnTo>
                  <a:lnTo>
                    <a:pt x="0" y="13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5F4F463F-A08C-4C9C-BDAF-74A81D828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3292"/>
              <a:ext cx="30" cy="67"/>
            </a:xfrm>
            <a:custGeom>
              <a:avLst/>
              <a:gdLst>
                <a:gd name="T0" fmla="*/ 25 w 30"/>
                <a:gd name="T1" fmla="*/ 66 h 67"/>
                <a:gd name="T2" fmla="*/ 16 w 30"/>
                <a:gd name="T3" fmla="*/ 66 h 67"/>
                <a:gd name="T4" fmla="*/ 13 w 30"/>
                <a:gd name="T5" fmla="*/ 49 h 67"/>
                <a:gd name="T6" fmla="*/ 5 w 30"/>
                <a:gd name="T7" fmla="*/ 33 h 67"/>
                <a:gd name="T8" fmla="*/ 0 w 30"/>
                <a:gd name="T9" fmla="*/ 8 h 67"/>
                <a:gd name="T10" fmla="*/ 6 w 30"/>
                <a:gd name="T11" fmla="*/ 3 h 67"/>
                <a:gd name="T12" fmla="*/ 15 w 30"/>
                <a:gd name="T13" fmla="*/ 0 h 67"/>
                <a:gd name="T14" fmla="*/ 22 w 30"/>
                <a:gd name="T15" fmla="*/ 0 h 67"/>
                <a:gd name="T16" fmla="*/ 29 w 30"/>
                <a:gd name="T17" fmla="*/ 16 h 67"/>
                <a:gd name="T18" fmla="*/ 29 w 30"/>
                <a:gd name="T19" fmla="*/ 33 h 67"/>
                <a:gd name="T20" fmla="*/ 26 w 30"/>
                <a:gd name="T21" fmla="*/ 65 h 67"/>
                <a:gd name="T22" fmla="*/ 25 w 30"/>
                <a:gd name="T23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67">
                  <a:moveTo>
                    <a:pt x="25" y="66"/>
                  </a:moveTo>
                  <a:lnTo>
                    <a:pt x="16" y="66"/>
                  </a:lnTo>
                  <a:lnTo>
                    <a:pt x="13" y="49"/>
                  </a:lnTo>
                  <a:lnTo>
                    <a:pt x="5" y="33"/>
                  </a:lnTo>
                  <a:lnTo>
                    <a:pt x="0" y="8"/>
                  </a:lnTo>
                  <a:lnTo>
                    <a:pt x="6" y="3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9" y="16"/>
                  </a:lnTo>
                  <a:lnTo>
                    <a:pt x="29" y="33"/>
                  </a:lnTo>
                  <a:lnTo>
                    <a:pt x="26" y="65"/>
                  </a:lnTo>
                  <a:lnTo>
                    <a:pt x="25" y="66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2B824FDC-92A6-4483-A4E7-9566F8511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3242"/>
              <a:ext cx="18" cy="39"/>
            </a:xfrm>
            <a:custGeom>
              <a:avLst/>
              <a:gdLst>
                <a:gd name="T0" fmla="*/ 17 w 18"/>
                <a:gd name="T1" fmla="*/ 4 h 39"/>
                <a:gd name="T2" fmla="*/ 17 w 18"/>
                <a:gd name="T3" fmla="*/ 38 h 39"/>
                <a:gd name="T4" fmla="*/ 8 w 18"/>
                <a:gd name="T5" fmla="*/ 34 h 39"/>
                <a:gd name="T6" fmla="*/ 4 w 18"/>
                <a:gd name="T7" fmla="*/ 18 h 39"/>
                <a:gd name="T8" fmla="*/ 0 w 18"/>
                <a:gd name="T9" fmla="*/ 9 h 39"/>
                <a:gd name="T10" fmla="*/ 8 w 18"/>
                <a:gd name="T11" fmla="*/ 8 h 39"/>
                <a:gd name="T12" fmla="*/ 16 w 18"/>
                <a:gd name="T13" fmla="*/ 0 h 39"/>
                <a:gd name="T14" fmla="*/ 17 w 18"/>
                <a:gd name="T1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9">
                  <a:moveTo>
                    <a:pt x="17" y="4"/>
                  </a:moveTo>
                  <a:lnTo>
                    <a:pt x="17" y="38"/>
                  </a:lnTo>
                  <a:lnTo>
                    <a:pt x="8" y="34"/>
                  </a:lnTo>
                  <a:lnTo>
                    <a:pt x="4" y="18"/>
                  </a:lnTo>
                  <a:lnTo>
                    <a:pt x="0" y="9"/>
                  </a:lnTo>
                  <a:lnTo>
                    <a:pt x="8" y="8"/>
                  </a:lnTo>
                  <a:lnTo>
                    <a:pt x="16" y="0"/>
                  </a:lnTo>
                  <a:lnTo>
                    <a:pt x="17" y="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10CBA234-C2E1-4CBD-94C2-1CB9C57A7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3" y="3539"/>
              <a:ext cx="736" cy="786"/>
            </a:xfrm>
            <a:custGeom>
              <a:avLst/>
              <a:gdLst>
                <a:gd name="T0" fmla="*/ 276 w 736"/>
                <a:gd name="T1" fmla="*/ 147 h 786"/>
                <a:gd name="T2" fmla="*/ 320 w 736"/>
                <a:gd name="T3" fmla="*/ 164 h 786"/>
                <a:gd name="T4" fmla="*/ 368 w 736"/>
                <a:gd name="T5" fmla="*/ 139 h 786"/>
                <a:gd name="T6" fmla="*/ 408 w 736"/>
                <a:gd name="T7" fmla="*/ 147 h 786"/>
                <a:gd name="T8" fmla="*/ 451 w 736"/>
                <a:gd name="T9" fmla="*/ 147 h 786"/>
                <a:gd name="T10" fmla="*/ 500 w 736"/>
                <a:gd name="T11" fmla="*/ 131 h 786"/>
                <a:gd name="T12" fmla="*/ 528 w 736"/>
                <a:gd name="T13" fmla="*/ 90 h 786"/>
                <a:gd name="T14" fmla="*/ 572 w 736"/>
                <a:gd name="T15" fmla="*/ 74 h 786"/>
                <a:gd name="T16" fmla="*/ 616 w 736"/>
                <a:gd name="T17" fmla="*/ 98 h 786"/>
                <a:gd name="T18" fmla="*/ 639 w 736"/>
                <a:gd name="T19" fmla="*/ 49 h 786"/>
                <a:gd name="T20" fmla="*/ 663 w 736"/>
                <a:gd name="T21" fmla="*/ 57 h 786"/>
                <a:gd name="T22" fmla="*/ 699 w 736"/>
                <a:gd name="T23" fmla="*/ 33 h 786"/>
                <a:gd name="T24" fmla="*/ 731 w 736"/>
                <a:gd name="T25" fmla="*/ 17 h 786"/>
                <a:gd name="T26" fmla="*/ 723 w 736"/>
                <a:gd name="T27" fmla="*/ 66 h 786"/>
                <a:gd name="T28" fmla="*/ 699 w 736"/>
                <a:gd name="T29" fmla="*/ 147 h 786"/>
                <a:gd name="T30" fmla="*/ 663 w 736"/>
                <a:gd name="T31" fmla="*/ 213 h 786"/>
                <a:gd name="T32" fmla="*/ 643 w 736"/>
                <a:gd name="T33" fmla="*/ 286 h 786"/>
                <a:gd name="T34" fmla="*/ 639 w 736"/>
                <a:gd name="T35" fmla="*/ 360 h 786"/>
                <a:gd name="T36" fmla="*/ 623 w 736"/>
                <a:gd name="T37" fmla="*/ 433 h 786"/>
                <a:gd name="T38" fmla="*/ 643 w 736"/>
                <a:gd name="T39" fmla="*/ 491 h 786"/>
                <a:gd name="T40" fmla="*/ 643 w 736"/>
                <a:gd name="T41" fmla="*/ 523 h 786"/>
                <a:gd name="T42" fmla="*/ 675 w 736"/>
                <a:gd name="T43" fmla="*/ 597 h 786"/>
                <a:gd name="T44" fmla="*/ 651 w 736"/>
                <a:gd name="T45" fmla="*/ 646 h 786"/>
                <a:gd name="T46" fmla="*/ 632 w 736"/>
                <a:gd name="T47" fmla="*/ 711 h 786"/>
                <a:gd name="T48" fmla="*/ 627 w 736"/>
                <a:gd name="T49" fmla="*/ 785 h 786"/>
                <a:gd name="T50" fmla="*/ 599 w 736"/>
                <a:gd name="T51" fmla="*/ 760 h 786"/>
                <a:gd name="T52" fmla="*/ 555 w 736"/>
                <a:gd name="T53" fmla="*/ 760 h 786"/>
                <a:gd name="T54" fmla="*/ 519 w 736"/>
                <a:gd name="T55" fmla="*/ 735 h 786"/>
                <a:gd name="T56" fmla="*/ 480 w 736"/>
                <a:gd name="T57" fmla="*/ 703 h 786"/>
                <a:gd name="T58" fmla="*/ 448 w 736"/>
                <a:gd name="T59" fmla="*/ 621 h 786"/>
                <a:gd name="T60" fmla="*/ 404 w 736"/>
                <a:gd name="T61" fmla="*/ 580 h 786"/>
                <a:gd name="T62" fmla="*/ 364 w 736"/>
                <a:gd name="T63" fmla="*/ 580 h 786"/>
                <a:gd name="T64" fmla="*/ 324 w 736"/>
                <a:gd name="T65" fmla="*/ 564 h 786"/>
                <a:gd name="T66" fmla="*/ 284 w 736"/>
                <a:gd name="T67" fmla="*/ 531 h 786"/>
                <a:gd name="T68" fmla="*/ 248 w 736"/>
                <a:gd name="T69" fmla="*/ 482 h 786"/>
                <a:gd name="T70" fmla="*/ 208 w 736"/>
                <a:gd name="T71" fmla="*/ 441 h 786"/>
                <a:gd name="T72" fmla="*/ 168 w 736"/>
                <a:gd name="T73" fmla="*/ 401 h 786"/>
                <a:gd name="T74" fmla="*/ 132 w 736"/>
                <a:gd name="T75" fmla="*/ 384 h 786"/>
                <a:gd name="T76" fmla="*/ 92 w 736"/>
                <a:gd name="T77" fmla="*/ 351 h 786"/>
                <a:gd name="T78" fmla="*/ 60 w 736"/>
                <a:gd name="T79" fmla="*/ 360 h 786"/>
                <a:gd name="T80" fmla="*/ 36 w 736"/>
                <a:gd name="T81" fmla="*/ 327 h 786"/>
                <a:gd name="T82" fmla="*/ 9 w 736"/>
                <a:gd name="T83" fmla="*/ 286 h 786"/>
                <a:gd name="T84" fmla="*/ 9 w 736"/>
                <a:gd name="T85" fmla="*/ 221 h 786"/>
                <a:gd name="T86" fmla="*/ 20 w 736"/>
                <a:gd name="T87" fmla="*/ 155 h 786"/>
                <a:gd name="T88" fmla="*/ 53 w 736"/>
                <a:gd name="T89" fmla="*/ 123 h 786"/>
                <a:gd name="T90" fmla="*/ 72 w 736"/>
                <a:gd name="T91" fmla="*/ 74 h 786"/>
                <a:gd name="T92" fmla="*/ 92 w 736"/>
                <a:gd name="T93" fmla="*/ 131 h 786"/>
                <a:gd name="T94" fmla="*/ 128 w 736"/>
                <a:gd name="T95" fmla="*/ 139 h 786"/>
                <a:gd name="T96" fmla="*/ 152 w 736"/>
                <a:gd name="T97" fmla="*/ 90 h 786"/>
                <a:gd name="T98" fmla="*/ 184 w 736"/>
                <a:gd name="T99" fmla="*/ 74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36" h="786">
                  <a:moveTo>
                    <a:pt x="256" y="107"/>
                  </a:moveTo>
                  <a:lnTo>
                    <a:pt x="260" y="123"/>
                  </a:lnTo>
                  <a:lnTo>
                    <a:pt x="268" y="139"/>
                  </a:lnTo>
                  <a:lnTo>
                    <a:pt x="276" y="147"/>
                  </a:lnTo>
                  <a:lnTo>
                    <a:pt x="288" y="155"/>
                  </a:lnTo>
                  <a:lnTo>
                    <a:pt x="296" y="155"/>
                  </a:lnTo>
                  <a:lnTo>
                    <a:pt x="308" y="164"/>
                  </a:lnTo>
                  <a:lnTo>
                    <a:pt x="320" y="164"/>
                  </a:lnTo>
                  <a:lnTo>
                    <a:pt x="332" y="164"/>
                  </a:lnTo>
                  <a:lnTo>
                    <a:pt x="344" y="147"/>
                  </a:lnTo>
                  <a:lnTo>
                    <a:pt x="356" y="139"/>
                  </a:lnTo>
                  <a:lnTo>
                    <a:pt x="368" y="139"/>
                  </a:lnTo>
                  <a:lnTo>
                    <a:pt x="376" y="139"/>
                  </a:lnTo>
                  <a:lnTo>
                    <a:pt x="387" y="147"/>
                  </a:lnTo>
                  <a:lnTo>
                    <a:pt x="396" y="147"/>
                  </a:lnTo>
                  <a:lnTo>
                    <a:pt x="408" y="147"/>
                  </a:lnTo>
                  <a:lnTo>
                    <a:pt x="424" y="147"/>
                  </a:lnTo>
                  <a:lnTo>
                    <a:pt x="436" y="147"/>
                  </a:lnTo>
                  <a:lnTo>
                    <a:pt x="444" y="147"/>
                  </a:lnTo>
                  <a:lnTo>
                    <a:pt x="451" y="147"/>
                  </a:lnTo>
                  <a:lnTo>
                    <a:pt x="464" y="139"/>
                  </a:lnTo>
                  <a:lnTo>
                    <a:pt x="476" y="139"/>
                  </a:lnTo>
                  <a:lnTo>
                    <a:pt x="487" y="139"/>
                  </a:lnTo>
                  <a:lnTo>
                    <a:pt x="500" y="131"/>
                  </a:lnTo>
                  <a:lnTo>
                    <a:pt x="507" y="131"/>
                  </a:lnTo>
                  <a:lnTo>
                    <a:pt x="515" y="123"/>
                  </a:lnTo>
                  <a:lnTo>
                    <a:pt x="519" y="107"/>
                  </a:lnTo>
                  <a:lnTo>
                    <a:pt x="528" y="90"/>
                  </a:lnTo>
                  <a:lnTo>
                    <a:pt x="539" y="82"/>
                  </a:lnTo>
                  <a:lnTo>
                    <a:pt x="552" y="90"/>
                  </a:lnTo>
                  <a:lnTo>
                    <a:pt x="564" y="74"/>
                  </a:lnTo>
                  <a:lnTo>
                    <a:pt x="572" y="74"/>
                  </a:lnTo>
                  <a:lnTo>
                    <a:pt x="583" y="74"/>
                  </a:lnTo>
                  <a:lnTo>
                    <a:pt x="595" y="90"/>
                  </a:lnTo>
                  <a:lnTo>
                    <a:pt x="603" y="90"/>
                  </a:lnTo>
                  <a:lnTo>
                    <a:pt x="616" y="98"/>
                  </a:lnTo>
                  <a:lnTo>
                    <a:pt x="623" y="90"/>
                  </a:lnTo>
                  <a:lnTo>
                    <a:pt x="635" y="82"/>
                  </a:lnTo>
                  <a:lnTo>
                    <a:pt x="639" y="66"/>
                  </a:lnTo>
                  <a:lnTo>
                    <a:pt x="639" y="49"/>
                  </a:lnTo>
                  <a:lnTo>
                    <a:pt x="639" y="33"/>
                  </a:lnTo>
                  <a:lnTo>
                    <a:pt x="647" y="41"/>
                  </a:lnTo>
                  <a:lnTo>
                    <a:pt x="651" y="57"/>
                  </a:lnTo>
                  <a:lnTo>
                    <a:pt x="663" y="57"/>
                  </a:lnTo>
                  <a:lnTo>
                    <a:pt x="671" y="57"/>
                  </a:lnTo>
                  <a:lnTo>
                    <a:pt x="679" y="41"/>
                  </a:lnTo>
                  <a:lnTo>
                    <a:pt x="691" y="33"/>
                  </a:lnTo>
                  <a:lnTo>
                    <a:pt x="699" y="33"/>
                  </a:lnTo>
                  <a:lnTo>
                    <a:pt x="707" y="17"/>
                  </a:lnTo>
                  <a:lnTo>
                    <a:pt x="715" y="0"/>
                  </a:lnTo>
                  <a:lnTo>
                    <a:pt x="723" y="9"/>
                  </a:lnTo>
                  <a:lnTo>
                    <a:pt x="731" y="17"/>
                  </a:lnTo>
                  <a:lnTo>
                    <a:pt x="735" y="33"/>
                  </a:lnTo>
                  <a:lnTo>
                    <a:pt x="727" y="33"/>
                  </a:lnTo>
                  <a:lnTo>
                    <a:pt x="723" y="49"/>
                  </a:lnTo>
                  <a:lnTo>
                    <a:pt x="723" y="66"/>
                  </a:lnTo>
                  <a:lnTo>
                    <a:pt x="715" y="82"/>
                  </a:lnTo>
                  <a:lnTo>
                    <a:pt x="711" y="107"/>
                  </a:lnTo>
                  <a:lnTo>
                    <a:pt x="703" y="123"/>
                  </a:lnTo>
                  <a:lnTo>
                    <a:pt x="699" y="147"/>
                  </a:lnTo>
                  <a:lnTo>
                    <a:pt x="687" y="164"/>
                  </a:lnTo>
                  <a:lnTo>
                    <a:pt x="679" y="180"/>
                  </a:lnTo>
                  <a:lnTo>
                    <a:pt x="671" y="197"/>
                  </a:lnTo>
                  <a:lnTo>
                    <a:pt x="663" y="213"/>
                  </a:lnTo>
                  <a:lnTo>
                    <a:pt x="659" y="229"/>
                  </a:lnTo>
                  <a:lnTo>
                    <a:pt x="651" y="245"/>
                  </a:lnTo>
                  <a:lnTo>
                    <a:pt x="647" y="261"/>
                  </a:lnTo>
                  <a:lnTo>
                    <a:pt x="643" y="286"/>
                  </a:lnTo>
                  <a:lnTo>
                    <a:pt x="639" y="303"/>
                  </a:lnTo>
                  <a:lnTo>
                    <a:pt x="635" y="319"/>
                  </a:lnTo>
                  <a:lnTo>
                    <a:pt x="639" y="335"/>
                  </a:lnTo>
                  <a:lnTo>
                    <a:pt x="639" y="360"/>
                  </a:lnTo>
                  <a:lnTo>
                    <a:pt x="632" y="377"/>
                  </a:lnTo>
                  <a:lnTo>
                    <a:pt x="623" y="393"/>
                  </a:lnTo>
                  <a:lnTo>
                    <a:pt x="623" y="409"/>
                  </a:lnTo>
                  <a:lnTo>
                    <a:pt x="623" y="433"/>
                  </a:lnTo>
                  <a:lnTo>
                    <a:pt x="623" y="450"/>
                  </a:lnTo>
                  <a:lnTo>
                    <a:pt x="627" y="466"/>
                  </a:lnTo>
                  <a:lnTo>
                    <a:pt x="632" y="482"/>
                  </a:lnTo>
                  <a:lnTo>
                    <a:pt x="643" y="491"/>
                  </a:lnTo>
                  <a:lnTo>
                    <a:pt x="651" y="498"/>
                  </a:lnTo>
                  <a:lnTo>
                    <a:pt x="659" y="507"/>
                  </a:lnTo>
                  <a:lnTo>
                    <a:pt x="651" y="515"/>
                  </a:lnTo>
                  <a:lnTo>
                    <a:pt x="643" y="523"/>
                  </a:lnTo>
                  <a:lnTo>
                    <a:pt x="651" y="547"/>
                  </a:lnTo>
                  <a:lnTo>
                    <a:pt x="663" y="564"/>
                  </a:lnTo>
                  <a:lnTo>
                    <a:pt x="671" y="580"/>
                  </a:lnTo>
                  <a:lnTo>
                    <a:pt x="675" y="597"/>
                  </a:lnTo>
                  <a:lnTo>
                    <a:pt x="675" y="613"/>
                  </a:lnTo>
                  <a:lnTo>
                    <a:pt x="667" y="621"/>
                  </a:lnTo>
                  <a:lnTo>
                    <a:pt x="659" y="638"/>
                  </a:lnTo>
                  <a:lnTo>
                    <a:pt x="651" y="646"/>
                  </a:lnTo>
                  <a:lnTo>
                    <a:pt x="643" y="662"/>
                  </a:lnTo>
                  <a:lnTo>
                    <a:pt x="635" y="678"/>
                  </a:lnTo>
                  <a:lnTo>
                    <a:pt x="632" y="695"/>
                  </a:lnTo>
                  <a:lnTo>
                    <a:pt x="632" y="711"/>
                  </a:lnTo>
                  <a:lnTo>
                    <a:pt x="635" y="727"/>
                  </a:lnTo>
                  <a:lnTo>
                    <a:pt x="639" y="752"/>
                  </a:lnTo>
                  <a:lnTo>
                    <a:pt x="635" y="769"/>
                  </a:lnTo>
                  <a:lnTo>
                    <a:pt x="627" y="785"/>
                  </a:lnTo>
                  <a:lnTo>
                    <a:pt x="619" y="785"/>
                  </a:lnTo>
                  <a:lnTo>
                    <a:pt x="611" y="776"/>
                  </a:lnTo>
                  <a:lnTo>
                    <a:pt x="611" y="760"/>
                  </a:lnTo>
                  <a:lnTo>
                    <a:pt x="599" y="760"/>
                  </a:lnTo>
                  <a:lnTo>
                    <a:pt x="587" y="752"/>
                  </a:lnTo>
                  <a:lnTo>
                    <a:pt x="580" y="752"/>
                  </a:lnTo>
                  <a:lnTo>
                    <a:pt x="567" y="752"/>
                  </a:lnTo>
                  <a:lnTo>
                    <a:pt x="555" y="760"/>
                  </a:lnTo>
                  <a:lnTo>
                    <a:pt x="548" y="752"/>
                  </a:lnTo>
                  <a:lnTo>
                    <a:pt x="536" y="744"/>
                  </a:lnTo>
                  <a:lnTo>
                    <a:pt x="528" y="744"/>
                  </a:lnTo>
                  <a:lnTo>
                    <a:pt x="519" y="735"/>
                  </a:lnTo>
                  <a:lnTo>
                    <a:pt x="507" y="727"/>
                  </a:lnTo>
                  <a:lnTo>
                    <a:pt x="496" y="719"/>
                  </a:lnTo>
                  <a:lnTo>
                    <a:pt x="487" y="711"/>
                  </a:lnTo>
                  <a:lnTo>
                    <a:pt x="480" y="703"/>
                  </a:lnTo>
                  <a:lnTo>
                    <a:pt x="471" y="678"/>
                  </a:lnTo>
                  <a:lnTo>
                    <a:pt x="464" y="654"/>
                  </a:lnTo>
                  <a:lnTo>
                    <a:pt x="456" y="638"/>
                  </a:lnTo>
                  <a:lnTo>
                    <a:pt x="448" y="621"/>
                  </a:lnTo>
                  <a:lnTo>
                    <a:pt x="436" y="604"/>
                  </a:lnTo>
                  <a:lnTo>
                    <a:pt x="424" y="597"/>
                  </a:lnTo>
                  <a:lnTo>
                    <a:pt x="412" y="588"/>
                  </a:lnTo>
                  <a:lnTo>
                    <a:pt x="404" y="580"/>
                  </a:lnTo>
                  <a:lnTo>
                    <a:pt x="396" y="580"/>
                  </a:lnTo>
                  <a:lnTo>
                    <a:pt x="384" y="580"/>
                  </a:lnTo>
                  <a:lnTo>
                    <a:pt x="372" y="580"/>
                  </a:lnTo>
                  <a:lnTo>
                    <a:pt x="364" y="580"/>
                  </a:lnTo>
                  <a:lnTo>
                    <a:pt x="356" y="573"/>
                  </a:lnTo>
                  <a:lnTo>
                    <a:pt x="348" y="573"/>
                  </a:lnTo>
                  <a:lnTo>
                    <a:pt x="336" y="573"/>
                  </a:lnTo>
                  <a:lnTo>
                    <a:pt x="324" y="564"/>
                  </a:lnTo>
                  <a:lnTo>
                    <a:pt x="312" y="547"/>
                  </a:lnTo>
                  <a:lnTo>
                    <a:pt x="300" y="547"/>
                  </a:lnTo>
                  <a:lnTo>
                    <a:pt x="292" y="540"/>
                  </a:lnTo>
                  <a:lnTo>
                    <a:pt x="284" y="531"/>
                  </a:lnTo>
                  <a:lnTo>
                    <a:pt x="276" y="515"/>
                  </a:lnTo>
                  <a:lnTo>
                    <a:pt x="268" y="498"/>
                  </a:lnTo>
                  <a:lnTo>
                    <a:pt x="256" y="491"/>
                  </a:lnTo>
                  <a:lnTo>
                    <a:pt x="248" y="482"/>
                  </a:lnTo>
                  <a:lnTo>
                    <a:pt x="236" y="482"/>
                  </a:lnTo>
                  <a:lnTo>
                    <a:pt x="228" y="466"/>
                  </a:lnTo>
                  <a:lnTo>
                    <a:pt x="220" y="450"/>
                  </a:lnTo>
                  <a:lnTo>
                    <a:pt x="208" y="441"/>
                  </a:lnTo>
                  <a:lnTo>
                    <a:pt x="196" y="424"/>
                  </a:lnTo>
                  <a:lnTo>
                    <a:pt x="188" y="417"/>
                  </a:lnTo>
                  <a:lnTo>
                    <a:pt x="176" y="401"/>
                  </a:lnTo>
                  <a:lnTo>
                    <a:pt x="168" y="401"/>
                  </a:lnTo>
                  <a:lnTo>
                    <a:pt x="156" y="393"/>
                  </a:lnTo>
                  <a:lnTo>
                    <a:pt x="148" y="393"/>
                  </a:lnTo>
                  <a:lnTo>
                    <a:pt x="140" y="393"/>
                  </a:lnTo>
                  <a:lnTo>
                    <a:pt x="132" y="384"/>
                  </a:lnTo>
                  <a:lnTo>
                    <a:pt x="124" y="368"/>
                  </a:lnTo>
                  <a:lnTo>
                    <a:pt x="112" y="351"/>
                  </a:lnTo>
                  <a:lnTo>
                    <a:pt x="105" y="351"/>
                  </a:lnTo>
                  <a:lnTo>
                    <a:pt x="92" y="351"/>
                  </a:lnTo>
                  <a:lnTo>
                    <a:pt x="84" y="351"/>
                  </a:lnTo>
                  <a:lnTo>
                    <a:pt x="76" y="351"/>
                  </a:lnTo>
                  <a:lnTo>
                    <a:pt x="68" y="351"/>
                  </a:lnTo>
                  <a:lnTo>
                    <a:pt x="60" y="360"/>
                  </a:lnTo>
                  <a:lnTo>
                    <a:pt x="53" y="368"/>
                  </a:lnTo>
                  <a:lnTo>
                    <a:pt x="44" y="360"/>
                  </a:lnTo>
                  <a:lnTo>
                    <a:pt x="40" y="343"/>
                  </a:lnTo>
                  <a:lnTo>
                    <a:pt x="36" y="327"/>
                  </a:lnTo>
                  <a:lnTo>
                    <a:pt x="28" y="327"/>
                  </a:lnTo>
                  <a:lnTo>
                    <a:pt x="20" y="319"/>
                  </a:lnTo>
                  <a:lnTo>
                    <a:pt x="12" y="303"/>
                  </a:lnTo>
                  <a:lnTo>
                    <a:pt x="9" y="286"/>
                  </a:lnTo>
                  <a:lnTo>
                    <a:pt x="9" y="270"/>
                  </a:lnTo>
                  <a:lnTo>
                    <a:pt x="0" y="253"/>
                  </a:lnTo>
                  <a:lnTo>
                    <a:pt x="9" y="237"/>
                  </a:lnTo>
                  <a:lnTo>
                    <a:pt x="9" y="221"/>
                  </a:lnTo>
                  <a:lnTo>
                    <a:pt x="9" y="204"/>
                  </a:lnTo>
                  <a:lnTo>
                    <a:pt x="12" y="188"/>
                  </a:lnTo>
                  <a:lnTo>
                    <a:pt x="16" y="171"/>
                  </a:lnTo>
                  <a:lnTo>
                    <a:pt x="20" y="155"/>
                  </a:lnTo>
                  <a:lnTo>
                    <a:pt x="28" y="139"/>
                  </a:lnTo>
                  <a:lnTo>
                    <a:pt x="36" y="131"/>
                  </a:lnTo>
                  <a:lnTo>
                    <a:pt x="44" y="131"/>
                  </a:lnTo>
                  <a:lnTo>
                    <a:pt x="53" y="123"/>
                  </a:lnTo>
                  <a:lnTo>
                    <a:pt x="60" y="114"/>
                  </a:lnTo>
                  <a:lnTo>
                    <a:pt x="64" y="107"/>
                  </a:lnTo>
                  <a:lnTo>
                    <a:pt x="64" y="90"/>
                  </a:lnTo>
                  <a:lnTo>
                    <a:pt x="72" y="74"/>
                  </a:lnTo>
                  <a:lnTo>
                    <a:pt x="80" y="82"/>
                  </a:lnTo>
                  <a:lnTo>
                    <a:pt x="80" y="98"/>
                  </a:lnTo>
                  <a:lnTo>
                    <a:pt x="84" y="114"/>
                  </a:lnTo>
                  <a:lnTo>
                    <a:pt x="92" y="131"/>
                  </a:lnTo>
                  <a:lnTo>
                    <a:pt x="100" y="131"/>
                  </a:lnTo>
                  <a:lnTo>
                    <a:pt x="105" y="147"/>
                  </a:lnTo>
                  <a:lnTo>
                    <a:pt x="116" y="147"/>
                  </a:lnTo>
                  <a:lnTo>
                    <a:pt x="128" y="139"/>
                  </a:lnTo>
                  <a:lnTo>
                    <a:pt x="136" y="131"/>
                  </a:lnTo>
                  <a:lnTo>
                    <a:pt x="144" y="123"/>
                  </a:lnTo>
                  <a:lnTo>
                    <a:pt x="148" y="107"/>
                  </a:lnTo>
                  <a:lnTo>
                    <a:pt x="152" y="90"/>
                  </a:lnTo>
                  <a:lnTo>
                    <a:pt x="161" y="74"/>
                  </a:lnTo>
                  <a:lnTo>
                    <a:pt x="168" y="74"/>
                  </a:lnTo>
                  <a:lnTo>
                    <a:pt x="176" y="74"/>
                  </a:lnTo>
                  <a:lnTo>
                    <a:pt x="184" y="74"/>
                  </a:lnTo>
                  <a:lnTo>
                    <a:pt x="256" y="10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A2A475EB-4878-4169-90AC-0BBAEB1EF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4230"/>
              <a:ext cx="38" cy="56"/>
            </a:xfrm>
            <a:custGeom>
              <a:avLst/>
              <a:gdLst>
                <a:gd name="T0" fmla="*/ 8 w 38"/>
                <a:gd name="T1" fmla="*/ 0 h 56"/>
                <a:gd name="T2" fmla="*/ 0 w 38"/>
                <a:gd name="T3" fmla="*/ 8 h 56"/>
                <a:gd name="T4" fmla="*/ 0 w 38"/>
                <a:gd name="T5" fmla="*/ 24 h 56"/>
                <a:gd name="T6" fmla="*/ 7 w 38"/>
                <a:gd name="T7" fmla="*/ 42 h 56"/>
                <a:gd name="T8" fmla="*/ 21 w 38"/>
                <a:gd name="T9" fmla="*/ 55 h 56"/>
                <a:gd name="T10" fmla="*/ 28 w 38"/>
                <a:gd name="T11" fmla="*/ 55 h 56"/>
                <a:gd name="T12" fmla="*/ 36 w 38"/>
                <a:gd name="T13" fmla="*/ 37 h 56"/>
                <a:gd name="T14" fmla="*/ 37 w 38"/>
                <a:gd name="T15" fmla="*/ 24 h 56"/>
                <a:gd name="T16" fmla="*/ 28 w 38"/>
                <a:gd name="T17" fmla="*/ 13 h 56"/>
                <a:gd name="T18" fmla="*/ 21 w 38"/>
                <a:gd name="T19" fmla="*/ 4 h 56"/>
                <a:gd name="T20" fmla="*/ 12 w 38"/>
                <a:gd name="T21" fmla="*/ 0 h 56"/>
                <a:gd name="T22" fmla="*/ 8 w 38"/>
                <a:gd name="T2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56">
                  <a:moveTo>
                    <a:pt x="8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7" y="42"/>
                  </a:lnTo>
                  <a:lnTo>
                    <a:pt x="21" y="55"/>
                  </a:lnTo>
                  <a:lnTo>
                    <a:pt x="28" y="55"/>
                  </a:lnTo>
                  <a:lnTo>
                    <a:pt x="36" y="37"/>
                  </a:lnTo>
                  <a:lnTo>
                    <a:pt x="37" y="24"/>
                  </a:lnTo>
                  <a:lnTo>
                    <a:pt x="28" y="13"/>
                  </a:lnTo>
                  <a:lnTo>
                    <a:pt x="21" y="4"/>
                  </a:lnTo>
                  <a:lnTo>
                    <a:pt x="12" y="0"/>
                  </a:lnTo>
                  <a:lnTo>
                    <a:pt x="8" y="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BDA15CA2-EB0A-41C4-A58B-CC17751F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287"/>
              <a:ext cx="381" cy="1098"/>
            </a:xfrm>
            <a:custGeom>
              <a:avLst/>
              <a:gdLst>
                <a:gd name="T0" fmla="*/ 32 w 381"/>
                <a:gd name="T1" fmla="*/ 147 h 1098"/>
                <a:gd name="T2" fmla="*/ 64 w 381"/>
                <a:gd name="T3" fmla="*/ 171 h 1098"/>
                <a:gd name="T4" fmla="*/ 112 w 381"/>
                <a:gd name="T5" fmla="*/ 171 h 1098"/>
                <a:gd name="T6" fmla="*/ 156 w 381"/>
                <a:gd name="T7" fmla="*/ 147 h 1098"/>
                <a:gd name="T8" fmla="*/ 192 w 381"/>
                <a:gd name="T9" fmla="*/ 83 h 1098"/>
                <a:gd name="T10" fmla="*/ 228 w 381"/>
                <a:gd name="T11" fmla="*/ 49 h 1098"/>
                <a:gd name="T12" fmla="*/ 256 w 381"/>
                <a:gd name="T13" fmla="*/ 0 h 1098"/>
                <a:gd name="T14" fmla="*/ 280 w 381"/>
                <a:gd name="T15" fmla="*/ 33 h 1098"/>
                <a:gd name="T16" fmla="*/ 308 w 381"/>
                <a:gd name="T17" fmla="*/ 57 h 1098"/>
                <a:gd name="T18" fmla="*/ 316 w 381"/>
                <a:gd name="T19" fmla="*/ 99 h 1098"/>
                <a:gd name="T20" fmla="*/ 328 w 381"/>
                <a:gd name="T21" fmla="*/ 147 h 1098"/>
                <a:gd name="T22" fmla="*/ 356 w 381"/>
                <a:gd name="T23" fmla="*/ 188 h 1098"/>
                <a:gd name="T24" fmla="*/ 356 w 381"/>
                <a:gd name="T25" fmla="*/ 245 h 1098"/>
                <a:gd name="T26" fmla="*/ 368 w 381"/>
                <a:gd name="T27" fmla="*/ 317 h 1098"/>
                <a:gd name="T28" fmla="*/ 372 w 381"/>
                <a:gd name="T29" fmla="*/ 384 h 1098"/>
                <a:gd name="T30" fmla="*/ 344 w 381"/>
                <a:gd name="T31" fmla="*/ 425 h 1098"/>
                <a:gd name="T32" fmla="*/ 328 w 381"/>
                <a:gd name="T33" fmla="*/ 490 h 1098"/>
                <a:gd name="T34" fmla="*/ 347 w 381"/>
                <a:gd name="T35" fmla="*/ 548 h 1098"/>
                <a:gd name="T36" fmla="*/ 344 w 381"/>
                <a:gd name="T37" fmla="*/ 621 h 1098"/>
                <a:gd name="T38" fmla="*/ 332 w 381"/>
                <a:gd name="T39" fmla="*/ 686 h 1098"/>
                <a:gd name="T40" fmla="*/ 328 w 381"/>
                <a:gd name="T41" fmla="*/ 760 h 1098"/>
                <a:gd name="T42" fmla="*/ 324 w 381"/>
                <a:gd name="T43" fmla="*/ 825 h 1098"/>
                <a:gd name="T44" fmla="*/ 316 w 381"/>
                <a:gd name="T45" fmla="*/ 891 h 1098"/>
                <a:gd name="T46" fmla="*/ 304 w 381"/>
                <a:gd name="T47" fmla="*/ 948 h 1098"/>
                <a:gd name="T48" fmla="*/ 290 w 381"/>
                <a:gd name="T49" fmla="*/ 1014 h 1098"/>
                <a:gd name="T50" fmla="*/ 268 w 381"/>
                <a:gd name="T51" fmla="*/ 989 h 1098"/>
                <a:gd name="T52" fmla="*/ 236 w 381"/>
                <a:gd name="T53" fmla="*/ 948 h 1098"/>
                <a:gd name="T54" fmla="*/ 203 w 381"/>
                <a:gd name="T55" fmla="*/ 948 h 1098"/>
                <a:gd name="T56" fmla="*/ 176 w 381"/>
                <a:gd name="T57" fmla="*/ 981 h 1098"/>
                <a:gd name="T58" fmla="*/ 172 w 381"/>
                <a:gd name="T59" fmla="*/ 1047 h 1098"/>
                <a:gd name="T60" fmla="*/ 140 w 381"/>
                <a:gd name="T61" fmla="*/ 1097 h 1098"/>
                <a:gd name="T62" fmla="*/ 108 w 381"/>
                <a:gd name="T63" fmla="*/ 1070 h 1098"/>
                <a:gd name="T64" fmla="*/ 80 w 381"/>
                <a:gd name="T65" fmla="*/ 1087 h 1098"/>
                <a:gd name="T66" fmla="*/ 68 w 381"/>
                <a:gd name="T67" fmla="*/ 1029 h 1098"/>
                <a:gd name="T68" fmla="*/ 44 w 381"/>
                <a:gd name="T69" fmla="*/ 973 h 1098"/>
                <a:gd name="T70" fmla="*/ 40 w 381"/>
                <a:gd name="T71" fmla="*/ 915 h 1098"/>
                <a:gd name="T72" fmla="*/ 36 w 381"/>
                <a:gd name="T73" fmla="*/ 849 h 1098"/>
                <a:gd name="T74" fmla="*/ 48 w 381"/>
                <a:gd name="T75" fmla="*/ 792 h 1098"/>
                <a:gd name="T76" fmla="*/ 56 w 381"/>
                <a:gd name="T77" fmla="*/ 727 h 1098"/>
                <a:gd name="T78" fmla="*/ 68 w 381"/>
                <a:gd name="T79" fmla="*/ 695 h 1098"/>
                <a:gd name="T80" fmla="*/ 76 w 381"/>
                <a:gd name="T81" fmla="*/ 629 h 1098"/>
                <a:gd name="T82" fmla="*/ 52 w 381"/>
                <a:gd name="T83" fmla="*/ 596 h 1098"/>
                <a:gd name="T84" fmla="*/ 60 w 381"/>
                <a:gd name="T85" fmla="*/ 539 h 1098"/>
                <a:gd name="T86" fmla="*/ 68 w 381"/>
                <a:gd name="T87" fmla="*/ 466 h 1098"/>
                <a:gd name="T88" fmla="*/ 56 w 381"/>
                <a:gd name="T89" fmla="*/ 408 h 1098"/>
                <a:gd name="T90" fmla="*/ 48 w 381"/>
                <a:gd name="T91" fmla="*/ 335 h 1098"/>
                <a:gd name="T92" fmla="*/ 24 w 381"/>
                <a:gd name="T93" fmla="*/ 294 h 1098"/>
                <a:gd name="T94" fmla="*/ 4 w 381"/>
                <a:gd name="T95" fmla="*/ 294 h 1098"/>
                <a:gd name="T96" fmla="*/ 12 w 381"/>
                <a:gd name="T97" fmla="*/ 229 h 1098"/>
                <a:gd name="T98" fmla="*/ 12 w 381"/>
                <a:gd name="T99" fmla="*/ 18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1" h="1098">
                  <a:moveTo>
                    <a:pt x="16" y="104"/>
                  </a:moveTo>
                  <a:lnTo>
                    <a:pt x="27" y="109"/>
                  </a:lnTo>
                  <a:lnTo>
                    <a:pt x="28" y="131"/>
                  </a:lnTo>
                  <a:lnTo>
                    <a:pt x="32" y="147"/>
                  </a:lnTo>
                  <a:lnTo>
                    <a:pt x="36" y="164"/>
                  </a:lnTo>
                  <a:lnTo>
                    <a:pt x="44" y="171"/>
                  </a:lnTo>
                  <a:lnTo>
                    <a:pt x="56" y="171"/>
                  </a:lnTo>
                  <a:lnTo>
                    <a:pt x="64" y="171"/>
                  </a:lnTo>
                  <a:lnTo>
                    <a:pt x="72" y="180"/>
                  </a:lnTo>
                  <a:lnTo>
                    <a:pt x="84" y="180"/>
                  </a:lnTo>
                  <a:lnTo>
                    <a:pt x="100" y="171"/>
                  </a:lnTo>
                  <a:lnTo>
                    <a:pt x="112" y="171"/>
                  </a:lnTo>
                  <a:lnTo>
                    <a:pt x="120" y="155"/>
                  </a:lnTo>
                  <a:lnTo>
                    <a:pt x="132" y="147"/>
                  </a:lnTo>
                  <a:lnTo>
                    <a:pt x="148" y="147"/>
                  </a:lnTo>
                  <a:lnTo>
                    <a:pt x="156" y="147"/>
                  </a:lnTo>
                  <a:lnTo>
                    <a:pt x="164" y="123"/>
                  </a:lnTo>
                  <a:lnTo>
                    <a:pt x="172" y="106"/>
                  </a:lnTo>
                  <a:lnTo>
                    <a:pt x="180" y="90"/>
                  </a:lnTo>
                  <a:lnTo>
                    <a:pt x="192" y="83"/>
                  </a:lnTo>
                  <a:lnTo>
                    <a:pt x="200" y="65"/>
                  </a:lnTo>
                  <a:lnTo>
                    <a:pt x="208" y="57"/>
                  </a:lnTo>
                  <a:lnTo>
                    <a:pt x="220" y="49"/>
                  </a:lnTo>
                  <a:lnTo>
                    <a:pt x="228" y="49"/>
                  </a:lnTo>
                  <a:lnTo>
                    <a:pt x="240" y="33"/>
                  </a:lnTo>
                  <a:lnTo>
                    <a:pt x="240" y="17"/>
                  </a:lnTo>
                  <a:lnTo>
                    <a:pt x="247" y="0"/>
                  </a:lnTo>
                  <a:lnTo>
                    <a:pt x="256" y="0"/>
                  </a:lnTo>
                  <a:lnTo>
                    <a:pt x="264" y="7"/>
                  </a:lnTo>
                  <a:lnTo>
                    <a:pt x="268" y="25"/>
                  </a:lnTo>
                  <a:lnTo>
                    <a:pt x="272" y="41"/>
                  </a:lnTo>
                  <a:lnTo>
                    <a:pt x="280" y="33"/>
                  </a:lnTo>
                  <a:lnTo>
                    <a:pt x="287" y="33"/>
                  </a:lnTo>
                  <a:lnTo>
                    <a:pt x="296" y="41"/>
                  </a:lnTo>
                  <a:lnTo>
                    <a:pt x="300" y="57"/>
                  </a:lnTo>
                  <a:lnTo>
                    <a:pt x="308" y="57"/>
                  </a:lnTo>
                  <a:lnTo>
                    <a:pt x="320" y="57"/>
                  </a:lnTo>
                  <a:lnTo>
                    <a:pt x="328" y="65"/>
                  </a:lnTo>
                  <a:lnTo>
                    <a:pt x="324" y="83"/>
                  </a:lnTo>
                  <a:lnTo>
                    <a:pt x="316" y="99"/>
                  </a:lnTo>
                  <a:lnTo>
                    <a:pt x="324" y="106"/>
                  </a:lnTo>
                  <a:lnTo>
                    <a:pt x="336" y="115"/>
                  </a:lnTo>
                  <a:lnTo>
                    <a:pt x="336" y="131"/>
                  </a:lnTo>
                  <a:lnTo>
                    <a:pt x="328" y="147"/>
                  </a:lnTo>
                  <a:lnTo>
                    <a:pt x="332" y="164"/>
                  </a:lnTo>
                  <a:lnTo>
                    <a:pt x="340" y="171"/>
                  </a:lnTo>
                  <a:lnTo>
                    <a:pt x="347" y="180"/>
                  </a:lnTo>
                  <a:lnTo>
                    <a:pt x="356" y="188"/>
                  </a:lnTo>
                  <a:lnTo>
                    <a:pt x="356" y="205"/>
                  </a:lnTo>
                  <a:lnTo>
                    <a:pt x="347" y="212"/>
                  </a:lnTo>
                  <a:lnTo>
                    <a:pt x="352" y="229"/>
                  </a:lnTo>
                  <a:lnTo>
                    <a:pt x="356" y="245"/>
                  </a:lnTo>
                  <a:lnTo>
                    <a:pt x="364" y="262"/>
                  </a:lnTo>
                  <a:lnTo>
                    <a:pt x="364" y="286"/>
                  </a:lnTo>
                  <a:lnTo>
                    <a:pt x="364" y="302"/>
                  </a:lnTo>
                  <a:lnTo>
                    <a:pt x="368" y="317"/>
                  </a:lnTo>
                  <a:lnTo>
                    <a:pt x="376" y="335"/>
                  </a:lnTo>
                  <a:lnTo>
                    <a:pt x="380" y="352"/>
                  </a:lnTo>
                  <a:lnTo>
                    <a:pt x="376" y="368"/>
                  </a:lnTo>
                  <a:lnTo>
                    <a:pt x="372" y="384"/>
                  </a:lnTo>
                  <a:lnTo>
                    <a:pt x="368" y="400"/>
                  </a:lnTo>
                  <a:lnTo>
                    <a:pt x="364" y="416"/>
                  </a:lnTo>
                  <a:lnTo>
                    <a:pt x="356" y="416"/>
                  </a:lnTo>
                  <a:lnTo>
                    <a:pt x="344" y="425"/>
                  </a:lnTo>
                  <a:lnTo>
                    <a:pt x="336" y="441"/>
                  </a:lnTo>
                  <a:lnTo>
                    <a:pt x="332" y="458"/>
                  </a:lnTo>
                  <a:lnTo>
                    <a:pt x="328" y="474"/>
                  </a:lnTo>
                  <a:lnTo>
                    <a:pt x="328" y="490"/>
                  </a:lnTo>
                  <a:lnTo>
                    <a:pt x="332" y="506"/>
                  </a:lnTo>
                  <a:lnTo>
                    <a:pt x="336" y="523"/>
                  </a:lnTo>
                  <a:lnTo>
                    <a:pt x="344" y="531"/>
                  </a:lnTo>
                  <a:lnTo>
                    <a:pt x="347" y="548"/>
                  </a:lnTo>
                  <a:lnTo>
                    <a:pt x="347" y="572"/>
                  </a:lnTo>
                  <a:lnTo>
                    <a:pt x="340" y="587"/>
                  </a:lnTo>
                  <a:lnTo>
                    <a:pt x="336" y="606"/>
                  </a:lnTo>
                  <a:lnTo>
                    <a:pt x="344" y="621"/>
                  </a:lnTo>
                  <a:lnTo>
                    <a:pt x="344" y="637"/>
                  </a:lnTo>
                  <a:lnTo>
                    <a:pt x="340" y="653"/>
                  </a:lnTo>
                  <a:lnTo>
                    <a:pt x="336" y="669"/>
                  </a:lnTo>
                  <a:lnTo>
                    <a:pt x="332" y="686"/>
                  </a:lnTo>
                  <a:lnTo>
                    <a:pt x="332" y="703"/>
                  </a:lnTo>
                  <a:lnTo>
                    <a:pt x="332" y="719"/>
                  </a:lnTo>
                  <a:lnTo>
                    <a:pt x="328" y="743"/>
                  </a:lnTo>
                  <a:lnTo>
                    <a:pt x="328" y="760"/>
                  </a:lnTo>
                  <a:lnTo>
                    <a:pt x="328" y="777"/>
                  </a:lnTo>
                  <a:lnTo>
                    <a:pt x="328" y="792"/>
                  </a:lnTo>
                  <a:lnTo>
                    <a:pt x="320" y="809"/>
                  </a:lnTo>
                  <a:lnTo>
                    <a:pt x="324" y="825"/>
                  </a:lnTo>
                  <a:lnTo>
                    <a:pt x="324" y="841"/>
                  </a:lnTo>
                  <a:lnTo>
                    <a:pt x="316" y="858"/>
                  </a:lnTo>
                  <a:lnTo>
                    <a:pt x="316" y="874"/>
                  </a:lnTo>
                  <a:lnTo>
                    <a:pt x="316" y="891"/>
                  </a:lnTo>
                  <a:lnTo>
                    <a:pt x="320" y="907"/>
                  </a:lnTo>
                  <a:lnTo>
                    <a:pt x="311" y="915"/>
                  </a:lnTo>
                  <a:lnTo>
                    <a:pt x="308" y="931"/>
                  </a:lnTo>
                  <a:lnTo>
                    <a:pt x="304" y="948"/>
                  </a:lnTo>
                  <a:lnTo>
                    <a:pt x="304" y="964"/>
                  </a:lnTo>
                  <a:lnTo>
                    <a:pt x="299" y="991"/>
                  </a:lnTo>
                  <a:lnTo>
                    <a:pt x="294" y="997"/>
                  </a:lnTo>
                  <a:lnTo>
                    <a:pt x="290" y="1014"/>
                  </a:lnTo>
                  <a:lnTo>
                    <a:pt x="286" y="1014"/>
                  </a:lnTo>
                  <a:lnTo>
                    <a:pt x="284" y="997"/>
                  </a:lnTo>
                  <a:lnTo>
                    <a:pt x="276" y="1000"/>
                  </a:lnTo>
                  <a:lnTo>
                    <a:pt x="268" y="989"/>
                  </a:lnTo>
                  <a:lnTo>
                    <a:pt x="260" y="973"/>
                  </a:lnTo>
                  <a:lnTo>
                    <a:pt x="252" y="964"/>
                  </a:lnTo>
                  <a:lnTo>
                    <a:pt x="244" y="957"/>
                  </a:lnTo>
                  <a:lnTo>
                    <a:pt x="236" y="948"/>
                  </a:lnTo>
                  <a:lnTo>
                    <a:pt x="228" y="948"/>
                  </a:lnTo>
                  <a:lnTo>
                    <a:pt x="220" y="948"/>
                  </a:lnTo>
                  <a:lnTo>
                    <a:pt x="212" y="957"/>
                  </a:lnTo>
                  <a:lnTo>
                    <a:pt x="203" y="948"/>
                  </a:lnTo>
                  <a:lnTo>
                    <a:pt x="196" y="948"/>
                  </a:lnTo>
                  <a:lnTo>
                    <a:pt x="188" y="964"/>
                  </a:lnTo>
                  <a:lnTo>
                    <a:pt x="180" y="964"/>
                  </a:lnTo>
                  <a:lnTo>
                    <a:pt x="176" y="981"/>
                  </a:lnTo>
                  <a:lnTo>
                    <a:pt x="176" y="997"/>
                  </a:lnTo>
                  <a:lnTo>
                    <a:pt x="176" y="1013"/>
                  </a:lnTo>
                  <a:lnTo>
                    <a:pt x="176" y="1029"/>
                  </a:lnTo>
                  <a:lnTo>
                    <a:pt x="172" y="1047"/>
                  </a:lnTo>
                  <a:lnTo>
                    <a:pt x="164" y="1062"/>
                  </a:lnTo>
                  <a:lnTo>
                    <a:pt x="156" y="1070"/>
                  </a:lnTo>
                  <a:lnTo>
                    <a:pt x="148" y="1079"/>
                  </a:lnTo>
                  <a:lnTo>
                    <a:pt x="140" y="1097"/>
                  </a:lnTo>
                  <a:lnTo>
                    <a:pt x="132" y="1095"/>
                  </a:lnTo>
                  <a:lnTo>
                    <a:pt x="124" y="1095"/>
                  </a:lnTo>
                  <a:lnTo>
                    <a:pt x="116" y="1079"/>
                  </a:lnTo>
                  <a:lnTo>
                    <a:pt x="108" y="1070"/>
                  </a:lnTo>
                  <a:lnTo>
                    <a:pt x="100" y="1070"/>
                  </a:lnTo>
                  <a:lnTo>
                    <a:pt x="92" y="1079"/>
                  </a:lnTo>
                  <a:lnTo>
                    <a:pt x="88" y="1095"/>
                  </a:lnTo>
                  <a:lnTo>
                    <a:pt x="80" y="1087"/>
                  </a:lnTo>
                  <a:lnTo>
                    <a:pt x="76" y="1070"/>
                  </a:lnTo>
                  <a:lnTo>
                    <a:pt x="76" y="1054"/>
                  </a:lnTo>
                  <a:lnTo>
                    <a:pt x="68" y="1047"/>
                  </a:lnTo>
                  <a:lnTo>
                    <a:pt x="68" y="1029"/>
                  </a:lnTo>
                  <a:lnTo>
                    <a:pt x="64" y="1013"/>
                  </a:lnTo>
                  <a:lnTo>
                    <a:pt x="60" y="997"/>
                  </a:lnTo>
                  <a:lnTo>
                    <a:pt x="52" y="981"/>
                  </a:lnTo>
                  <a:lnTo>
                    <a:pt x="44" y="973"/>
                  </a:lnTo>
                  <a:lnTo>
                    <a:pt x="40" y="957"/>
                  </a:lnTo>
                  <a:lnTo>
                    <a:pt x="36" y="940"/>
                  </a:lnTo>
                  <a:lnTo>
                    <a:pt x="32" y="923"/>
                  </a:lnTo>
                  <a:lnTo>
                    <a:pt x="40" y="915"/>
                  </a:lnTo>
                  <a:lnTo>
                    <a:pt x="48" y="899"/>
                  </a:lnTo>
                  <a:lnTo>
                    <a:pt x="40" y="881"/>
                  </a:lnTo>
                  <a:lnTo>
                    <a:pt x="32" y="866"/>
                  </a:lnTo>
                  <a:lnTo>
                    <a:pt x="36" y="849"/>
                  </a:lnTo>
                  <a:lnTo>
                    <a:pt x="44" y="841"/>
                  </a:lnTo>
                  <a:lnTo>
                    <a:pt x="36" y="825"/>
                  </a:lnTo>
                  <a:lnTo>
                    <a:pt x="40" y="809"/>
                  </a:lnTo>
                  <a:lnTo>
                    <a:pt x="48" y="792"/>
                  </a:lnTo>
                  <a:lnTo>
                    <a:pt x="52" y="777"/>
                  </a:lnTo>
                  <a:lnTo>
                    <a:pt x="60" y="760"/>
                  </a:lnTo>
                  <a:lnTo>
                    <a:pt x="56" y="743"/>
                  </a:lnTo>
                  <a:lnTo>
                    <a:pt x="56" y="727"/>
                  </a:lnTo>
                  <a:lnTo>
                    <a:pt x="56" y="711"/>
                  </a:lnTo>
                  <a:lnTo>
                    <a:pt x="56" y="695"/>
                  </a:lnTo>
                  <a:lnTo>
                    <a:pt x="60" y="678"/>
                  </a:lnTo>
                  <a:lnTo>
                    <a:pt x="68" y="695"/>
                  </a:lnTo>
                  <a:lnTo>
                    <a:pt x="72" y="678"/>
                  </a:lnTo>
                  <a:lnTo>
                    <a:pt x="72" y="661"/>
                  </a:lnTo>
                  <a:lnTo>
                    <a:pt x="76" y="645"/>
                  </a:lnTo>
                  <a:lnTo>
                    <a:pt x="76" y="629"/>
                  </a:lnTo>
                  <a:lnTo>
                    <a:pt x="72" y="612"/>
                  </a:lnTo>
                  <a:lnTo>
                    <a:pt x="64" y="612"/>
                  </a:lnTo>
                  <a:lnTo>
                    <a:pt x="56" y="612"/>
                  </a:lnTo>
                  <a:lnTo>
                    <a:pt x="52" y="596"/>
                  </a:lnTo>
                  <a:lnTo>
                    <a:pt x="52" y="580"/>
                  </a:lnTo>
                  <a:lnTo>
                    <a:pt x="52" y="563"/>
                  </a:lnTo>
                  <a:lnTo>
                    <a:pt x="52" y="548"/>
                  </a:lnTo>
                  <a:lnTo>
                    <a:pt x="60" y="539"/>
                  </a:lnTo>
                  <a:lnTo>
                    <a:pt x="68" y="523"/>
                  </a:lnTo>
                  <a:lnTo>
                    <a:pt x="68" y="499"/>
                  </a:lnTo>
                  <a:lnTo>
                    <a:pt x="64" y="482"/>
                  </a:lnTo>
                  <a:lnTo>
                    <a:pt x="68" y="466"/>
                  </a:lnTo>
                  <a:lnTo>
                    <a:pt x="72" y="449"/>
                  </a:lnTo>
                  <a:lnTo>
                    <a:pt x="68" y="433"/>
                  </a:lnTo>
                  <a:lnTo>
                    <a:pt x="64" y="416"/>
                  </a:lnTo>
                  <a:lnTo>
                    <a:pt x="56" y="408"/>
                  </a:lnTo>
                  <a:lnTo>
                    <a:pt x="52" y="392"/>
                  </a:lnTo>
                  <a:lnTo>
                    <a:pt x="52" y="368"/>
                  </a:lnTo>
                  <a:lnTo>
                    <a:pt x="52" y="352"/>
                  </a:lnTo>
                  <a:lnTo>
                    <a:pt x="48" y="335"/>
                  </a:lnTo>
                  <a:lnTo>
                    <a:pt x="44" y="317"/>
                  </a:lnTo>
                  <a:lnTo>
                    <a:pt x="40" y="302"/>
                  </a:lnTo>
                  <a:lnTo>
                    <a:pt x="32" y="294"/>
                  </a:lnTo>
                  <a:lnTo>
                    <a:pt x="24" y="294"/>
                  </a:lnTo>
                  <a:lnTo>
                    <a:pt x="16" y="294"/>
                  </a:lnTo>
                  <a:lnTo>
                    <a:pt x="16" y="279"/>
                  </a:lnTo>
                  <a:lnTo>
                    <a:pt x="8" y="279"/>
                  </a:lnTo>
                  <a:lnTo>
                    <a:pt x="4" y="294"/>
                  </a:lnTo>
                  <a:lnTo>
                    <a:pt x="0" y="279"/>
                  </a:lnTo>
                  <a:lnTo>
                    <a:pt x="4" y="262"/>
                  </a:lnTo>
                  <a:lnTo>
                    <a:pt x="12" y="245"/>
                  </a:lnTo>
                  <a:lnTo>
                    <a:pt x="12" y="229"/>
                  </a:lnTo>
                  <a:lnTo>
                    <a:pt x="4" y="229"/>
                  </a:lnTo>
                  <a:lnTo>
                    <a:pt x="4" y="212"/>
                  </a:lnTo>
                  <a:lnTo>
                    <a:pt x="8" y="196"/>
                  </a:lnTo>
                  <a:lnTo>
                    <a:pt x="12" y="180"/>
                  </a:lnTo>
                  <a:lnTo>
                    <a:pt x="16" y="10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4904AE29-31E1-428D-9C8A-F97AF9CD2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2360"/>
              <a:ext cx="8" cy="14"/>
            </a:xfrm>
            <a:custGeom>
              <a:avLst/>
              <a:gdLst>
                <a:gd name="T0" fmla="*/ 0 w 8"/>
                <a:gd name="T1" fmla="*/ 13 h 14"/>
                <a:gd name="T2" fmla="*/ 0 w 8"/>
                <a:gd name="T3" fmla="*/ 12 h 14"/>
                <a:gd name="T4" fmla="*/ 4 w 8"/>
                <a:gd name="T5" fmla="*/ 0 h 14"/>
                <a:gd name="T6" fmla="*/ 7 w 8"/>
                <a:gd name="T7" fmla="*/ 1 h 14"/>
                <a:gd name="T8" fmla="*/ 5 w 8"/>
                <a:gd name="T9" fmla="*/ 13 h 14"/>
                <a:gd name="T10" fmla="*/ 2 w 8"/>
                <a:gd name="T11" fmla="*/ 10 h 14"/>
                <a:gd name="T12" fmla="*/ 0 w 8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0" y="13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7" y="1"/>
                  </a:lnTo>
                  <a:lnTo>
                    <a:pt x="5" y="13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75111736-D97D-4042-8A27-A909768DE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2326"/>
              <a:ext cx="25" cy="35"/>
            </a:xfrm>
            <a:custGeom>
              <a:avLst/>
              <a:gdLst>
                <a:gd name="T0" fmla="*/ 0 w 25"/>
                <a:gd name="T1" fmla="*/ 28 h 35"/>
                <a:gd name="T2" fmla="*/ 11 w 25"/>
                <a:gd name="T3" fmla="*/ 9 h 35"/>
                <a:gd name="T4" fmla="*/ 20 w 25"/>
                <a:gd name="T5" fmla="*/ 0 h 35"/>
                <a:gd name="T6" fmla="*/ 22 w 25"/>
                <a:gd name="T7" fmla="*/ 17 h 35"/>
                <a:gd name="T8" fmla="*/ 24 w 25"/>
                <a:gd name="T9" fmla="*/ 34 h 35"/>
                <a:gd name="T10" fmla="*/ 15 w 25"/>
                <a:gd name="T11" fmla="*/ 28 h 35"/>
                <a:gd name="T12" fmla="*/ 10 w 25"/>
                <a:gd name="T13" fmla="*/ 32 h 35"/>
                <a:gd name="T14" fmla="*/ 2 w 25"/>
                <a:gd name="T15" fmla="*/ 32 h 35"/>
                <a:gd name="T16" fmla="*/ 0 w 25"/>
                <a:gd name="T17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5">
                  <a:moveTo>
                    <a:pt x="0" y="28"/>
                  </a:moveTo>
                  <a:lnTo>
                    <a:pt x="11" y="9"/>
                  </a:lnTo>
                  <a:lnTo>
                    <a:pt x="20" y="0"/>
                  </a:lnTo>
                  <a:lnTo>
                    <a:pt x="22" y="17"/>
                  </a:lnTo>
                  <a:lnTo>
                    <a:pt x="24" y="34"/>
                  </a:lnTo>
                  <a:lnTo>
                    <a:pt x="15" y="28"/>
                  </a:lnTo>
                  <a:lnTo>
                    <a:pt x="10" y="32"/>
                  </a:lnTo>
                  <a:lnTo>
                    <a:pt x="2" y="32"/>
                  </a:lnTo>
                  <a:lnTo>
                    <a:pt x="0" y="2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55187D99-4073-49BB-B9EA-4F546666A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" y="188"/>
              <a:ext cx="441" cy="761"/>
            </a:xfrm>
            <a:custGeom>
              <a:avLst/>
              <a:gdLst>
                <a:gd name="T0" fmla="*/ 426 w 441"/>
                <a:gd name="T1" fmla="*/ 359 h 761"/>
                <a:gd name="T2" fmla="*/ 380 w 441"/>
                <a:gd name="T3" fmla="*/ 330 h 761"/>
                <a:gd name="T4" fmla="*/ 333 w 441"/>
                <a:gd name="T5" fmla="*/ 344 h 761"/>
                <a:gd name="T6" fmla="*/ 319 w 441"/>
                <a:gd name="T7" fmla="*/ 294 h 761"/>
                <a:gd name="T8" fmla="*/ 321 w 441"/>
                <a:gd name="T9" fmla="*/ 228 h 761"/>
                <a:gd name="T10" fmla="*/ 300 w 441"/>
                <a:gd name="T11" fmla="*/ 182 h 761"/>
                <a:gd name="T12" fmla="*/ 307 w 441"/>
                <a:gd name="T13" fmla="*/ 131 h 761"/>
                <a:gd name="T14" fmla="*/ 331 w 441"/>
                <a:gd name="T15" fmla="*/ 86 h 761"/>
                <a:gd name="T16" fmla="*/ 360 w 441"/>
                <a:gd name="T17" fmla="*/ 39 h 761"/>
                <a:gd name="T18" fmla="*/ 354 w 441"/>
                <a:gd name="T19" fmla="*/ 16 h 761"/>
                <a:gd name="T20" fmla="*/ 323 w 441"/>
                <a:gd name="T21" fmla="*/ 11 h 761"/>
                <a:gd name="T22" fmla="*/ 292 w 441"/>
                <a:gd name="T23" fmla="*/ 6 h 761"/>
                <a:gd name="T24" fmla="*/ 289 w 441"/>
                <a:gd name="T25" fmla="*/ 18 h 761"/>
                <a:gd name="T26" fmla="*/ 253 w 441"/>
                <a:gd name="T27" fmla="*/ 45 h 761"/>
                <a:gd name="T28" fmla="*/ 222 w 441"/>
                <a:gd name="T29" fmla="*/ 41 h 761"/>
                <a:gd name="T30" fmla="*/ 197 w 441"/>
                <a:gd name="T31" fmla="*/ 79 h 761"/>
                <a:gd name="T32" fmla="*/ 199 w 441"/>
                <a:gd name="T33" fmla="*/ 112 h 761"/>
                <a:gd name="T34" fmla="*/ 188 w 441"/>
                <a:gd name="T35" fmla="*/ 173 h 761"/>
                <a:gd name="T36" fmla="*/ 219 w 441"/>
                <a:gd name="T37" fmla="*/ 205 h 761"/>
                <a:gd name="T38" fmla="*/ 198 w 441"/>
                <a:gd name="T39" fmla="*/ 256 h 761"/>
                <a:gd name="T40" fmla="*/ 181 w 441"/>
                <a:gd name="T41" fmla="*/ 296 h 761"/>
                <a:gd name="T42" fmla="*/ 165 w 441"/>
                <a:gd name="T43" fmla="*/ 344 h 761"/>
                <a:gd name="T44" fmla="*/ 140 w 441"/>
                <a:gd name="T45" fmla="*/ 308 h 761"/>
                <a:gd name="T46" fmla="*/ 114 w 441"/>
                <a:gd name="T47" fmla="*/ 372 h 761"/>
                <a:gd name="T48" fmla="*/ 91 w 441"/>
                <a:gd name="T49" fmla="*/ 416 h 761"/>
                <a:gd name="T50" fmla="*/ 66 w 441"/>
                <a:gd name="T51" fmla="*/ 453 h 761"/>
                <a:gd name="T52" fmla="*/ 27 w 441"/>
                <a:gd name="T53" fmla="*/ 445 h 761"/>
                <a:gd name="T54" fmla="*/ 10 w 441"/>
                <a:gd name="T55" fmla="*/ 466 h 761"/>
                <a:gd name="T56" fmla="*/ 5 w 441"/>
                <a:gd name="T57" fmla="*/ 509 h 761"/>
                <a:gd name="T58" fmla="*/ 3 w 441"/>
                <a:gd name="T59" fmla="*/ 568 h 761"/>
                <a:gd name="T60" fmla="*/ 28 w 441"/>
                <a:gd name="T61" fmla="*/ 615 h 761"/>
                <a:gd name="T62" fmla="*/ 66 w 441"/>
                <a:gd name="T63" fmla="*/ 660 h 761"/>
                <a:gd name="T64" fmla="*/ 103 w 441"/>
                <a:gd name="T65" fmla="*/ 682 h 761"/>
                <a:gd name="T66" fmla="*/ 129 w 441"/>
                <a:gd name="T67" fmla="*/ 720 h 761"/>
                <a:gd name="T68" fmla="*/ 150 w 441"/>
                <a:gd name="T69" fmla="*/ 742 h 761"/>
                <a:gd name="T70" fmla="*/ 200 w 441"/>
                <a:gd name="T71" fmla="*/ 759 h 761"/>
                <a:gd name="T72" fmla="*/ 231 w 441"/>
                <a:gd name="T73" fmla="*/ 718 h 761"/>
                <a:gd name="T74" fmla="*/ 276 w 441"/>
                <a:gd name="T75" fmla="*/ 721 h 761"/>
                <a:gd name="T76" fmla="*/ 313 w 441"/>
                <a:gd name="T77" fmla="*/ 747 h 761"/>
                <a:gd name="T78" fmla="*/ 342 w 441"/>
                <a:gd name="T79" fmla="*/ 744 h 761"/>
                <a:gd name="T80" fmla="*/ 341 w 441"/>
                <a:gd name="T81" fmla="*/ 691 h 761"/>
                <a:gd name="T82" fmla="*/ 321 w 441"/>
                <a:gd name="T83" fmla="*/ 650 h 761"/>
                <a:gd name="T84" fmla="*/ 302 w 441"/>
                <a:gd name="T85" fmla="*/ 611 h 761"/>
                <a:gd name="T86" fmla="*/ 267 w 441"/>
                <a:gd name="T87" fmla="*/ 566 h 761"/>
                <a:gd name="T88" fmla="*/ 290 w 441"/>
                <a:gd name="T89" fmla="*/ 522 h 761"/>
                <a:gd name="T90" fmla="*/ 320 w 441"/>
                <a:gd name="T91" fmla="*/ 473 h 761"/>
                <a:gd name="T92" fmla="*/ 348 w 441"/>
                <a:gd name="T93" fmla="*/ 470 h 761"/>
                <a:gd name="T94" fmla="*/ 343 w 441"/>
                <a:gd name="T95" fmla="*/ 500 h 761"/>
                <a:gd name="T96" fmla="*/ 375 w 441"/>
                <a:gd name="T97" fmla="*/ 460 h 761"/>
                <a:gd name="T98" fmla="*/ 409 w 441"/>
                <a:gd name="T99" fmla="*/ 424 h 761"/>
                <a:gd name="T100" fmla="*/ 437 w 441"/>
                <a:gd name="T101" fmla="*/ 396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1" h="761">
                  <a:moveTo>
                    <a:pt x="440" y="384"/>
                  </a:moveTo>
                  <a:lnTo>
                    <a:pt x="437" y="370"/>
                  </a:lnTo>
                  <a:lnTo>
                    <a:pt x="426" y="359"/>
                  </a:lnTo>
                  <a:lnTo>
                    <a:pt x="411" y="333"/>
                  </a:lnTo>
                  <a:lnTo>
                    <a:pt x="401" y="322"/>
                  </a:lnTo>
                  <a:lnTo>
                    <a:pt x="380" y="330"/>
                  </a:lnTo>
                  <a:lnTo>
                    <a:pt x="370" y="345"/>
                  </a:lnTo>
                  <a:lnTo>
                    <a:pt x="350" y="352"/>
                  </a:lnTo>
                  <a:lnTo>
                    <a:pt x="333" y="344"/>
                  </a:lnTo>
                  <a:lnTo>
                    <a:pt x="330" y="330"/>
                  </a:lnTo>
                  <a:lnTo>
                    <a:pt x="323" y="308"/>
                  </a:lnTo>
                  <a:lnTo>
                    <a:pt x="319" y="294"/>
                  </a:lnTo>
                  <a:lnTo>
                    <a:pt x="306" y="276"/>
                  </a:lnTo>
                  <a:lnTo>
                    <a:pt x="314" y="252"/>
                  </a:lnTo>
                  <a:lnTo>
                    <a:pt x="321" y="228"/>
                  </a:lnTo>
                  <a:lnTo>
                    <a:pt x="316" y="214"/>
                  </a:lnTo>
                  <a:lnTo>
                    <a:pt x="310" y="192"/>
                  </a:lnTo>
                  <a:lnTo>
                    <a:pt x="300" y="182"/>
                  </a:lnTo>
                  <a:lnTo>
                    <a:pt x="288" y="163"/>
                  </a:lnTo>
                  <a:lnTo>
                    <a:pt x="295" y="140"/>
                  </a:lnTo>
                  <a:lnTo>
                    <a:pt x="307" y="131"/>
                  </a:lnTo>
                  <a:lnTo>
                    <a:pt x="309" y="112"/>
                  </a:lnTo>
                  <a:lnTo>
                    <a:pt x="316" y="88"/>
                  </a:lnTo>
                  <a:lnTo>
                    <a:pt x="331" y="86"/>
                  </a:lnTo>
                  <a:lnTo>
                    <a:pt x="340" y="70"/>
                  </a:lnTo>
                  <a:lnTo>
                    <a:pt x="348" y="47"/>
                  </a:lnTo>
                  <a:lnTo>
                    <a:pt x="360" y="39"/>
                  </a:lnTo>
                  <a:lnTo>
                    <a:pt x="362" y="19"/>
                  </a:lnTo>
                  <a:lnTo>
                    <a:pt x="362" y="19"/>
                  </a:lnTo>
                  <a:lnTo>
                    <a:pt x="354" y="16"/>
                  </a:lnTo>
                  <a:lnTo>
                    <a:pt x="339" y="17"/>
                  </a:lnTo>
                  <a:lnTo>
                    <a:pt x="335" y="4"/>
                  </a:lnTo>
                  <a:lnTo>
                    <a:pt x="323" y="11"/>
                  </a:lnTo>
                  <a:lnTo>
                    <a:pt x="311" y="21"/>
                  </a:lnTo>
                  <a:lnTo>
                    <a:pt x="301" y="10"/>
                  </a:lnTo>
                  <a:lnTo>
                    <a:pt x="292" y="6"/>
                  </a:lnTo>
                  <a:lnTo>
                    <a:pt x="293" y="6"/>
                  </a:lnTo>
                  <a:lnTo>
                    <a:pt x="291" y="0"/>
                  </a:lnTo>
                  <a:lnTo>
                    <a:pt x="289" y="18"/>
                  </a:lnTo>
                  <a:lnTo>
                    <a:pt x="277" y="28"/>
                  </a:lnTo>
                  <a:lnTo>
                    <a:pt x="265" y="38"/>
                  </a:lnTo>
                  <a:lnTo>
                    <a:pt x="253" y="45"/>
                  </a:lnTo>
                  <a:lnTo>
                    <a:pt x="243" y="36"/>
                  </a:lnTo>
                  <a:lnTo>
                    <a:pt x="232" y="25"/>
                  </a:lnTo>
                  <a:lnTo>
                    <a:pt x="222" y="41"/>
                  </a:lnTo>
                  <a:lnTo>
                    <a:pt x="220" y="60"/>
                  </a:lnTo>
                  <a:lnTo>
                    <a:pt x="208" y="69"/>
                  </a:lnTo>
                  <a:lnTo>
                    <a:pt x="197" y="79"/>
                  </a:lnTo>
                  <a:lnTo>
                    <a:pt x="184" y="88"/>
                  </a:lnTo>
                  <a:lnTo>
                    <a:pt x="189" y="101"/>
                  </a:lnTo>
                  <a:lnTo>
                    <a:pt x="199" y="112"/>
                  </a:lnTo>
                  <a:lnTo>
                    <a:pt x="200" y="138"/>
                  </a:lnTo>
                  <a:lnTo>
                    <a:pt x="199" y="157"/>
                  </a:lnTo>
                  <a:lnTo>
                    <a:pt x="188" y="173"/>
                  </a:lnTo>
                  <a:lnTo>
                    <a:pt x="199" y="184"/>
                  </a:lnTo>
                  <a:lnTo>
                    <a:pt x="209" y="194"/>
                  </a:lnTo>
                  <a:lnTo>
                    <a:pt x="219" y="205"/>
                  </a:lnTo>
                  <a:lnTo>
                    <a:pt x="218" y="224"/>
                  </a:lnTo>
                  <a:lnTo>
                    <a:pt x="208" y="240"/>
                  </a:lnTo>
                  <a:lnTo>
                    <a:pt x="198" y="256"/>
                  </a:lnTo>
                  <a:lnTo>
                    <a:pt x="186" y="266"/>
                  </a:lnTo>
                  <a:lnTo>
                    <a:pt x="176" y="282"/>
                  </a:lnTo>
                  <a:lnTo>
                    <a:pt x="181" y="296"/>
                  </a:lnTo>
                  <a:lnTo>
                    <a:pt x="179" y="317"/>
                  </a:lnTo>
                  <a:lnTo>
                    <a:pt x="178" y="335"/>
                  </a:lnTo>
                  <a:lnTo>
                    <a:pt x="165" y="344"/>
                  </a:lnTo>
                  <a:lnTo>
                    <a:pt x="150" y="338"/>
                  </a:lnTo>
                  <a:lnTo>
                    <a:pt x="145" y="322"/>
                  </a:lnTo>
                  <a:lnTo>
                    <a:pt x="140" y="308"/>
                  </a:lnTo>
                  <a:lnTo>
                    <a:pt x="130" y="325"/>
                  </a:lnTo>
                  <a:lnTo>
                    <a:pt x="122" y="349"/>
                  </a:lnTo>
                  <a:lnTo>
                    <a:pt x="114" y="372"/>
                  </a:lnTo>
                  <a:lnTo>
                    <a:pt x="101" y="373"/>
                  </a:lnTo>
                  <a:lnTo>
                    <a:pt x="94" y="396"/>
                  </a:lnTo>
                  <a:lnTo>
                    <a:pt x="91" y="416"/>
                  </a:lnTo>
                  <a:lnTo>
                    <a:pt x="90" y="435"/>
                  </a:lnTo>
                  <a:lnTo>
                    <a:pt x="77" y="445"/>
                  </a:lnTo>
                  <a:lnTo>
                    <a:pt x="66" y="453"/>
                  </a:lnTo>
                  <a:lnTo>
                    <a:pt x="54" y="463"/>
                  </a:lnTo>
                  <a:lnTo>
                    <a:pt x="38" y="456"/>
                  </a:lnTo>
                  <a:lnTo>
                    <a:pt x="27" y="445"/>
                  </a:lnTo>
                  <a:lnTo>
                    <a:pt x="30" y="434"/>
                  </a:lnTo>
                  <a:lnTo>
                    <a:pt x="18" y="443"/>
                  </a:lnTo>
                  <a:lnTo>
                    <a:pt x="10" y="466"/>
                  </a:lnTo>
                  <a:lnTo>
                    <a:pt x="0" y="482"/>
                  </a:lnTo>
                  <a:lnTo>
                    <a:pt x="1" y="496"/>
                  </a:lnTo>
                  <a:lnTo>
                    <a:pt x="5" y="509"/>
                  </a:lnTo>
                  <a:lnTo>
                    <a:pt x="8" y="531"/>
                  </a:lnTo>
                  <a:lnTo>
                    <a:pt x="2" y="554"/>
                  </a:lnTo>
                  <a:lnTo>
                    <a:pt x="3" y="568"/>
                  </a:lnTo>
                  <a:lnTo>
                    <a:pt x="6" y="590"/>
                  </a:lnTo>
                  <a:lnTo>
                    <a:pt x="17" y="614"/>
                  </a:lnTo>
                  <a:lnTo>
                    <a:pt x="28" y="615"/>
                  </a:lnTo>
                  <a:lnTo>
                    <a:pt x="30" y="632"/>
                  </a:lnTo>
                  <a:lnTo>
                    <a:pt x="42" y="646"/>
                  </a:lnTo>
                  <a:lnTo>
                    <a:pt x="66" y="660"/>
                  </a:lnTo>
                  <a:lnTo>
                    <a:pt x="80" y="678"/>
                  </a:lnTo>
                  <a:lnTo>
                    <a:pt x="94" y="678"/>
                  </a:lnTo>
                  <a:lnTo>
                    <a:pt x="103" y="682"/>
                  </a:lnTo>
                  <a:lnTo>
                    <a:pt x="102" y="706"/>
                  </a:lnTo>
                  <a:lnTo>
                    <a:pt x="113" y="714"/>
                  </a:lnTo>
                  <a:lnTo>
                    <a:pt x="129" y="720"/>
                  </a:lnTo>
                  <a:lnTo>
                    <a:pt x="131" y="728"/>
                  </a:lnTo>
                  <a:lnTo>
                    <a:pt x="142" y="739"/>
                  </a:lnTo>
                  <a:lnTo>
                    <a:pt x="150" y="742"/>
                  </a:lnTo>
                  <a:lnTo>
                    <a:pt x="169" y="755"/>
                  </a:lnTo>
                  <a:lnTo>
                    <a:pt x="185" y="760"/>
                  </a:lnTo>
                  <a:lnTo>
                    <a:pt x="200" y="759"/>
                  </a:lnTo>
                  <a:lnTo>
                    <a:pt x="209" y="743"/>
                  </a:lnTo>
                  <a:lnTo>
                    <a:pt x="219" y="727"/>
                  </a:lnTo>
                  <a:lnTo>
                    <a:pt x="231" y="718"/>
                  </a:lnTo>
                  <a:lnTo>
                    <a:pt x="245" y="717"/>
                  </a:lnTo>
                  <a:lnTo>
                    <a:pt x="260" y="714"/>
                  </a:lnTo>
                  <a:lnTo>
                    <a:pt x="276" y="721"/>
                  </a:lnTo>
                  <a:lnTo>
                    <a:pt x="292" y="727"/>
                  </a:lnTo>
                  <a:lnTo>
                    <a:pt x="303" y="737"/>
                  </a:lnTo>
                  <a:lnTo>
                    <a:pt x="313" y="747"/>
                  </a:lnTo>
                  <a:lnTo>
                    <a:pt x="329" y="753"/>
                  </a:lnTo>
                  <a:lnTo>
                    <a:pt x="329" y="753"/>
                  </a:lnTo>
                  <a:lnTo>
                    <a:pt x="342" y="744"/>
                  </a:lnTo>
                  <a:lnTo>
                    <a:pt x="343" y="724"/>
                  </a:lnTo>
                  <a:lnTo>
                    <a:pt x="344" y="706"/>
                  </a:lnTo>
                  <a:lnTo>
                    <a:pt x="341" y="691"/>
                  </a:lnTo>
                  <a:lnTo>
                    <a:pt x="336" y="677"/>
                  </a:lnTo>
                  <a:lnTo>
                    <a:pt x="332" y="662"/>
                  </a:lnTo>
                  <a:lnTo>
                    <a:pt x="321" y="650"/>
                  </a:lnTo>
                  <a:lnTo>
                    <a:pt x="317" y="636"/>
                  </a:lnTo>
                  <a:lnTo>
                    <a:pt x="307" y="626"/>
                  </a:lnTo>
                  <a:lnTo>
                    <a:pt x="302" y="611"/>
                  </a:lnTo>
                  <a:lnTo>
                    <a:pt x="298" y="596"/>
                  </a:lnTo>
                  <a:lnTo>
                    <a:pt x="282" y="590"/>
                  </a:lnTo>
                  <a:lnTo>
                    <a:pt x="267" y="566"/>
                  </a:lnTo>
                  <a:lnTo>
                    <a:pt x="268" y="547"/>
                  </a:lnTo>
                  <a:lnTo>
                    <a:pt x="279" y="530"/>
                  </a:lnTo>
                  <a:lnTo>
                    <a:pt x="290" y="522"/>
                  </a:lnTo>
                  <a:lnTo>
                    <a:pt x="300" y="504"/>
                  </a:lnTo>
                  <a:lnTo>
                    <a:pt x="310" y="488"/>
                  </a:lnTo>
                  <a:lnTo>
                    <a:pt x="320" y="473"/>
                  </a:lnTo>
                  <a:lnTo>
                    <a:pt x="332" y="464"/>
                  </a:lnTo>
                  <a:lnTo>
                    <a:pt x="344" y="455"/>
                  </a:lnTo>
                  <a:lnTo>
                    <a:pt x="348" y="470"/>
                  </a:lnTo>
                  <a:lnTo>
                    <a:pt x="339" y="487"/>
                  </a:lnTo>
                  <a:lnTo>
                    <a:pt x="329" y="502"/>
                  </a:lnTo>
                  <a:lnTo>
                    <a:pt x="343" y="500"/>
                  </a:lnTo>
                  <a:lnTo>
                    <a:pt x="353" y="483"/>
                  </a:lnTo>
                  <a:lnTo>
                    <a:pt x="362" y="467"/>
                  </a:lnTo>
                  <a:lnTo>
                    <a:pt x="375" y="460"/>
                  </a:lnTo>
                  <a:lnTo>
                    <a:pt x="387" y="451"/>
                  </a:lnTo>
                  <a:lnTo>
                    <a:pt x="396" y="434"/>
                  </a:lnTo>
                  <a:lnTo>
                    <a:pt x="409" y="424"/>
                  </a:lnTo>
                  <a:lnTo>
                    <a:pt x="420" y="416"/>
                  </a:lnTo>
                  <a:lnTo>
                    <a:pt x="432" y="408"/>
                  </a:lnTo>
                  <a:lnTo>
                    <a:pt x="437" y="396"/>
                  </a:lnTo>
                  <a:lnTo>
                    <a:pt x="440" y="38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D2B46489-5DAE-4515-876C-863D91306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" y="273"/>
              <a:ext cx="557" cy="809"/>
            </a:xfrm>
            <a:custGeom>
              <a:avLst/>
              <a:gdLst>
                <a:gd name="T0" fmla="*/ 536 w 557"/>
                <a:gd name="T1" fmla="*/ 635 h 809"/>
                <a:gd name="T2" fmla="*/ 509 w 557"/>
                <a:gd name="T3" fmla="*/ 597 h 809"/>
                <a:gd name="T4" fmla="*/ 472 w 557"/>
                <a:gd name="T5" fmla="*/ 575 h 809"/>
                <a:gd name="T6" fmla="*/ 434 w 557"/>
                <a:gd name="T7" fmla="*/ 530 h 809"/>
                <a:gd name="T8" fmla="*/ 410 w 557"/>
                <a:gd name="T9" fmla="*/ 483 h 809"/>
                <a:gd name="T10" fmla="*/ 411 w 557"/>
                <a:gd name="T11" fmla="*/ 424 h 809"/>
                <a:gd name="T12" fmla="*/ 417 w 557"/>
                <a:gd name="T13" fmla="*/ 381 h 809"/>
                <a:gd name="T14" fmla="*/ 436 w 557"/>
                <a:gd name="T15" fmla="*/ 349 h 809"/>
                <a:gd name="T16" fmla="*/ 413 w 557"/>
                <a:gd name="T17" fmla="*/ 321 h 809"/>
                <a:gd name="T18" fmla="*/ 372 w 557"/>
                <a:gd name="T19" fmla="*/ 333 h 809"/>
                <a:gd name="T20" fmla="*/ 360 w 557"/>
                <a:gd name="T21" fmla="*/ 288 h 809"/>
                <a:gd name="T22" fmla="*/ 359 w 557"/>
                <a:gd name="T23" fmla="*/ 234 h 809"/>
                <a:gd name="T24" fmla="*/ 376 w 557"/>
                <a:gd name="T25" fmla="*/ 196 h 809"/>
                <a:gd name="T26" fmla="*/ 378 w 557"/>
                <a:gd name="T27" fmla="*/ 150 h 809"/>
                <a:gd name="T28" fmla="*/ 364 w 557"/>
                <a:gd name="T29" fmla="*/ 105 h 809"/>
                <a:gd name="T30" fmla="*/ 378 w 557"/>
                <a:gd name="T31" fmla="*/ 50 h 809"/>
                <a:gd name="T32" fmla="*/ 348 w 557"/>
                <a:gd name="T33" fmla="*/ 27 h 809"/>
                <a:gd name="T34" fmla="*/ 333 w 557"/>
                <a:gd name="T35" fmla="*/ 1 h 809"/>
                <a:gd name="T36" fmla="*/ 297 w 557"/>
                <a:gd name="T37" fmla="*/ 3 h 809"/>
                <a:gd name="T38" fmla="*/ 265 w 557"/>
                <a:gd name="T39" fmla="*/ 43 h 809"/>
                <a:gd name="T40" fmla="*/ 274 w 557"/>
                <a:gd name="T41" fmla="*/ 99 h 809"/>
                <a:gd name="T42" fmla="*/ 288 w 557"/>
                <a:gd name="T43" fmla="*/ 143 h 809"/>
                <a:gd name="T44" fmla="*/ 258 w 557"/>
                <a:gd name="T45" fmla="*/ 165 h 809"/>
                <a:gd name="T46" fmla="*/ 226 w 557"/>
                <a:gd name="T47" fmla="*/ 135 h 809"/>
                <a:gd name="T48" fmla="*/ 192 w 557"/>
                <a:gd name="T49" fmla="*/ 142 h 809"/>
                <a:gd name="T50" fmla="*/ 157 w 557"/>
                <a:gd name="T51" fmla="*/ 122 h 809"/>
                <a:gd name="T52" fmla="*/ 143 w 557"/>
                <a:gd name="T53" fmla="*/ 78 h 809"/>
                <a:gd name="T54" fmla="*/ 134 w 557"/>
                <a:gd name="T55" fmla="*/ 121 h 809"/>
                <a:gd name="T56" fmla="*/ 113 w 557"/>
                <a:gd name="T57" fmla="*/ 173 h 809"/>
                <a:gd name="T58" fmla="*/ 100 w 557"/>
                <a:gd name="T59" fmla="*/ 229 h 809"/>
                <a:gd name="T60" fmla="*/ 94 w 557"/>
                <a:gd name="T61" fmla="*/ 285 h 809"/>
                <a:gd name="T62" fmla="*/ 84 w 557"/>
                <a:gd name="T63" fmla="*/ 347 h 809"/>
                <a:gd name="T64" fmla="*/ 63 w 557"/>
                <a:gd name="T65" fmla="*/ 327 h 809"/>
                <a:gd name="T66" fmla="*/ 56 w 557"/>
                <a:gd name="T67" fmla="*/ 278 h 809"/>
                <a:gd name="T68" fmla="*/ 28 w 557"/>
                <a:gd name="T69" fmla="*/ 260 h 809"/>
                <a:gd name="T70" fmla="*/ 32 w 557"/>
                <a:gd name="T71" fmla="*/ 295 h 809"/>
                <a:gd name="T72" fmla="*/ 16 w 557"/>
                <a:gd name="T73" fmla="*/ 343 h 809"/>
                <a:gd name="T74" fmla="*/ 9 w 557"/>
                <a:gd name="T75" fmla="*/ 393 h 809"/>
                <a:gd name="T76" fmla="*/ 16 w 557"/>
                <a:gd name="T77" fmla="*/ 441 h 809"/>
                <a:gd name="T78" fmla="*/ 29 w 557"/>
                <a:gd name="T79" fmla="*/ 486 h 809"/>
                <a:gd name="T80" fmla="*/ 57 w 557"/>
                <a:gd name="T81" fmla="*/ 529 h 809"/>
                <a:gd name="T82" fmla="*/ 35 w 557"/>
                <a:gd name="T83" fmla="*/ 580 h 809"/>
                <a:gd name="T84" fmla="*/ 1 w 557"/>
                <a:gd name="T85" fmla="*/ 615 h 809"/>
                <a:gd name="T86" fmla="*/ 11 w 557"/>
                <a:gd name="T87" fmla="*/ 671 h 809"/>
                <a:gd name="T88" fmla="*/ 54 w 557"/>
                <a:gd name="T89" fmla="*/ 693 h 809"/>
                <a:gd name="T90" fmla="*/ 88 w 557"/>
                <a:gd name="T91" fmla="*/ 712 h 809"/>
                <a:gd name="T92" fmla="*/ 108 w 557"/>
                <a:gd name="T93" fmla="*/ 752 h 809"/>
                <a:gd name="T94" fmla="*/ 142 w 557"/>
                <a:gd name="T95" fmla="*/ 772 h 809"/>
                <a:gd name="T96" fmla="*/ 171 w 557"/>
                <a:gd name="T97" fmla="*/ 805 h 809"/>
                <a:gd name="T98" fmla="*/ 189 w 557"/>
                <a:gd name="T99" fmla="*/ 808 h 809"/>
                <a:gd name="T100" fmla="*/ 170 w 557"/>
                <a:gd name="T101" fmla="*/ 735 h 809"/>
                <a:gd name="T102" fmla="*/ 178 w 557"/>
                <a:gd name="T103" fmla="*/ 664 h 809"/>
                <a:gd name="T104" fmla="*/ 214 w 557"/>
                <a:gd name="T105" fmla="*/ 639 h 809"/>
                <a:gd name="T106" fmla="*/ 249 w 557"/>
                <a:gd name="T107" fmla="*/ 657 h 809"/>
                <a:gd name="T108" fmla="*/ 287 w 557"/>
                <a:gd name="T109" fmla="*/ 639 h 809"/>
                <a:gd name="T110" fmla="*/ 326 w 557"/>
                <a:gd name="T111" fmla="*/ 673 h 809"/>
                <a:gd name="T112" fmla="*/ 376 w 557"/>
                <a:gd name="T113" fmla="*/ 690 h 809"/>
                <a:gd name="T114" fmla="*/ 402 w 557"/>
                <a:gd name="T115" fmla="*/ 680 h 809"/>
                <a:gd name="T116" fmla="*/ 439 w 557"/>
                <a:gd name="T117" fmla="*/ 679 h 809"/>
                <a:gd name="T118" fmla="*/ 467 w 557"/>
                <a:gd name="T119" fmla="*/ 676 h 809"/>
                <a:gd name="T120" fmla="*/ 506 w 557"/>
                <a:gd name="T121" fmla="*/ 685 h 809"/>
                <a:gd name="T122" fmla="*/ 544 w 557"/>
                <a:gd name="T123" fmla="*/ 66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7" h="809">
                  <a:moveTo>
                    <a:pt x="548" y="654"/>
                  </a:moveTo>
                  <a:lnTo>
                    <a:pt x="538" y="643"/>
                  </a:lnTo>
                  <a:lnTo>
                    <a:pt x="536" y="635"/>
                  </a:lnTo>
                  <a:lnTo>
                    <a:pt x="520" y="629"/>
                  </a:lnTo>
                  <a:lnTo>
                    <a:pt x="509" y="621"/>
                  </a:lnTo>
                  <a:lnTo>
                    <a:pt x="509" y="597"/>
                  </a:lnTo>
                  <a:lnTo>
                    <a:pt x="500" y="593"/>
                  </a:lnTo>
                  <a:lnTo>
                    <a:pt x="487" y="593"/>
                  </a:lnTo>
                  <a:lnTo>
                    <a:pt x="472" y="575"/>
                  </a:lnTo>
                  <a:lnTo>
                    <a:pt x="449" y="561"/>
                  </a:lnTo>
                  <a:lnTo>
                    <a:pt x="436" y="547"/>
                  </a:lnTo>
                  <a:lnTo>
                    <a:pt x="434" y="530"/>
                  </a:lnTo>
                  <a:lnTo>
                    <a:pt x="424" y="529"/>
                  </a:lnTo>
                  <a:lnTo>
                    <a:pt x="413" y="505"/>
                  </a:lnTo>
                  <a:lnTo>
                    <a:pt x="410" y="483"/>
                  </a:lnTo>
                  <a:lnTo>
                    <a:pt x="408" y="469"/>
                  </a:lnTo>
                  <a:lnTo>
                    <a:pt x="414" y="446"/>
                  </a:lnTo>
                  <a:lnTo>
                    <a:pt x="411" y="424"/>
                  </a:lnTo>
                  <a:lnTo>
                    <a:pt x="407" y="411"/>
                  </a:lnTo>
                  <a:lnTo>
                    <a:pt x="407" y="397"/>
                  </a:lnTo>
                  <a:lnTo>
                    <a:pt x="417" y="381"/>
                  </a:lnTo>
                  <a:lnTo>
                    <a:pt x="424" y="358"/>
                  </a:lnTo>
                  <a:lnTo>
                    <a:pt x="436" y="349"/>
                  </a:lnTo>
                  <a:lnTo>
                    <a:pt x="436" y="349"/>
                  </a:lnTo>
                  <a:lnTo>
                    <a:pt x="438" y="330"/>
                  </a:lnTo>
                  <a:lnTo>
                    <a:pt x="427" y="318"/>
                  </a:lnTo>
                  <a:lnTo>
                    <a:pt x="413" y="321"/>
                  </a:lnTo>
                  <a:lnTo>
                    <a:pt x="399" y="323"/>
                  </a:lnTo>
                  <a:lnTo>
                    <a:pt x="385" y="323"/>
                  </a:lnTo>
                  <a:lnTo>
                    <a:pt x="372" y="333"/>
                  </a:lnTo>
                  <a:lnTo>
                    <a:pt x="362" y="321"/>
                  </a:lnTo>
                  <a:lnTo>
                    <a:pt x="364" y="303"/>
                  </a:lnTo>
                  <a:lnTo>
                    <a:pt x="360" y="288"/>
                  </a:lnTo>
                  <a:lnTo>
                    <a:pt x="362" y="269"/>
                  </a:lnTo>
                  <a:lnTo>
                    <a:pt x="357" y="255"/>
                  </a:lnTo>
                  <a:lnTo>
                    <a:pt x="359" y="234"/>
                  </a:lnTo>
                  <a:lnTo>
                    <a:pt x="371" y="226"/>
                  </a:lnTo>
                  <a:lnTo>
                    <a:pt x="380" y="210"/>
                  </a:lnTo>
                  <a:lnTo>
                    <a:pt x="376" y="196"/>
                  </a:lnTo>
                  <a:lnTo>
                    <a:pt x="372" y="180"/>
                  </a:lnTo>
                  <a:lnTo>
                    <a:pt x="382" y="164"/>
                  </a:lnTo>
                  <a:lnTo>
                    <a:pt x="378" y="150"/>
                  </a:lnTo>
                  <a:lnTo>
                    <a:pt x="367" y="139"/>
                  </a:lnTo>
                  <a:lnTo>
                    <a:pt x="363" y="123"/>
                  </a:lnTo>
                  <a:lnTo>
                    <a:pt x="364" y="105"/>
                  </a:lnTo>
                  <a:lnTo>
                    <a:pt x="375" y="88"/>
                  </a:lnTo>
                  <a:lnTo>
                    <a:pt x="382" y="65"/>
                  </a:lnTo>
                  <a:lnTo>
                    <a:pt x="378" y="50"/>
                  </a:lnTo>
                  <a:lnTo>
                    <a:pt x="367" y="41"/>
                  </a:lnTo>
                  <a:lnTo>
                    <a:pt x="353" y="41"/>
                  </a:lnTo>
                  <a:lnTo>
                    <a:pt x="348" y="27"/>
                  </a:lnTo>
                  <a:lnTo>
                    <a:pt x="338" y="16"/>
                  </a:lnTo>
                  <a:lnTo>
                    <a:pt x="334" y="1"/>
                  </a:lnTo>
                  <a:lnTo>
                    <a:pt x="333" y="1"/>
                  </a:lnTo>
                  <a:lnTo>
                    <a:pt x="323" y="18"/>
                  </a:lnTo>
                  <a:lnTo>
                    <a:pt x="311" y="0"/>
                  </a:lnTo>
                  <a:lnTo>
                    <a:pt x="297" y="3"/>
                  </a:lnTo>
                  <a:lnTo>
                    <a:pt x="282" y="3"/>
                  </a:lnTo>
                  <a:lnTo>
                    <a:pt x="272" y="19"/>
                  </a:lnTo>
                  <a:lnTo>
                    <a:pt x="265" y="43"/>
                  </a:lnTo>
                  <a:lnTo>
                    <a:pt x="263" y="61"/>
                  </a:lnTo>
                  <a:lnTo>
                    <a:pt x="262" y="82"/>
                  </a:lnTo>
                  <a:lnTo>
                    <a:pt x="274" y="99"/>
                  </a:lnTo>
                  <a:lnTo>
                    <a:pt x="279" y="113"/>
                  </a:lnTo>
                  <a:lnTo>
                    <a:pt x="283" y="129"/>
                  </a:lnTo>
                  <a:lnTo>
                    <a:pt x="288" y="143"/>
                  </a:lnTo>
                  <a:lnTo>
                    <a:pt x="286" y="163"/>
                  </a:lnTo>
                  <a:lnTo>
                    <a:pt x="276" y="179"/>
                  </a:lnTo>
                  <a:lnTo>
                    <a:pt x="258" y="165"/>
                  </a:lnTo>
                  <a:lnTo>
                    <a:pt x="252" y="151"/>
                  </a:lnTo>
                  <a:lnTo>
                    <a:pt x="240" y="134"/>
                  </a:lnTo>
                  <a:lnTo>
                    <a:pt x="226" y="135"/>
                  </a:lnTo>
                  <a:lnTo>
                    <a:pt x="218" y="157"/>
                  </a:lnTo>
                  <a:lnTo>
                    <a:pt x="208" y="149"/>
                  </a:lnTo>
                  <a:lnTo>
                    <a:pt x="192" y="142"/>
                  </a:lnTo>
                  <a:lnTo>
                    <a:pt x="180" y="151"/>
                  </a:lnTo>
                  <a:lnTo>
                    <a:pt x="169" y="141"/>
                  </a:lnTo>
                  <a:lnTo>
                    <a:pt x="157" y="122"/>
                  </a:lnTo>
                  <a:lnTo>
                    <a:pt x="153" y="107"/>
                  </a:lnTo>
                  <a:lnTo>
                    <a:pt x="148" y="94"/>
                  </a:lnTo>
                  <a:lnTo>
                    <a:pt x="143" y="78"/>
                  </a:lnTo>
                  <a:lnTo>
                    <a:pt x="129" y="79"/>
                  </a:lnTo>
                  <a:lnTo>
                    <a:pt x="128" y="99"/>
                  </a:lnTo>
                  <a:lnTo>
                    <a:pt x="134" y="121"/>
                  </a:lnTo>
                  <a:lnTo>
                    <a:pt x="133" y="141"/>
                  </a:lnTo>
                  <a:lnTo>
                    <a:pt x="125" y="165"/>
                  </a:lnTo>
                  <a:lnTo>
                    <a:pt x="113" y="173"/>
                  </a:lnTo>
                  <a:lnTo>
                    <a:pt x="111" y="193"/>
                  </a:lnTo>
                  <a:lnTo>
                    <a:pt x="109" y="211"/>
                  </a:lnTo>
                  <a:lnTo>
                    <a:pt x="100" y="229"/>
                  </a:lnTo>
                  <a:lnTo>
                    <a:pt x="98" y="245"/>
                  </a:lnTo>
                  <a:lnTo>
                    <a:pt x="96" y="266"/>
                  </a:lnTo>
                  <a:lnTo>
                    <a:pt x="94" y="285"/>
                  </a:lnTo>
                  <a:lnTo>
                    <a:pt x="93" y="305"/>
                  </a:lnTo>
                  <a:lnTo>
                    <a:pt x="91" y="323"/>
                  </a:lnTo>
                  <a:lnTo>
                    <a:pt x="84" y="347"/>
                  </a:lnTo>
                  <a:lnTo>
                    <a:pt x="72" y="356"/>
                  </a:lnTo>
                  <a:lnTo>
                    <a:pt x="61" y="346"/>
                  </a:lnTo>
                  <a:lnTo>
                    <a:pt x="63" y="327"/>
                  </a:lnTo>
                  <a:lnTo>
                    <a:pt x="58" y="311"/>
                  </a:lnTo>
                  <a:lnTo>
                    <a:pt x="54" y="298"/>
                  </a:lnTo>
                  <a:lnTo>
                    <a:pt x="56" y="278"/>
                  </a:lnTo>
                  <a:lnTo>
                    <a:pt x="51" y="263"/>
                  </a:lnTo>
                  <a:lnTo>
                    <a:pt x="37" y="265"/>
                  </a:lnTo>
                  <a:lnTo>
                    <a:pt x="28" y="260"/>
                  </a:lnTo>
                  <a:lnTo>
                    <a:pt x="29" y="261"/>
                  </a:lnTo>
                  <a:lnTo>
                    <a:pt x="34" y="277"/>
                  </a:lnTo>
                  <a:lnTo>
                    <a:pt x="32" y="295"/>
                  </a:lnTo>
                  <a:lnTo>
                    <a:pt x="22" y="311"/>
                  </a:lnTo>
                  <a:lnTo>
                    <a:pt x="11" y="329"/>
                  </a:lnTo>
                  <a:lnTo>
                    <a:pt x="16" y="343"/>
                  </a:lnTo>
                  <a:lnTo>
                    <a:pt x="15" y="362"/>
                  </a:lnTo>
                  <a:lnTo>
                    <a:pt x="4" y="379"/>
                  </a:lnTo>
                  <a:lnTo>
                    <a:pt x="9" y="393"/>
                  </a:lnTo>
                  <a:lnTo>
                    <a:pt x="14" y="409"/>
                  </a:lnTo>
                  <a:lnTo>
                    <a:pt x="12" y="427"/>
                  </a:lnTo>
                  <a:lnTo>
                    <a:pt x="16" y="441"/>
                  </a:lnTo>
                  <a:lnTo>
                    <a:pt x="21" y="457"/>
                  </a:lnTo>
                  <a:lnTo>
                    <a:pt x="25" y="471"/>
                  </a:lnTo>
                  <a:lnTo>
                    <a:pt x="29" y="486"/>
                  </a:lnTo>
                  <a:lnTo>
                    <a:pt x="48" y="499"/>
                  </a:lnTo>
                  <a:lnTo>
                    <a:pt x="58" y="510"/>
                  </a:lnTo>
                  <a:lnTo>
                    <a:pt x="57" y="529"/>
                  </a:lnTo>
                  <a:lnTo>
                    <a:pt x="47" y="546"/>
                  </a:lnTo>
                  <a:lnTo>
                    <a:pt x="48" y="571"/>
                  </a:lnTo>
                  <a:lnTo>
                    <a:pt x="35" y="580"/>
                  </a:lnTo>
                  <a:lnTo>
                    <a:pt x="12" y="578"/>
                  </a:lnTo>
                  <a:lnTo>
                    <a:pt x="0" y="588"/>
                  </a:lnTo>
                  <a:lnTo>
                    <a:pt x="1" y="615"/>
                  </a:lnTo>
                  <a:lnTo>
                    <a:pt x="8" y="637"/>
                  </a:lnTo>
                  <a:lnTo>
                    <a:pt x="7" y="655"/>
                  </a:lnTo>
                  <a:lnTo>
                    <a:pt x="11" y="671"/>
                  </a:lnTo>
                  <a:lnTo>
                    <a:pt x="27" y="677"/>
                  </a:lnTo>
                  <a:lnTo>
                    <a:pt x="37" y="687"/>
                  </a:lnTo>
                  <a:lnTo>
                    <a:pt x="54" y="693"/>
                  </a:lnTo>
                  <a:lnTo>
                    <a:pt x="66" y="685"/>
                  </a:lnTo>
                  <a:lnTo>
                    <a:pt x="78" y="702"/>
                  </a:lnTo>
                  <a:lnTo>
                    <a:pt x="88" y="712"/>
                  </a:lnTo>
                  <a:lnTo>
                    <a:pt x="102" y="730"/>
                  </a:lnTo>
                  <a:lnTo>
                    <a:pt x="104" y="737"/>
                  </a:lnTo>
                  <a:lnTo>
                    <a:pt x="108" y="752"/>
                  </a:lnTo>
                  <a:lnTo>
                    <a:pt x="121" y="770"/>
                  </a:lnTo>
                  <a:lnTo>
                    <a:pt x="133" y="761"/>
                  </a:lnTo>
                  <a:lnTo>
                    <a:pt x="142" y="772"/>
                  </a:lnTo>
                  <a:lnTo>
                    <a:pt x="153" y="782"/>
                  </a:lnTo>
                  <a:lnTo>
                    <a:pt x="166" y="800"/>
                  </a:lnTo>
                  <a:lnTo>
                    <a:pt x="171" y="805"/>
                  </a:lnTo>
                  <a:lnTo>
                    <a:pt x="173" y="806"/>
                  </a:lnTo>
                  <a:lnTo>
                    <a:pt x="180" y="797"/>
                  </a:lnTo>
                  <a:lnTo>
                    <a:pt x="189" y="808"/>
                  </a:lnTo>
                  <a:lnTo>
                    <a:pt x="183" y="765"/>
                  </a:lnTo>
                  <a:lnTo>
                    <a:pt x="176" y="749"/>
                  </a:lnTo>
                  <a:lnTo>
                    <a:pt x="170" y="735"/>
                  </a:lnTo>
                  <a:lnTo>
                    <a:pt x="170" y="715"/>
                  </a:lnTo>
                  <a:lnTo>
                    <a:pt x="176" y="685"/>
                  </a:lnTo>
                  <a:lnTo>
                    <a:pt x="178" y="664"/>
                  </a:lnTo>
                  <a:lnTo>
                    <a:pt x="189" y="655"/>
                  </a:lnTo>
                  <a:lnTo>
                    <a:pt x="201" y="647"/>
                  </a:lnTo>
                  <a:lnTo>
                    <a:pt x="214" y="639"/>
                  </a:lnTo>
                  <a:lnTo>
                    <a:pt x="224" y="649"/>
                  </a:lnTo>
                  <a:lnTo>
                    <a:pt x="234" y="659"/>
                  </a:lnTo>
                  <a:lnTo>
                    <a:pt x="249" y="657"/>
                  </a:lnTo>
                  <a:lnTo>
                    <a:pt x="259" y="642"/>
                  </a:lnTo>
                  <a:lnTo>
                    <a:pt x="270" y="633"/>
                  </a:lnTo>
                  <a:lnTo>
                    <a:pt x="287" y="639"/>
                  </a:lnTo>
                  <a:lnTo>
                    <a:pt x="300" y="657"/>
                  </a:lnTo>
                  <a:lnTo>
                    <a:pt x="310" y="666"/>
                  </a:lnTo>
                  <a:lnTo>
                    <a:pt x="326" y="673"/>
                  </a:lnTo>
                  <a:lnTo>
                    <a:pt x="340" y="671"/>
                  </a:lnTo>
                  <a:lnTo>
                    <a:pt x="359" y="685"/>
                  </a:lnTo>
                  <a:lnTo>
                    <a:pt x="376" y="690"/>
                  </a:lnTo>
                  <a:lnTo>
                    <a:pt x="380" y="705"/>
                  </a:lnTo>
                  <a:lnTo>
                    <a:pt x="392" y="696"/>
                  </a:lnTo>
                  <a:lnTo>
                    <a:pt x="402" y="680"/>
                  </a:lnTo>
                  <a:lnTo>
                    <a:pt x="414" y="670"/>
                  </a:lnTo>
                  <a:lnTo>
                    <a:pt x="428" y="670"/>
                  </a:lnTo>
                  <a:lnTo>
                    <a:pt x="439" y="679"/>
                  </a:lnTo>
                  <a:lnTo>
                    <a:pt x="444" y="695"/>
                  </a:lnTo>
                  <a:lnTo>
                    <a:pt x="456" y="693"/>
                  </a:lnTo>
                  <a:lnTo>
                    <a:pt x="467" y="676"/>
                  </a:lnTo>
                  <a:lnTo>
                    <a:pt x="479" y="668"/>
                  </a:lnTo>
                  <a:lnTo>
                    <a:pt x="495" y="675"/>
                  </a:lnTo>
                  <a:lnTo>
                    <a:pt x="506" y="685"/>
                  </a:lnTo>
                  <a:lnTo>
                    <a:pt x="518" y="675"/>
                  </a:lnTo>
                  <a:lnTo>
                    <a:pt x="530" y="666"/>
                  </a:lnTo>
                  <a:lnTo>
                    <a:pt x="544" y="665"/>
                  </a:lnTo>
                  <a:lnTo>
                    <a:pt x="556" y="657"/>
                  </a:lnTo>
                  <a:lnTo>
                    <a:pt x="548" y="654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E51BA593-8989-4DA3-A581-E7AA51716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" y="420"/>
              <a:ext cx="517" cy="950"/>
            </a:xfrm>
            <a:custGeom>
              <a:avLst/>
              <a:gdLst>
                <a:gd name="T0" fmla="*/ 208 w 517"/>
                <a:gd name="T1" fmla="*/ 912 h 950"/>
                <a:gd name="T2" fmla="*/ 169 w 517"/>
                <a:gd name="T3" fmla="*/ 932 h 950"/>
                <a:gd name="T4" fmla="*/ 126 w 517"/>
                <a:gd name="T5" fmla="*/ 936 h 950"/>
                <a:gd name="T6" fmla="*/ 77 w 517"/>
                <a:gd name="T7" fmla="*/ 892 h 950"/>
                <a:gd name="T8" fmla="*/ 63 w 517"/>
                <a:gd name="T9" fmla="*/ 847 h 950"/>
                <a:gd name="T10" fmla="*/ 51 w 517"/>
                <a:gd name="T11" fmla="*/ 803 h 950"/>
                <a:gd name="T12" fmla="*/ 68 w 517"/>
                <a:gd name="T13" fmla="*/ 736 h 950"/>
                <a:gd name="T14" fmla="*/ 83 w 517"/>
                <a:gd name="T15" fmla="*/ 689 h 950"/>
                <a:gd name="T16" fmla="*/ 70 w 517"/>
                <a:gd name="T17" fmla="*/ 645 h 950"/>
                <a:gd name="T18" fmla="*/ 28 w 517"/>
                <a:gd name="T19" fmla="*/ 630 h 950"/>
                <a:gd name="T20" fmla="*/ 16 w 517"/>
                <a:gd name="T21" fmla="*/ 586 h 950"/>
                <a:gd name="T22" fmla="*/ 8 w 517"/>
                <a:gd name="T23" fmla="*/ 538 h 950"/>
                <a:gd name="T24" fmla="*/ 47 w 517"/>
                <a:gd name="T25" fmla="*/ 518 h 950"/>
                <a:gd name="T26" fmla="*/ 89 w 517"/>
                <a:gd name="T27" fmla="*/ 487 h 950"/>
                <a:gd name="T28" fmla="*/ 94 w 517"/>
                <a:gd name="T29" fmla="*/ 430 h 950"/>
                <a:gd name="T30" fmla="*/ 99 w 517"/>
                <a:gd name="T31" fmla="*/ 399 h 950"/>
                <a:gd name="T32" fmla="*/ 135 w 517"/>
                <a:gd name="T33" fmla="*/ 371 h 950"/>
                <a:gd name="T34" fmla="*/ 174 w 517"/>
                <a:gd name="T35" fmla="*/ 353 h 950"/>
                <a:gd name="T36" fmla="*/ 212 w 517"/>
                <a:gd name="T37" fmla="*/ 333 h 950"/>
                <a:gd name="T38" fmla="*/ 229 w 517"/>
                <a:gd name="T39" fmla="*/ 293 h 950"/>
                <a:gd name="T40" fmla="*/ 210 w 517"/>
                <a:gd name="T41" fmla="*/ 227 h 950"/>
                <a:gd name="T42" fmla="*/ 214 w 517"/>
                <a:gd name="T43" fmla="*/ 214 h 950"/>
                <a:gd name="T44" fmla="*/ 244 w 517"/>
                <a:gd name="T45" fmla="*/ 165 h 950"/>
                <a:gd name="T46" fmla="*/ 257 w 517"/>
                <a:gd name="T47" fmla="*/ 112 h 950"/>
                <a:gd name="T48" fmla="*/ 262 w 517"/>
                <a:gd name="T49" fmla="*/ 53 h 950"/>
                <a:gd name="T50" fmla="*/ 283 w 517"/>
                <a:gd name="T51" fmla="*/ 2 h 950"/>
                <a:gd name="T52" fmla="*/ 306 w 517"/>
                <a:gd name="T53" fmla="*/ 31 h 950"/>
                <a:gd name="T54" fmla="*/ 339 w 517"/>
                <a:gd name="T55" fmla="*/ 68 h 950"/>
                <a:gd name="T56" fmla="*/ 365 w 517"/>
                <a:gd name="T57" fmla="*/ 104 h 950"/>
                <a:gd name="T58" fmla="*/ 380 w 517"/>
                <a:gd name="T59" fmla="*/ 130 h 950"/>
                <a:gd name="T60" fmla="*/ 358 w 517"/>
                <a:gd name="T61" fmla="*/ 182 h 950"/>
                <a:gd name="T62" fmla="*/ 351 w 517"/>
                <a:gd name="T63" fmla="*/ 232 h 950"/>
                <a:gd name="T64" fmla="*/ 359 w 517"/>
                <a:gd name="T65" fmla="*/ 280 h 950"/>
                <a:gd name="T66" fmla="*/ 372 w 517"/>
                <a:gd name="T67" fmla="*/ 324 h 950"/>
                <a:gd name="T68" fmla="*/ 405 w 517"/>
                <a:gd name="T69" fmla="*/ 363 h 950"/>
                <a:gd name="T70" fmla="*/ 394 w 517"/>
                <a:gd name="T71" fmla="*/ 424 h 950"/>
                <a:gd name="T72" fmla="*/ 347 w 517"/>
                <a:gd name="T73" fmla="*/ 441 h 950"/>
                <a:gd name="T74" fmla="*/ 353 w 517"/>
                <a:gd name="T75" fmla="*/ 508 h 950"/>
                <a:gd name="T76" fmla="*/ 384 w 517"/>
                <a:gd name="T77" fmla="*/ 540 h 950"/>
                <a:gd name="T78" fmla="*/ 424 w 517"/>
                <a:gd name="T79" fmla="*/ 555 h 950"/>
                <a:gd name="T80" fmla="*/ 450 w 517"/>
                <a:gd name="T81" fmla="*/ 590 h 950"/>
                <a:gd name="T82" fmla="*/ 479 w 517"/>
                <a:gd name="T83" fmla="*/ 614 h 950"/>
                <a:gd name="T84" fmla="*/ 512 w 517"/>
                <a:gd name="T85" fmla="*/ 653 h 950"/>
                <a:gd name="T86" fmla="*/ 509 w 517"/>
                <a:gd name="T87" fmla="*/ 671 h 950"/>
                <a:gd name="T88" fmla="*/ 496 w 517"/>
                <a:gd name="T89" fmla="*/ 726 h 950"/>
                <a:gd name="T90" fmla="*/ 474 w 517"/>
                <a:gd name="T91" fmla="*/ 725 h 950"/>
                <a:gd name="T92" fmla="*/ 442 w 517"/>
                <a:gd name="T93" fmla="*/ 713 h 950"/>
                <a:gd name="T94" fmla="*/ 408 w 517"/>
                <a:gd name="T95" fmla="*/ 747 h 950"/>
                <a:gd name="T96" fmla="*/ 380 w 517"/>
                <a:gd name="T97" fmla="*/ 750 h 950"/>
                <a:gd name="T98" fmla="*/ 343 w 517"/>
                <a:gd name="T99" fmla="*/ 777 h 950"/>
                <a:gd name="T100" fmla="*/ 312 w 517"/>
                <a:gd name="T101" fmla="*/ 772 h 950"/>
                <a:gd name="T102" fmla="*/ 300 w 517"/>
                <a:gd name="T103" fmla="*/ 827 h 950"/>
                <a:gd name="T104" fmla="*/ 284 w 517"/>
                <a:gd name="T105" fmla="*/ 874 h 950"/>
                <a:gd name="T106" fmla="*/ 279 w 517"/>
                <a:gd name="T107" fmla="*/ 932 h 950"/>
                <a:gd name="T108" fmla="*/ 239 w 517"/>
                <a:gd name="T109" fmla="*/ 943 h 950"/>
                <a:gd name="T110" fmla="*/ 216 w 517"/>
                <a:gd name="T111" fmla="*/ 94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7" h="950">
                  <a:moveTo>
                    <a:pt x="216" y="947"/>
                  </a:moveTo>
                  <a:lnTo>
                    <a:pt x="212" y="926"/>
                  </a:lnTo>
                  <a:lnTo>
                    <a:pt x="208" y="912"/>
                  </a:lnTo>
                  <a:lnTo>
                    <a:pt x="191" y="906"/>
                  </a:lnTo>
                  <a:lnTo>
                    <a:pt x="179" y="916"/>
                  </a:lnTo>
                  <a:lnTo>
                    <a:pt x="169" y="932"/>
                  </a:lnTo>
                  <a:lnTo>
                    <a:pt x="154" y="933"/>
                  </a:lnTo>
                  <a:lnTo>
                    <a:pt x="140" y="935"/>
                  </a:lnTo>
                  <a:lnTo>
                    <a:pt x="126" y="936"/>
                  </a:lnTo>
                  <a:lnTo>
                    <a:pt x="99" y="920"/>
                  </a:lnTo>
                  <a:lnTo>
                    <a:pt x="89" y="910"/>
                  </a:lnTo>
                  <a:lnTo>
                    <a:pt x="77" y="892"/>
                  </a:lnTo>
                  <a:lnTo>
                    <a:pt x="66" y="882"/>
                  </a:lnTo>
                  <a:lnTo>
                    <a:pt x="62" y="866"/>
                  </a:lnTo>
                  <a:lnTo>
                    <a:pt x="63" y="847"/>
                  </a:lnTo>
                  <a:lnTo>
                    <a:pt x="65" y="828"/>
                  </a:lnTo>
                  <a:lnTo>
                    <a:pt x="61" y="812"/>
                  </a:lnTo>
                  <a:lnTo>
                    <a:pt x="51" y="803"/>
                  </a:lnTo>
                  <a:lnTo>
                    <a:pt x="50" y="776"/>
                  </a:lnTo>
                  <a:lnTo>
                    <a:pt x="58" y="753"/>
                  </a:lnTo>
                  <a:lnTo>
                    <a:pt x="68" y="736"/>
                  </a:lnTo>
                  <a:lnTo>
                    <a:pt x="78" y="720"/>
                  </a:lnTo>
                  <a:lnTo>
                    <a:pt x="87" y="704"/>
                  </a:lnTo>
                  <a:lnTo>
                    <a:pt x="83" y="689"/>
                  </a:lnTo>
                  <a:lnTo>
                    <a:pt x="72" y="680"/>
                  </a:lnTo>
                  <a:lnTo>
                    <a:pt x="74" y="659"/>
                  </a:lnTo>
                  <a:lnTo>
                    <a:pt x="70" y="645"/>
                  </a:lnTo>
                  <a:lnTo>
                    <a:pt x="60" y="634"/>
                  </a:lnTo>
                  <a:lnTo>
                    <a:pt x="46" y="636"/>
                  </a:lnTo>
                  <a:lnTo>
                    <a:pt x="28" y="630"/>
                  </a:lnTo>
                  <a:lnTo>
                    <a:pt x="18" y="620"/>
                  </a:lnTo>
                  <a:lnTo>
                    <a:pt x="14" y="606"/>
                  </a:lnTo>
                  <a:lnTo>
                    <a:pt x="16" y="586"/>
                  </a:lnTo>
                  <a:lnTo>
                    <a:pt x="18" y="567"/>
                  </a:lnTo>
                  <a:lnTo>
                    <a:pt x="0" y="561"/>
                  </a:lnTo>
                  <a:lnTo>
                    <a:pt x="8" y="538"/>
                  </a:lnTo>
                  <a:lnTo>
                    <a:pt x="23" y="535"/>
                  </a:lnTo>
                  <a:lnTo>
                    <a:pt x="35" y="527"/>
                  </a:lnTo>
                  <a:lnTo>
                    <a:pt x="47" y="518"/>
                  </a:lnTo>
                  <a:lnTo>
                    <a:pt x="59" y="510"/>
                  </a:lnTo>
                  <a:lnTo>
                    <a:pt x="77" y="496"/>
                  </a:lnTo>
                  <a:lnTo>
                    <a:pt x="89" y="487"/>
                  </a:lnTo>
                  <a:lnTo>
                    <a:pt x="96" y="463"/>
                  </a:lnTo>
                  <a:lnTo>
                    <a:pt x="93" y="448"/>
                  </a:lnTo>
                  <a:lnTo>
                    <a:pt x="94" y="430"/>
                  </a:lnTo>
                  <a:lnTo>
                    <a:pt x="104" y="413"/>
                  </a:lnTo>
                  <a:lnTo>
                    <a:pt x="99" y="399"/>
                  </a:lnTo>
                  <a:lnTo>
                    <a:pt x="99" y="399"/>
                  </a:lnTo>
                  <a:lnTo>
                    <a:pt x="109" y="382"/>
                  </a:lnTo>
                  <a:lnTo>
                    <a:pt x="122" y="373"/>
                  </a:lnTo>
                  <a:lnTo>
                    <a:pt x="135" y="371"/>
                  </a:lnTo>
                  <a:lnTo>
                    <a:pt x="146" y="356"/>
                  </a:lnTo>
                  <a:lnTo>
                    <a:pt x="157" y="346"/>
                  </a:lnTo>
                  <a:lnTo>
                    <a:pt x="174" y="353"/>
                  </a:lnTo>
                  <a:lnTo>
                    <a:pt x="190" y="358"/>
                  </a:lnTo>
                  <a:lnTo>
                    <a:pt x="203" y="350"/>
                  </a:lnTo>
                  <a:lnTo>
                    <a:pt x="212" y="333"/>
                  </a:lnTo>
                  <a:lnTo>
                    <a:pt x="224" y="324"/>
                  </a:lnTo>
                  <a:lnTo>
                    <a:pt x="234" y="309"/>
                  </a:lnTo>
                  <a:lnTo>
                    <a:pt x="229" y="293"/>
                  </a:lnTo>
                  <a:lnTo>
                    <a:pt x="232" y="274"/>
                  </a:lnTo>
                  <a:lnTo>
                    <a:pt x="218" y="256"/>
                  </a:lnTo>
                  <a:lnTo>
                    <a:pt x="210" y="227"/>
                  </a:lnTo>
                  <a:lnTo>
                    <a:pt x="214" y="214"/>
                  </a:lnTo>
                  <a:lnTo>
                    <a:pt x="214" y="214"/>
                  </a:lnTo>
                  <a:lnTo>
                    <a:pt x="214" y="214"/>
                  </a:lnTo>
                  <a:lnTo>
                    <a:pt x="224" y="199"/>
                  </a:lnTo>
                  <a:lnTo>
                    <a:pt x="236" y="190"/>
                  </a:lnTo>
                  <a:lnTo>
                    <a:pt x="244" y="165"/>
                  </a:lnTo>
                  <a:lnTo>
                    <a:pt x="239" y="152"/>
                  </a:lnTo>
                  <a:lnTo>
                    <a:pt x="246" y="128"/>
                  </a:lnTo>
                  <a:lnTo>
                    <a:pt x="257" y="112"/>
                  </a:lnTo>
                  <a:lnTo>
                    <a:pt x="264" y="87"/>
                  </a:lnTo>
                  <a:lnTo>
                    <a:pt x="260" y="73"/>
                  </a:lnTo>
                  <a:lnTo>
                    <a:pt x="262" y="53"/>
                  </a:lnTo>
                  <a:lnTo>
                    <a:pt x="261" y="28"/>
                  </a:lnTo>
                  <a:lnTo>
                    <a:pt x="270" y="10"/>
                  </a:lnTo>
                  <a:lnTo>
                    <a:pt x="283" y="2"/>
                  </a:lnTo>
                  <a:lnTo>
                    <a:pt x="297" y="0"/>
                  </a:lnTo>
                  <a:lnTo>
                    <a:pt x="302" y="15"/>
                  </a:lnTo>
                  <a:lnTo>
                    <a:pt x="306" y="31"/>
                  </a:lnTo>
                  <a:lnTo>
                    <a:pt x="311" y="44"/>
                  </a:lnTo>
                  <a:lnTo>
                    <a:pt x="336" y="54"/>
                  </a:lnTo>
                  <a:lnTo>
                    <a:pt x="339" y="68"/>
                  </a:lnTo>
                  <a:lnTo>
                    <a:pt x="344" y="83"/>
                  </a:lnTo>
                  <a:lnTo>
                    <a:pt x="360" y="89"/>
                  </a:lnTo>
                  <a:lnTo>
                    <a:pt x="365" y="10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80" y="130"/>
                  </a:lnTo>
                  <a:lnTo>
                    <a:pt x="378" y="148"/>
                  </a:lnTo>
                  <a:lnTo>
                    <a:pt x="369" y="164"/>
                  </a:lnTo>
                  <a:lnTo>
                    <a:pt x="358" y="182"/>
                  </a:lnTo>
                  <a:lnTo>
                    <a:pt x="362" y="196"/>
                  </a:lnTo>
                  <a:lnTo>
                    <a:pt x="362" y="215"/>
                  </a:lnTo>
                  <a:lnTo>
                    <a:pt x="351" y="232"/>
                  </a:lnTo>
                  <a:lnTo>
                    <a:pt x="356" y="246"/>
                  </a:lnTo>
                  <a:lnTo>
                    <a:pt x="360" y="262"/>
                  </a:lnTo>
                  <a:lnTo>
                    <a:pt x="359" y="280"/>
                  </a:lnTo>
                  <a:lnTo>
                    <a:pt x="362" y="294"/>
                  </a:lnTo>
                  <a:lnTo>
                    <a:pt x="367" y="310"/>
                  </a:lnTo>
                  <a:lnTo>
                    <a:pt x="372" y="324"/>
                  </a:lnTo>
                  <a:lnTo>
                    <a:pt x="375" y="339"/>
                  </a:lnTo>
                  <a:lnTo>
                    <a:pt x="394" y="352"/>
                  </a:lnTo>
                  <a:lnTo>
                    <a:pt x="405" y="363"/>
                  </a:lnTo>
                  <a:lnTo>
                    <a:pt x="403" y="382"/>
                  </a:lnTo>
                  <a:lnTo>
                    <a:pt x="394" y="399"/>
                  </a:lnTo>
                  <a:lnTo>
                    <a:pt x="394" y="424"/>
                  </a:lnTo>
                  <a:lnTo>
                    <a:pt x="382" y="433"/>
                  </a:lnTo>
                  <a:lnTo>
                    <a:pt x="359" y="431"/>
                  </a:lnTo>
                  <a:lnTo>
                    <a:pt x="347" y="441"/>
                  </a:lnTo>
                  <a:lnTo>
                    <a:pt x="348" y="468"/>
                  </a:lnTo>
                  <a:lnTo>
                    <a:pt x="354" y="490"/>
                  </a:lnTo>
                  <a:lnTo>
                    <a:pt x="353" y="508"/>
                  </a:lnTo>
                  <a:lnTo>
                    <a:pt x="357" y="524"/>
                  </a:lnTo>
                  <a:lnTo>
                    <a:pt x="374" y="530"/>
                  </a:lnTo>
                  <a:lnTo>
                    <a:pt x="384" y="540"/>
                  </a:lnTo>
                  <a:lnTo>
                    <a:pt x="400" y="546"/>
                  </a:lnTo>
                  <a:lnTo>
                    <a:pt x="412" y="538"/>
                  </a:lnTo>
                  <a:lnTo>
                    <a:pt x="424" y="555"/>
                  </a:lnTo>
                  <a:lnTo>
                    <a:pt x="435" y="565"/>
                  </a:lnTo>
                  <a:lnTo>
                    <a:pt x="448" y="583"/>
                  </a:lnTo>
                  <a:lnTo>
                    <a:pt x="450" y="590"/>
                  </a:lnTo>
                  <a:lnTo>
                    <a:pt x="454" y="605"/>
                  </a:lnTo>
                  <a:lnTo>
                    <a:pt x="468" y="623"/>
                  </a:lnTo>
                  <a:lnTo>
                    <a:pt x="479" y="614"/>
                  </a:lnTo>
                  <a:lnTo>
                    <a:pt x="489" y="625"/>
                  </a:lnTo>
                  <a:lnTo>
                    <a:pt x="500" y="635"/>
                  </a:lnTo>
                  <a:lnTo>
                    <a:pt x="512" y="653"/>
                  </a:lnTo>
                  <a:lnTo>
                    <a:pt x="515" y="658"/>
                  </a:lnTo>
                  <a:lnTo>
                    <a:pt x="516" y="661"/>
                  </a:lnTo>
                  <a:lnTo>
                    <a:pt x="509" y="671"/>
                  </a:lnTo>
                  <a:lnTo>
                    <a:pt x="502" y="688"/>
                  </a:lnTo>
                  <a:lnTo>
                    <a:pt x="497" y="705"/>
                  </a:lnTo>
                  <a:lnTo>
                    <a:pt x="496" y="726"/>
                  </a:lnTo>
                  <a:lnTo>
                    <a:pt x="497" y="726"/>
                  </a:lnTo>
                  <a:lnTo>
                    <a:pt x="479" y="741"/>
                  </a:lnTo>
                  <a:lnTo>
                    <a:pt x="474" y="725"/>
                  </a:lnTo>
                  <a:lnTo>
                    <a:pt x="464" y="716"/>
                  </a:lnTo>
                  <a:lnTo>
                    <a:pt x="454" y="705"/>
                  </a:lnTo>
                  <a:lnTo>
                    <a:pt x="442" y="713"/>
                  </a:lnTo>
                  <a:lnTo>
                    <a:pt x="432" y="729"/>
                  </a:lnTo>
                  <a:lnTo>
                    <a:pt x="420" y="738"/>
                  </a:lnTo>
                  <a:lnTo>
                    <a:pt x="408" y="747"/>
                  </a:lnTo>
                  <a:lnTo>
                    <a:pt x="396" y="756"/>
                  </a:lnTo>
                  <a:lnTo>
                    <a:pt x="392" y="741"/>
                  </a:lnTo>
                  <a:lnTo>
                    <a:pt x="380" y="750"/>
                  </a:lnTo>
                  <a:lnTo>
                    <a:pt x="370" y="767"/>
                  </a:lnTo>
                  <a:lnTo>
                    <a:pt x="357" y="775"/>
                  </a:lnTo>
                  <a:lnTo>
                    <a:pt x="343" y="777"/>
                  </a:lnTo>
                  <a:lnTo>
                    <a:pt x="334" y="792"/>
                  </a:lnTo>
                  <a:lnTo>
                    <a:pt x="329" y="778"/>
                  </a:lnTo>
                  <a:lnTo>
                    <a:pt x="312" y="772"/>
                  </a:lnTo>
                  <a:lnTo>
                    <a:pt x="311" y="791"/>
                  </a:lnTo>
                  <a:lnTo>
                    <a:pt x="307" y="803"/>
                  </a:lnTo>
                  <a:lnTo>
                    <a:pt x="300" y="827"/>
                  </a:lnTo>
                  <a:lnTo>
                    <a:pt x="287" y="835"/>
                  </a:lnTo>
                  <a:lnTo>
                    <a:pt x="280" y="859"/>
                  </a:lnTo>
                  <a:lnTo>
                    <a:pt x="284" y="874"/>
                  </a:lnTo>
                  <a:lnTo>
                    <a:pt x="288" y="888"/>
                  </a:lnTo>
                  <a:lnTo>
                    <a:pt x="286" y="908"/>
                  </a:lnTo>
                  <a:lnTo>
                    <a:pt x="279" y="932"/>
                  </a:lnTo>
                  <a:lnTo>
                    <a:pt x="267" y="940"/>
                  </a:lnTo>
                  <a:lnTo>
                    <a:pt x="255" y="949"/>
                  </a:lnTo>
                  <a:lnTo>
                    <a:pt x="239" y="943"/>
                  </a:lnTo>
                  <a:lnTo>
                    <a:pt x="222" y="938"/>
                  </a:lnTo>
                  <a:lnTo>
                    <a:pt x="216" y="947"/>
                  </a:lnTo>
                  <a:lnTo>
                    <a:pt x="216" y="94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F6A1513B-0790-40CA-9639-B1315EF92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606"/>
              <a:ext cx="203" cy="214"/>
            </a:xfrm>
            <a:custGeom>
              <a:avLst/>
              <a:gdLst>
                <a:gd name="T0" fmla="*/ 181 w 203"/>
                <a:gd name="T1" fmla="*/ 28 h 214"/>
                <a:gd name="T2" fmla="*/ 177 w 203"/>
                <a:gd name="T3" fmla="*/ 41 h 214"/>
                <a:gd name="T4" fmla="*/ 186 w 203"/>
                <a:gd name="T5" fmla="*/ 70 h 214"/>
                <a:gd name="T6" fmla="*/ 199 w 203"/>
                <a:gd name="T7" fmla="*/ 88 h 214"/>
                <a:gd name="T8" fmla="*/ 197 w 203"/>
                <a:gd name="T9" fmla="*/ 107 h 214"/>
                <a:gd name="T10" fmla="*/ 202 w 203"/>
                <a:gd name="T11" fmla="*/ 123 h 214"/>
                <a:gd name="T12" fmla="*/ 191 w 203"/>
                <a:gd name="T13" fmla="*/ 138 h 214"/>
                <a:gd name="T14" fmla="*/ 180 w 203"/>
                <a:gd name="T15" fmla="*/ 147 h 214"/>
                <a:gd name="T16" fmla="*/ 170 w 203"/>
                <a:gd name="T17" fmla="*/ 164 h 214"/>
                <a:gd name="T18" fmla="*/ 158 w 203"/>
                <a:gd name="T19" fmla="*/ 172 h 214"/>
                <a:gd name="T20" fmla="*/ 141 w 203"/>
                <a:gd name="T21" fmla="*/ 167 h 214"/>
                <a:gd name="T22" fmla="*/ 124 w 203"/>
                <a:gd name="T23" fmla="*/ 160 h 214"/>
                <a:gd name="T24" fmla="*/ 113 w 203"/>
                <a:gd name="T25" fmla="*/ 170 h 214"/>
                <a:gd name="T26" fmla="*/ 103 w 203"/>
                <a:gd name="T27" fmla="*/ 185 h 214"/>
                <a:gd name="T28" fmla="*/ 89 w 203"/>
                <a:gd name="T29" fmla="*/ 187 h 214"/>
                <a:gd name="T30" fmla="*/ 77 w 203"/>
                <a:gd name="T31" fmla="*/ 196 h 214"/>
                <a:gd name="T32" fmla="*/ 67 w 203"/>
                <a:gd name="T33" fmla="*/ 213 h 214"/>
                <a:gd name="T34" fmla="*/ 66 w 203"/>
                <a:gd name="T35" fmla="*/ 213 h 214"/>
                <a:gd name="T36" fmla="*/ 58 w 203"/>
                <a:gd name="T37" fmla="*/ 208 h 214"/>
                <a:gd name="T38" fmla="*/ 41 w 203"/>
                <a:gd name="T39" fmla="*/ 204 h 214"/>
                <a:gd name="T40" fmla="*/ 31 w 203"/>
                <a:gd name="T41" fmla="*/ 193 h 214"/>
                <a:gd name="T42" fmla="*/ 27 w 203"/>
                <a:gd name="T43" fmla="*/ 179 h 214"/>
                <a:gd name="T44" fmla="*/ 29 w 203"/>
                <a:gd name="T45" fmla="*/ 158 h 214"/>
                <a:gd name="T46" fmla="*/ 30 w 203"/>
                <a:gd name="T47" fmla="*/ 140 h 214"/>
                <a:gd name="T48" fmla="*/ 24 w 203"/>
                <a:gd name="T49" fmla="*/ 117 h 214"/>
                <a:gd name="T50" fmla="*/ 19 w 203"/>
                <a:gd name="T51" fmla="*/ 103 h 214"/>
                <a:gd name="T52" fmla="*/ 9 w 203"/>
                <a:gd name="T53" fmla="*/ 93 h 214"/>
                <a:gd name="T54" fmla="*/ 5 w 203"/>
                <a:gd name="T55" fmla="*/ 78 h 214"/>
                <a:gd name="T56" fmla="*/ 0 w 203"/>
                <a:gd name="T57" fmla="*/ 62 h 214"/>
                <a:gd name="T58" fmla="*/ 15 w 203"/>
                <a:gd name="T59" fmla="*/ 62 h 214"/>
                <a:gd name="T60" fmla="*/ 27 w 203"/>
                <a:gd name="T61" fmla="*/ 52 h 214"/>
                <a:gd name="T62" fmla="*/ 33 w 203"/>
                <a:gd name="T63" fmla="*/ 48 h 214"/>
                <a:gd name="T64" fmla="*/ 45 w 203"/>
                <a:gd name="T65" fmla="*/ 39 h 214"/>
                <a:gd name="T66" fmla="*/ 59 w 203"/>
                <a:gd name="T67" fmla="*/ 38 h 214"/>
                <a:gd name="T68" fmla="*/ 71 w 203"/>
                <a:gd name="T69" fmla="*/ 28 h 214"/>
                <a:gd name="T70" fmla="*/ 81 w 203"/>
                <a:gd name="T71" fmla="*/ 13 h 214"/>
                <a:gd name="T72" fmla="*/ 95 w 203"/>
                <a:gd name="T73" fmla="*/ 12 h 214"/>
                <a:gd name="T74" fmla="*/ 112 w 203"/>
                <a:gd name="T75" fmla="*/ 17 h 214"/>
                <a:gd name="T76" fmla="*/ 121 w 203"/>
                <a:gd name="T77" fmla="*/ 0 h 214"/>
                <a:gd name="T78" fmla="*/ 135 w 203"/>
                <a:gd name="T79" fmla="*/ 0 h 214"/>
                <a:gd name="T80" fmla="*/ 140 w 203"/>
                <a:gd name="T81" fmla="*/ 15 h 214"/>
                <a:gd name="T82" fmla="*/ 144 w 203"/>
                <a:gd name="T83" fmla="*/ 28 h 214"/>
                <a:gd name="T84" fmla="*/ 160 w 203"/>
                <a:gd name="T85" fmla="*/ 35 h 214"/>
                <a:gd name="T86" fmla="*/ 171 w 203"/>
                <a:gd name="T87" fmla="*/ 19 h 214"/>
                <a:gd name="T88" fmla="*/ 185 w 203"/>
                <a:gd name="T89" fmla="*/ 24 h 214"/>
                <a:gd name="T90" fmla="*/ 181 w 203"/>
                <a:gd name="T91" fmla="*/ 2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214">
                  <a:moveTo>
                    <a:pt x="181" y="28"/>
                  </a:moveTo>
                  <a:lnTo>
                    <a:pt x="177" y="41"/>
                  </a:lnTo>
                  <a:lnTo>
                    <a:pt x="186" y="70"/>
                  </a:lnTo>
                  <a:lnTo>
                    <a:pt x="199" y="88"/>
                  </a:lnTo>
                  <a:lnTo>
                    <a:pt x="197" y="107"/>
                  </a:lnTo>
                  <a:lnTo>
                    <a:pt x="202" y="123"/>
                  </a:lnTo>
                  <a:lnTo>
                    <a:pt x="191" y="138"/>
                  </a:lnTo>
                  <a:lnTo>
                    <a:pt x="180" y="147"/>
                  </a:lnTo>
                  <a:lnTo>
                    <a:pt x="170" y="164"/>
                  </a:lnTo>
                  <a:lnTo>
                    <a:pt x="158" y="172"/>
                  </a:lnTo>
                  <a:lnTo>
                    <a:pt x="141" y="167"/>
                  </a:lnTo>
                  <a:lnTo>
                    <a:pt x="124" y="160"/>
                  </a:lnTo>
                  <a:lnTo>
                    <a:pt x="113" y="170"/>
                  </a:lnTo>
                  <a:lnTo>
                    <a:pt x="103" y="185"/>
                  </a:lnTo>
                  <a:lnTo>
                    <a:pt x="89" y="187"/>
                  </a:lnTo>
                  <a:lnTo>
                    <a:pt x="77" y="196"/>
                  </a:lnTo>
                  <a:lnTo>
                    <a:pt x="67" y="213"/>
                  </a:lnTo>
                  <a:lnTo>
                    <a:pt x="66" y="213"/>
                  </a:lnTo>
                  <a:lnTo>
                    <a:pt x="58" y="208"/>
                  </a:lnTo>
                  <a:lnTo>
                    <a:pt x="41" y="204"/>
                  </a:lnTo>
                  <a:lnTo>
                    <a:pt x="31" y="193"/>
                  </a:lnTo>
                  <a:lnTo>
                    <a:pt x="27" y="179"/>
                  </a:lnTo>
                  <a:lnTo>
                    <a:pt x="29" y="158"/>
                  </a:lnTo>
                  <a:lnTo>
                    <a:pt x="30" y="140"/>
                  </a:lnTo>
                  <a:lnTo>
                    <a:pt x="24" y="117"/>
                  </a:lnTo>
                  <a:lnTo>
                    <a:pt x="19" y="103"/>
                  </a:lnTo>
                  <a:lnTo>
                    <a:pt x="9" y="93"/>
                  </a:lnTo>
                  <a:lnTo>
                    <a:pt x="5" y="78"/>
                  </a:lnTo>
                  <a:lnTo>
                    <a:pt x="0" y="62"/>
                  </a:lnTo>
                  <a:lnTo>
                    <a:pt x="15" y="62"/>
                  </a:lnTo>
                  <a:lnTo>
                    <a:pt x="27" y="52"/>
                  </a:lnTo>
                  <a:lnTo>
                    <a:pt x="33" y="48"/>
                  </a:lnTo>
                  <a:lnTo>
                    <a:pt x="45" y="39"/>
                  </a:lnTo>
                  <a:lnTo>
                    <a:pt x="59" y="38"/>
                  </a:lnTo>
                  <a:lnTo>
                    <a:pt x="71" y="28"/>
                  </a:lnTo>
                  <a:lnTo>
                    <a:pt x="81" y="13"/>
                  </a:lnTo>
                  <a:lnTo>
                    <a:pt x="95" y="12"/>
                  </a:lnTo>
                  <a:lnTo>
                    <a:pt x="112" y="17"/>
                  </a:lnTo>
                  <a:lnTo>
                    <a:pt x="121" y="0"/>
                  </a:lnTo>
                  <a:lnTo>
                    <a:pt x="135" y="0"/>
                  </a:lnTo>
                  <a:lnTo>
                    <a:pt x="140" y="15"/>
                  </a:lnTo>
                  <a:lnTo>
                    <a:pt x="144" y="28"/>
                  </a:lnTo>
                  <a:lnTo>
                    <a:pt x="160" y="35"/>
                  </a:lnTo>
                  <a:lnTo>
                    <a:pt x="171" y="19"/>
                  </a:lnTo>
                  <a:lnTo>
                    <a:pt x="185" y="24"/>
                  </a:lnTo>
                  <a:lnTo>
                    <a:pt x="181" y="2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6E64E9CC-4BA1-4C7B-A045-F3CBAF128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1125"/>
              <a:ext cx="463" cy="376"/>
            </a:xfrm>
            <a:custGeom>
              <a:avLst/>
              <a:gdLst>
                <a:gd name="T0" fmla="*/ 22 w 463"/>
                <a:gd name="T1" fmla="*/ 367 h 376"/>
                <a:gd name="T2" fmla="*/ 49 w 463"/>
                <a:gd name="T3" fmla="*/ 357 h 376"/>
                <a:gd name="T4" fmla="*/ 79 w 463"/>
                <a:gd name="T5" fmla="*/ 335 h 376"/>
                <a:gd name="T6" fmla="*/ 103 w 463"/>
                <a:gd name="T7" fmla="*/ 317 h 376"/>
                <a:gd name="T8" fmla="*/ 118 w 463"/>
                <a:gd name="T9" fmla="*/ 269 h 376"/>
                <a:gd name="T10" fmla="*/ 134 w 463"/>
                <a:gd name="T11" fmla="*/ 222 h 376"/>
                <a:gd name="T12" fmla="*/ 156 w 463"/>
                <a:gd name="T13" fmla="*/ 197 h 376"/>
                <a:gd name="T14" fmla="*/ 174 w 463"/>
                <a:gd name="T15" fmla="*/ 157 h 376"/>
                <a:gd name="T16" fmla="*/ 191 w 463"/>
                <a:gd name="T17" fmla="*/ 118 h 376"/>
                <a:gd name="T18" fmla="*/ 213 w 463"/>
                <a:gd name="T19" fmla="*/ 92 h 376"/>
                <a:gd name="T20" fmla="*/ 241 w 463"/>
                <a:gd name="T21" fmla="*/ 89 h 376"/>
                <a:gd name="T22" fmla="*/ 278 w 463"/>
                <a:gd name="T23" fmla="*/ 89 h 376"/>
                <a:gd name="T24" fmla="*/ 305 w 463"/>
                <a:gd name="T25" fmla="*/ 105 h 376"/>
                <a:gd name="T26" fmla="*/ 332 w 463"/>
                <a:gd name="T27" fmla="*/ 122 h 376"/>
                <a:gd name="T28" fmla="*/ 360 w 463"/>
                <a:gd name="T29" fmla="*/ 146 h 376"/>
                <a:gd name="T30" fmla="*/ 390 w 463"/>
                <a:gd name="T31" fmla="*/ 169 h 376"/>
                <a:gd name="T32" fmla="*/ 412 w 463"/>
                <a:gd name="T33" fmla="*/ 197 h 376"/>
                <a:gd name="T34" fmla="*/ 435 w 463"/>
                <a:gd name="T35" fmla="*/ 199 h 376"/>
                <a:gd name="T36" fmla="*/ 462 w 463"/>
                <a:gd name="T37" fmla="*/ 215 h 376"/>
                <a:gd name="T38" fmla="*/ 452 w 463"/>
                <a:gd name="T39" fmla="*/ 201 h 376"/>
                <a:gd name="T40" fmla="*/ 432 w 463"/>
                <a:gd name="T41" fmla="*/ 165 h 376"/>
                <a:gd name="T42" fmla="*/ 417 w 463"/>
                <a:gd name="T43" fmla="*/ 140 h 376"/>
                <a:gd name="T44" fmla="*/ 401 w 463"/>
                <a:gd name="T45" fmla="*/ 107 h 376"/>
                <a:gd name="T46" fmla="*/ 386 w 463"/>
                <a:gd name="T47" fmla="*/ 82 h 376"/>
                <a:gd name="T48" fmla="*/ 355 w 463"/>
                <a:gd name="T49" fmla="*/ 77 h 376"/>
                <a:gd name="T50" fmla="*/ 358 w 463"/>
                <a:gd name="T51" fmla="*/ 39 h 376"/>
                <a:gd name="T52" fmla="*/ 338 w 463"/>
                <a:gd name="T53" fmla="*/ 18 h 376"/>
                <a:gd name="T54" fmla="*/ 309 w 463"/>
                <a:gd name="T55" fmla="*/ 21 h 376"/>
                <a:gd name="T56" fmla="*/ 309 w 463"/>
                <a:gd name="T57" fmla="*/ 21 h 376"/>
                <a:gd name="T58" fmla="*/ 286 w 463"/>
                <a:gd name="T59" fmla="*/ 20 h 376"/>
                <a:gd name="T60" fmla="*/ 266 w 463"/>
                <a:gd name="T61" fmla="*/ 0 h 376"/>
                <a:gd name="T62" fmla="*/ 244 w 463"/>
                <a:gd name="T63" fmla="*/ 24 h 376"/>
                <a:gd name="T64" fmla="*/ 220 w 463"/>
                <a:gd name="T65" fmla="*/ 42 h 376"/>
                <a:gd name="T66" fmla="*/ 204 w 463"/>
                <a:gd name="T67" fmla="*/ 36 h 376"/>
                <a:gd name="T68" fmla="*/ 182 w 463"/>
                <a:gd name="T69" fmla="*/ 62 h 376"/>
                <a:gd name="T70" fmla="*/ 155 w 463"/>
                <a:gd name="T71" fmla="*/ 72 h 376"/>
                <a:gd name="T72" fmla="*/ 141 w 463"/>
                <a:gd name="T73" fmla="*/ 73 h 376"/>
                <a:gd name="T74" fmla="*/ 123 w 463"/>
                <a:gd name="T75" fmla="*/ 86 h 376"/>
                <a:gd name="T76" fmla="*/ 112 w 463"/>
                <a:gd name="T77" fmla="*/ 122 h 376"/>
                <a:gd name="T78" fmla="*/ 92 w 463"/>
                <a:gd name="T79" fmla="*/ 154 h 376"/>
                <a:gd name="T80" fmla="*/ 100 w 463"/>
                <a:gd name="T81" fmla="*/ 183 h 376"/>
                <a:gd name="T82" fmla="*/ 91 w 463"/>
                <a:gd name="T83" fmla="*/ 227 h 376"/>
                <a:gd name="T84" fmla="*/ 67 w 463"/>
                <a:gd name="T85" fmla="*/ 244 h 376"/>
                <a:gd name="T86" fmla="*/ 34 w 463"/>
                <a:gd name="T87" fmla="*/ 233 h 376"/>
                <a:gd name="T88" fmla="*/ 26 w 463"/>
                <a:gd name="T89" fmla="*/ 244 h 376"/>
                <a:gd name="T90" fmla="*/ 30 w 463"/>
                <a:gd name="T91" fmla="*/ 290 h 376"/>
                <a:gd name="T92" fmla="*/ 7 w 463"/>
                <a:gd name="T93" fmla="*/ 315 h 376"/>
                <a:gd name="T94" fmla="*/ 4 w 463"/>
                <a:gd name="T95" fmla="*/ 354 h 376"/>
                <a:gd name="T96" fmla="*/ 2 w 463"/>
                <a:gd name="T97" fmla="*/ 37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3" h="376">
                  <a:moveTo>
                    <a:pt x="11" y="375"/>
                  </a:moveTo>
                  <a:lnTo>
                    <a:pt x="22" y="367"/>
                  </a:lnTo>
                  <a:lnTo>
                    <a:pt x="35" y="357"/>
                  </a:lnTo>
                  <a:lnTo>
                    <a:pt x="49" y="357"/>
                  </a:lnTo>
                  <a:lnTo>
                    <a:pt x="62" y="348"/>
                  </a:lnTo>
                  <a:lnTo>
                    <a:pt x="79" y="335"/>
                  </a:lnTo>
                  <a:lnTo>
                    <a:pt x="91" y="326"/>
                  </a:lnTo>
                  <a:lnTo>
                    <a:pt x="103" y="317"/>
                  </a:lnTo>
                  <a:lnTo>
                    <a:pt x="114" y="301"/>
                  </a:lnTo>
                  <a:lnTo>
                    <a:pt x="118" y="269"/>
                  </a:lnTo>
                  <a:lnTo>
                    <a:pt x="126" y="245"/>
                  </a:lnTo>
                  <a:lnTo>
                    <a:pt x="134" y="222"/>
                  </a:lnTo>
                  <a:lnTo>
                    <a:pt x="143" y="206"/>
                  </a:lnTo>
                  <a:lnTo>
                    <a:pt x="156" y="197"/>
                  </a:lnTo>
                  <a:lnTo>
                    <a:pt x="166" y="181"/>
                  </a:lnTo>
                  <a:lnTo>
                    <a:pt x="174" y="157"/>
                  </a:lnTo>
                  <a:lnTo>
                    <a:pt x="181" y="133"/>
                  </a:lnTo>
                  <a:lnTo>
                    <a:pt x="191" y="118"/>
                  </a:lnTo>
                  <a:lnTo>
                    <a:pt x="201" y="101"/>
                  </a:lnTo>
                  <a:lnTo>
                    <a:pt x="213" y="92"/>
                  </a:lnTo>
                  <a:lnTo>
                    <a:pt x="226" y="84"/>
                  </a:lnTo>
                  <a:lnTo>
                    <a:pt x="241" y="89"/>
                  </a:lnTo>
                  <a:lnTo>
                    <a:pt x="264" y="90"/>
                  </a:lnTo>
                  <a:lnTo>
                    <a:pt x="278" y="89"/>
                  </a:lnTo>
                  <a:lnTo>
                    <a:pt x="288" y="100"/>
                  </a:lnTo>
                  <a:lnTo>
                    <a:pt x="305" y="105"/>
                  </a:lnTo>
                  <a:lnTo>
                    <a:pt x="321" y="112"/>
                  </a:lnTo>
                  <a:lnTo>
                    <a:pt x="332" y="122"/>
                  </a:lnTo>
                  <a:lnTo>
                    <a:pt x="341" y="131"/>
                  </a:lnTo>
                  <a:lnTo>
                    <a:pt x="360" y="146"/>
                  </a:lnTo>
                  <a:lnTo>
                    <a:pt x="371" y="156"/>
                  </a:lnTo>
                  <a:lnTo>
                    <a:pt x="390" y="169"/>
                  </a:lnTo>
                  <a:lnTo>
                    <a:pt x="402" y="187"/>
                  </a:lnTo>
                  <a:lnTo>
                    <a:pt x="412" y="197"/>
                  </a:lnTo>
                  <a:lnTo>
                    <a:pt x="421" y="199"/>
                  </a:lnTo>
                  <a:lnTo>
                    <a:pt x="435" y="199"/>
                  </a:lnTo>
                  <a:lnTo>
                    <a:pt x="445" y="209"/>
                  </a:lnTo>
                  <a:lnTo>
                    <a:pt x="462" y="215"/>
                  </a:lnTo>
                  <a:lnTo>
                    <a:pt x="460" y="203"/>
                  </a:lnTo>
                  <a:lnTo>
                    <a:pt x="452" y="201"/>
                  </a:lnTo>
                  <a:lnTo>
                    <a:pt x="444" y="182"/>
                  </a:lnTo>
                  <a:lnTo>
                    <a:pt x="432" y="165"/>
                  </a:lnTo>
                  <a:lnTo>
                    <a:pt x="421" y="155"/>
                  </a:lnTo>
                  <a:lnTo>
                    <a:pt x="417" y="140"/>
                  </a:lnTo>
                  <a:lnTo>
                    <a:pt x="407" y="128"/>
                  </a:lnTo>
                  <a:lnTo>
                    <a:pt x="401" y="107"/>
                  </a:lnTo>
                  <a:lnTo>
                    <a:pt x="390" y="97"/>
                  </a:lnTo>
                  <a:lnTo>
                    <a:pt x="386" y="82"/>
                  </a:lnTo>
                  <a:lnTo>
                    <a:pt x="369" y="77"/>
                  </a:lnTo>
                  <a:lnTo>
                    <a:pt x="355" y="77"/>
                  </a:lnTo>
                  <a:lnTo>
                    <a:pt x="351" y="63"/>
                  </a:lnTo>
                  <a:lnTo>
                    <a:pt x="358" y="39"/>
                  </a:lnTo>
                  <a:lnTo>
                    <a:pt x="348" y="28"/>
                  </a:lnTo>
                  <a:lnTo>
                    <a:pt x="338" y="18"/>
                  </a:lnTo>
                  <a:lnTo>
                    <a:pt x="323" y="20"/>
                  </a:lnTo>
                  <a:lnTo>
                    <a:pt x="309" y="21"/>
                  </a:lnTo>
                  <a:lnTo>
                    <a:pt x="309" y="21"/>
                  </a:lnTo>
                  <a:lnTo>
                    <a:pt x="309" y="21"/>
                  </a:lnTo>
                  <a:lnTo>
                    <a:pt x="291" y="36"/>
                  </a:lnTo>
                  <a:lnTo>
                    <a:pt x="286" y="20"/>
                  </a:lnTo>
                  <a:lnTo>
                    <a:pt x="276" y="11"/>
                  </a:lnTo>
                  <a:lnTo>
                    <a:pt x="266" y="0"/>
                  </a:lnTo>
                  <a:lnTo>
                    <a:pt x="254" y="8"/>
                  </a:lnTo>
                  <a:lnTo>
                    <a:pt x="244" y="24"/>
                  </a:lnTo>
                  <a:lnTo>
                    <a:pt x="232" y="33"/>
                  </a:lnTo>
                  <a:lnTo>
                    <a:pt x="220" y="42"/>
                  </a:lnTo>
                  <a:lnTo>
                    <a:pt x="208" y="51"/>
                  </a:lnTo>
                  <a:lnTo>
                    <a:pt x="204" y="36"/>
                  </a:lnTo>
                  <a:lnTo>
                    <a:pt x="192" y="45"/>
                  </a:lnTo>
                  <a:lnTo>
                    <a:pt x="182" y="62"/>
                  </a:lnTo>
                  <a:lnTo>
                    <a:pt x="169" y="70"/>
                  </a:lnTo>
                  <a:lnTo>
                    <a:pt x="155" y="72"/>
                  </a:lnTo>
                  <a:lnTo>
                    <a:pt x="146" y="87"/>
                  </a:lnTo>
                  <a:lnTo>
                    <a:pt x="141" y="73"/>
                  </a:lnTo>
                  <a:lnTo>
                    <a:pt x="124" y="67"/>
                  </a:lnTo>
                  <a:lnTo>
                    <a:pt x="123" y="86"/>
                  </a:lnTo>
                  <a:lnTo>
                    <a:pt x="119" y="98"/>
                  </a:lnTo>
                  <a:lnTo>
                    <a:pt x="112" y="122"/>
                  </a:lnTo>
                  <a:lnTo>
                    <a:pt x="99" y="130"/>
                  </a:lnTo>
                  <a:lnTo>
                    <a:pt x="92" y="154"/>
                  </a:lnTo>
                  <a:lnTo>
                    <a:pt x="96" y="169"/>
                  </a:lnTo>
                  <a:lnTo>
                    <a:pt x="100" y="183"/>
                  </a:lnTo>
                  <a:lnTo>
                    <a:pt x="98" y="203"/>
                  </a:lnTo>
                  <a:lnTo>
                    <a:pt x="91" y="227"/>
                  </a:lnTo>
                  <a:lnTo>
                    <a:pt x="79" y="235"/>
                  </a:lnTo>
                  <a:lnTo>
                    <a:pt x="67" y="244"/>
                  </a:lnTo>
                  <a:lnTo>
                    <a:pt x="51" y="238"/>
                  </a:lnTo>
                  <a:lnTo>
                    <a:pt x="34" y="233"/>
                  </a:lnTo>
                  <a:lnTo>
                    <a:pt x="28" y="240"/>
                  </a:lnTo>
                  <a:lnTo>
                    <a:pt x="26" y="244"/>
                  </a:lnTo>
                  <a:lnTo>
                    <a:pt x="37" y="266"/>
                  </a:lnTo>
                  <a:lnTo>
                    <a:pt x="30" y="290"/>
                  </a:lnTo>
                  <a:lnTo>
                    <a:pt x="17" y="300"/>
                  </a:lnTo>
                  <a:lnTo>
                    <a:pt x="7" y="315"/>
                  </a:lnTo>
                  <a:lnTo>
                    <a:pt x="6" y="334"/>
                  </a:lnTo>
                  <a:lnTo>
                    <a:pt x="4" y="354"/>
                  </a:lnTo>
                  <a:lnTo>
                    <a:pt x="0" y="366"/>
                  </a:lnTo>
                  <a:lnTo>
                    <a:pt x="2" y="373"/>
                  </a:lnTo>
                  <a:lnTo>
                    <a:pt x="11" y="375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FDD1048A-A46F-4AB3-90E6-18CCB122E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" y="1189"/>
              <a:ext cx="520" cy="822"/>
            </a:xfrm>
            <a:custGeom>
              <a:avLst/>
              <a:gdLst>
                <a:gd name="T0" fmla="*/ 50 w 520"/>
                <a:gd name="T1" fmla="*/ 141 h 822"/>
                <a:gd name="T2" fmla="*/ 19 w 520"/>
                <a:gd name="T3" fmla="*/ 91 h 822"/>
                <a:gd name="T4" fmla="*/ 0 w 520"/>
                <a:gd name="T5" fmla="*/ 48 h 822"/>
                <a:gd name="T6" fmla="*/ 44 w 520"/>
                <a:gd name="T7" fmla="*/ 0 h 822"/>
                <a:gd name="T8" fmla="*/ 76 w 520"/>
                <a:gd name="T9" fmla="*/ 31 h 822"/>
                <a:gd name="T10" fmla="*/ 112 w 520"/>
                <a:gd name="T11" fmla="*/ 58 h 822"/>
                <a:gd name="T12" fmla="*/ 150 w 520"/>
                <a:gd name="T13" fmla="*/ 84 h 822"/>
                <a:gd name="T14" fmla="*/ 181 w 520"/>
                <a:gd name="T15" fmla="*/ 115 h 822"/>
                <a:gd name="T16" fmla="*/ 232 w 520"/>
                <a:gd name="T17" fmla="*/ 114 h 822"/>
                <a:gd name="T18" fmla="*/ 275 w 520"/>
                <a:gd name="T19" fmla="*/ 109 h 822"/>
                <a:gd name="T20" fmla="*/ 315 w 520"/>
                <a:gd name="T21" fmla="*/ 71 h 822"/>
                <a:gd name="T22" fmla="*/ 345 w 520"/>
                <a:gd name="T23" fmla="*/ 76 h 822"/>
                <a:gd name="T24" fmla="*/ 382 w 520"/>
                <a:gd name="T25" fmla="*/ 76 h 822"/>
                <a:gd name="T26" fmla="*/ 395 w 520"/>
                <a:gd name="T27" fmla="*/ 119 h 822"/>
                <a:gd name="T28" fmla="*/ 402 w 520"/>
                <a:gd name="T29" fmla="*/ 169 h 822"/>
                <a:gd name="T30" fmla="*/ 430 w 520"/>
                <a:gd name="T31" fmla="*/ 212 h 822"/>
                <a:gd name="T32" fmla="*/ 464 w 520"/>
                <a:gd name="T33" fmla="*/ 217 h 822"/>
                <a:gd name="T34" fmla="*/ 486 w 520"/>
                <a:gd name="T35" fmla="*/ 207 h 822"/>
                <a:gd name="T36" fmla="*/ 510 w 520"/>
                <a:gd name="T37" fmla="*/ 223 h 822"/>
                <a:gd name="T38" fmla="*/ 508 w 520"/>
                <a:gd name="T39" fmla="*/ 228 h 822"/>
                <a:gd name="T40" fmla="*/ 491 w 520"/>
                <a:gd name="T41" fmla="*/ 247 h 822"/>
                <a:gd name="T42" fmla="*/ 506 w 520"/>
                <a:gd name="T43" fmla="*/ 272 h 822"/>
                <a:gd name="T44" fmla="*/ 499 w 520"/>
                <a:gd name="T45" fmla="*/ 296 h 822"/>
                <a:gd name="T46" fmla="*/ 489 w 520"/>
                <a:gd name="T47" fmla="*/ 350 h 822"/>
                <a:gd name="T48" fmla="*/ 508 w 520"/>
                <a:gd name="T49" fmla="*/ 388 h 822"/>
                <a:gd name="T50" fmla="*/ 513 w 520"/>
                <a:gd name="T51" fmla="*/ 403 h 822"/>
                <a:gd name="T52" fmla="*/ 469 w 520"/>
                <a:gd name="T53" fmla="*/ 471 h 822"/>
                <a:gd name="T54" fmla="*/ 466 w 520"/>
                <a:gd name="T55" fmla="*/ 535 h 822"/>
                <a:gd name="T56" fmla="*/ 458 w 520"/>
                <a:gd name="T57" fmla="*/ 605 h 822"/>
                <a:gd name="T58" fmla="*/ 452 w 520"/>
                <a:gd name="T59" fmla="*/ 636 h 822"/>
                <a:gd name="T60" fmla="*/ 436 w 520"/>
                <a:gd name="T61" fmla="*/ 703 h 822"/>
                <a:gd name="T62" fmla="*/ 420 w 520"/>
                <a:gd name="T63" fmla="*/ 749 h 822"/>
                <a:gd name="T64" fmla="*/ 394 w 520"/>
                <a:gd name="T65" fmla="*/ 786 h 822"/>
                <a:gd name="T66" fmla="*/ 376 w 520"/>
                <a:gd name="T67" fmla="*/ 800 h 822"/>
                <a:gd name="T68" fmla="*/ 337 w 520"/>
                <a:gd name="T69" fmla="*/ 819 h 822"/>
                <a:gd name="T70" fmla="*/ 323 w 520"/>
                <a:gd name="T71" fmla="*/ 794 h 822"/>
                <a:gd name="T72" fmla="*/ 332 w 520"/>
                <a:gd name="T73" fmla="*/ 751 h 822"/>
                <a:gd name="T74" fmla="*/ 301 w 520"/>
                <a:gd name="T75" fmla="*/ 720 h 822"/>
                <a:gd name="T76" fmla="*/ 282 w 520"/>
                <a:gd name="T77" fmla="*/ 680 h 822"/>
                <a:gd name="T78" fmla="*/ 236 w 520"/>
                <a:gd name="T79" fmla="*/ 651 h 822"/>
                <a:gd name="T80" fmla="*/ 237 w 520"/>
                <a:gd name="T81" fmla="*/ 605 h 822"/>
                <a:gd name="T82" fmla="*/ 187 w 520"/>
                <a:gd name="T83" fmla="*/ 607 h 822"/>
                <a:gd name="T84" fmla="*/ 192 w 520"/>
                <a:gd name="T85" fmla="*/ 549 h 822"/>
                <a:gd name="T86" fmla="*/ 190 w 520"/>
                <a:gd name="T87" fmla="*/ 495 h 822"/>
                <a:gd name="T88" fmla="*/ 174 w 520"/>
                <a:gd name="T89" fmla="*/ 436 h 822"/>
                <a:gd name="T90" fmla="*/ 146 w 520"/>
                <a:gd name="T91" fmla="*/ 393 h 822"/>
                <a:gd name="T92" fmla="*/ 136 w 520"/>
                <a:gd name="T93" fmla="*/ 337 h 822"/>
                <a:gd name="T94" fmla="*/ 131 w 520"/>
                <a:gd name="T95" fmla="*/ 270 h 822"/>
                <a:gd name="T96" fmla="*/ 114 w 520"/>
                <a:gd name="T97" fmla="*/ 210 h 822"/>
                <a:gd name="T98" fmla="*/ 76 w 520"/>
                <a:gd name="T99" fmla="*/ 15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0" h="822">
                  <a:moveTo>
                    <a:pt x="60" y="151"/>
                  </a:moveTo>
                  <a:lnTo>
                    <a:pt x="58" y="139"/>
                  </a:lnTo>
                  <a:lnTo>
                    <a:pt x="50" y="141"/>
                  </a:lnTo>
                  <a:lnTo>
                    <a:pt x="42" y="118"/>
                  </a:lnTo>
                  <a:lnTo>
                    <a:pt x="30" y="101"/>
                  </a:lnTo>
                  <a:lnTo>
                    <a:pt x="19" y="91"/>
                  </a:lnTo>
                  <a:lnTo>
                    <a:pt x="15" y="76"/>
                  </a:lnTo>
                  <a:lnTo>
                    <a:pt x="5" y="64"/>
                  </a:lnTo>
                  <a:lnTo>
                    <a:pt x="0" y="48"/>
                  </a:lnTo>
                  <a:lnTo>
                    <a:pt x="18" y="10"/>
                  </a:lnTo>
                  <a:lnTo>
                    <a:pt x="30" y="1"/>
                  </a:lnTo>
                  <a:lnTo>
                    <a:pt x="44" y="0"/>
                  </a:lnTo>
                  <a:lnTo>
                    <a:pt x="60" y="7"/>
                  </a:lnTo>
                  <a:lnTo>
                    <a:pt x="66" y="21"/>
                  </a:lnTo>
                  <a:lnTo>
                    <a:pt x="76" y="31"/>
                  </a:lnTo>
                  <a:lnTo>
                    <a:pt x="92" y="37"/>
                  </a:lnTo>
                  <a:lnTo>
                    <a:pt x="102" y="48"/>
                  </a:lnTo>
                  <a:lnTo>
                    <a:pt x="112" y="58"/>
                  </a:lnTo>
                  <a:lnTo>
                    <a:pt x="127" y="57"/>
                  </a:lnTo>
                  <a:lnTo>
                    <a:pt x="140" y="74"/>
                  </a:lnTo>
                  <a:lnTo>
                    <a:pt x="150" y="84"/>
                  </a:lnTo>
                  <a:lnTo>
                    <a:pt x="161" y="95"/>
                  </a:lnTo>
                  <a:lnTo>
                    <a:pt x="171" y="105"/>
                  </a:lnTo>
                  <a:lnTo>
                    <a:pt x="181" y="115"/>
                  </a:lnTo>
                  <a:lnTo>
                    <a:pt x="196" y="114"/>
                  </a:lnTo>
                  <a:lnTo>
                    <a:pt x="218" y="116"/>
                  </a:lnTo>
                  <a:lnTo>
                    <a:pt x="232" y="114"/>
                  </a:lnTo>
                  <a:lnTo>
                    <a:pt x="247" y="112"/>
                  </a:lnTo>
                  <a:lnTo>
                    <a:pt x="261" y="111"/>
                  </a:lnTo>
                  <a:lnTo>
                    <a:pt x="275" y="109"/>
                  </a:lnTo>
                  <a:lnTo>
                    <a:pt x="293" y="97"/>
                  </a:lnTo>
                  <a:lnTo>
                    <a:pt x="305" y="87"/>
                  </a:lnTo>
                  <a:lnTo>
                    <a:pt x="315" y="71"/>
                  </a:lnTo>
                  <a:lnTo>
                    <a:pt x="327" y="62"/>
                  </a:lnTo>
                  <a:lnTo>
                    <a:pt x="341" y="61"/>
                  </a:lnTo>
                  <a:lnTo>
                    <a:pt x="345" y="76"/>
                  </a:lnTo>
                  <a:lnTo>
                    <a:pt x="356" y="87"/>
                  </a:lnTo>
                  <a:lnTo>
                    <a:pt x="368" y="77"/>
                  </a:lnTo>
                  <a:lnTo>
                    <a:pt x="382" y="76"/>
                  </a:lnTo>
                  <a:lnTo>
                    <a:pt x="387" y="91"/>
                  </a:lnTo>
                  <a:lnTo>
                    <a:pt x="396" y="101"/>
                  </a:lnTo>
                  <a:lnTo>
                    <a:pt x="395" y="119"/>
                  </a:lnTo>
                  <a:lnTo>
                    <a:pt x="387" y="145"/>
                  </a:lnTo>
                  <a:lnTo>
                    <a:pt x="398" y="154"/>
                  </a:lnTo>
                  <a:lnTo>
                    <a:pt x="402" y="169"/>
                  </a:lnTo>
                  <a:lnTo>
                    <a:pt x="400" y="188"/>
                  </a:lnTo>
                  <a:lnTo>
                    <a:pt x="420" y="202"/>
                  </a:lnTo>
                  <a:lnTo>
                    <a:pt x="430" y="212"/>
                  </a:lnTo>
                  <a:lnTo>
                    <a:pt x="436" y="212"/>
                  </a:lnTo>
                  <a:lnTo>
                    <a:pt x="451" y="217"/>
                  </a:lnTo>
                  <a:lnTo>
                    <a:pt x="464" y="217"/>
                  </a:lnTo>
                  <a:lnTo>
                    <a:pt x="476" y="213"/>
                  </a:lnTo>
                  <a:lnTo>
                    <a:pt x="486" y="206"/>
                  </a:lnTo>
                  <a:lnTo>
                    <a:pt x="486" y="207"/>
                  </a:lnTo>
                  <a:lnTo>
                    <a:pt x="500" y="206"/>
                  </a:lnTo>
                  <a:lnTo>
                    <a:pt x="505" y="210"/>
                  </a:lnTo>
                  <a:lnTo>
                    <a:pt x="510" y="223"/>
                  </a:lnTo>
                  <a:lnTo>
                    <a:pt x="510" y="223"/>
                  </a:lnTo>
                  <a:lnTo>
                    <a:pt x="510" y="226"/>
                  </a:lnTo>
                  <a:lnTo>
                    <a:pt x="508" y="228"/>
                  </a:lnTo>
                  <a:lnTo>
                    <a:pt x="497" y="221"/>
                  </a:lnTo>
                  <a:lnTo>
                    <a:pt x="494" y="227"/>
                  </a:lnTo>
                  <a:lnTo>
                    <a:pt x="491" y="247"/>
                  </a:lnTo>
                  <a:lnTo>
                    <a:pt x="497" y="259"/>
                  </a:lnTo>
                  <a:lnTo>
                    <a:pt x="508" y="269"/>
                  </a:lnTo>
                  <a:lnTo>
                    <a:pt x="506" y="272"/>
                  </a:lnTo>
                  <a:lnTo>
                    <a:pt x="506" y="272"/>
                  </a:lnTo>
                  <a:lnTo>
                    <a:pt x="506" y="272"/>
                  </a:lnTo>
                  <a:lnTo>
                    <a:pt x="499" y="296"/>
                  </a:lnTo>
                  <a:lnTo>
                    <a:pt x="488" y="313"/>
                  </a:lnTo>
                  <a:lnTo>
                    <a:pt x="487" y="331"/>
                  </a:lnTo>
                  <a:lnTo>
                    <a:pt x="489" y="350"/>
                  </a:lnTo>
                  <a:lnTo>
                    <a:pt x="490" y="368"/>
                  </a:lnTo>
                  <a:lnTo>
                    <a:pt x="494" y="379"/>
                  </a:lnTo>
                  <a:lnTo>
                    <a:pt x="508" y="388"/>
                  </a:lnTo>
                  <a:lnTo>
                    <a:pt x="518" y="384"/>
                  </a:lnTo>
                  <a:lnTo>
                    <a:pt x="519" y="393"/>
                  </a:lnTo>
                  <a:lnTo>
                    <a:pt x="513" y="403"/>
                  </a:lnTo>
                  <a:lnTo>
                    <a:pt x="489" y="436"/>
                  </a:lnTo>
                  <a:lnTo>
                    <a:pt x="476" y="451"/>
                  </a:lnTo>
                  <a:lnTo>
                    <a:pt x="469" y="471"/>
                  </a:lnTo>
                  <a:lnTo>
                    <a:pt x="467" y="489"/>
                  </a:lnTo>
                  <a:lnTo>
                    <a:pt x="466" y="508"/>
                  </a:lnTo>
                  <a:lnTo>
                    <a:pt x="466" y="535"/>
                  </a:lnTo>
                  <a:lnTo>
                    <a:pt x="467" y="563"/>
                  </a:lnTo>
                  <a:lnTo>
                    <a:pt x="466" y="580"/>
                  </a:lnTo>
                  <a:lnTo>
                    <a:pt x="458" y="605"/>
                  </a:lnTo>
                  <a:lnTo>
                    <a:pt x="458" y="605"/>
                  </a:lnTo>
                  <a:lnTo>
                    <a:pt x="453" y="617"/>
                  </a:lnTo>
                  <a:lnTo>
                    <a:pt x="452" y="636"/>
                  </a:lnTo>
                  <a:lnTo>
                    <a:pt x="450" y="655"/>
                  </a:lnTo>
                  <a:lnTo>
                    <a:pt x="442" y="679"/>
                  </a:lnTo>
                  <a:lnTo>
                    <a:pt x="436" y="703"/>
                  </a:lnTo>
                  <a:lnTo>
                    <a:pt x="425" y="719"/>
                  </a:lnTo>
                  <a:lnTo>
                    <a:pt x="416" y="735"/>
                  </a:lnTo>
                  <a:lnTo>
                    <a:pt x="420" y="749"/>
                  </a:lnTo>
                  <a:lnTo>
                    <a:pt x="418" y="769"/>
                  </a:lnTo>
                  <a:lnTo>
                    <a:pt x="408" y="786"/>
                  </a:lnTo>
                  <a:lnTo>
                    <a:pt x="394" y="786"/>
                  </a:lnTo>
                  <a:lnTo>
                    <a:pt x="384" y="803"/>
                  </a:lnTo>
                  <a:lnTo>
                    <a:pt x="384" y="803"/>
                  </a:lnTo>
                  <a:lnTo>
                    <a:pt x="376" y="800"/>
                  </a:lnTo>
                  <a:lnTo>
                    <a:pt x="360" y="794"/>
                  </a:lnTo>
                  <a:lnTo>
                    <a:pt x="345" y="795"/>
                  </a:lnTo>
                  <a:lnTo>
                    <a:pt x="337" y="819"/>
                  </a:lnTo>
                  <a:lnTo>
                    <a:pt x="324" y="821"/>
                  </a:lnTo>
                  <a:lnTo>
                    <a:pt x="313" y="810"/>
                  </a:lnTo>
                  <a:lnTo>
                    <a:pt x="323" y="794"/>
                  </a:lnTo>
                  <a:lnTo>
                    <a:pt x="335" y="784"/>
                  </a:lnTo>
                  <a:lnTo>
                    <a:pt x="337" y="766"/>
                  </a:lnTo>
                  <a:lnTo>
                    <a:pt x="332" y="751"/>
                  </a:lnTo>
                  <a:lnTo>
                    <a:pt x="328" y="736"/>
                  </a:lnTo>
                  <a:lnTo>
                    <a:pt x="313" y="738"/>
                  </a:lnTo>
                  <a:lnTo>
                    <a:pt x="301" y="720"/>
                  </a:lnTo>
                  <a:lnTo>
                    <a:pt x="291" y="711"/>
                  </a:lnTo>
                  <a:lnTo>
                    <a:pt x="286" y="695"/>
                  </a:lnTo>
                  <a:lnTo>
                    <a:pt x="282" y="680"/>
                  </a:lnTo>
                  <a:lnTo>
                    <a:pt x="263" y="668"/>
                  </a:lnTo>
                  <a:lnTo>
                    <a:pt x="247" y="661"/>
                  </a:lnTo>
                  <a:lnTo>
                    <a:pt x="236" y="651"/>
                  </a:lnTo>
                  <a:lnTo>
                    <a:pt x="246" y="634"/>
                  </a:lnTo>
                  <a:lnTo>
                    <a:pt x="242" y="620"/>
                  </a:lnTo>
                  <a:lnTo>
                    <a:pt x="237" y="605"/>
                  </a:lnTo>
                  <a:lnTo>
                    <a:pt x="219" y="592"/>
                  </a:lnTo>
                  <a:lnTo>
                    <a:pt x="205" y="592"/>
                  </a:lnTo>
                  <a:lnTo>
                    <a:pt x="187" y="607"/>
                  </a:lnTo>
                  <a:lnTo>
                    <a:pt x="182" y="592"/>
                  </a:lnTo>
                  <a:lnTo>
                    <a:pt x="184" y="572"/>
                  </a:lnTo>
                  <a:lnTo>
                    <a:pt x="192" y="549"/>
                  </a:lnTo>
                  <a:lnTo>
                    <a:pt x="194" y="529"/>
                  </a:lnTo>
                  <a:lnTo>
                    <a:pt x="195" y="510"/>
                  </a:lnTo>
                  <a:lnTo>
                    <a:pt x="190" y="495"/>
                  </a:lnTo>
                  <a:lnTo>
                    <a:pt x="184" y="473"/>
                  </a:lnTo>
                  <a:lnTo>
                    <a:pt x="178" y="451"/>
                  </a:lnTo>
                  <a:lnTo>
                    <a:pt x="174" y="436"/>
                  </a:lnTo>
                  <a:lnTo>
                    <a:pt x="162" y="426"/>
                  </a:lnTo>
                  <a:lnTo>
                    <a:pt x="150" y="408"/>
                  </a:lnTo>
                  <a:lnTo>
                    <a:pt x="146" y="393"/>
                  </a:lnTo>
                  <a:lnTo>
                    <a:pt x="140" y="371"/>
                  </a:lnTo>
                  <a:lnTo>
                    <a:pt x="135" y="357"/>
                  </a:lnTo>
                  <a:lnTo>
                    <a:pt x="136" y="337"/>
                  </a:lnTo>
                  <a:lnTo>
                    <a:pt x="139" y="318"/>
                  </a:lnTo>
                  <a:lnTo>
                    <a:pt x="132" y="296"/>
                  </a:lnTo>
                  <a:lnTo>
                    <a:pt x="131" y="270"/>
                  </a:lnTo>
                  <a:lnTo>
                    <a:pt x="125" y="247"/>
                  </a:lnTo>
                  <a:lnTo>
                    <a:pt x="119" y="226"/>
                  </a:lnTo>
                  <a:lnTo>
                    <a:pt x="114" y="210"/>
                  </a:lnTo>
                  <a:lnTo>
                    <a:pt x="102" y="192"/>
                  </a:lnTo>
                  <a:lnTo>
                    <a:pt x="86" y="167"/>
                  </a:lnTo>
                  <a:lnTo>
                    <a:pt x="76" y="157"/>
                  </a:lnTo>
                  <a:lnTo>
                    <a:pt x="61" y="152"/>
                  </a:lnTo>
                  <a:lnTo>
                    <a:pt x="60" y="151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D08C4B7C-F84A-4E6F-B85E-D02CB1162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1284"/>
              <a:ext cx="29" cy="52"/>
            </a:xfrm>
            <a:custGeom>
              <a:avLst/>
              <a:gdLst>
                <a:gd name="T0" fmla="*/ 0 w 29"/>
                <a:gd name="T1" fmla="*/ 16 h 52"/>
                <a:gd name="T2" fmla="*/ 4 w 29"/>
                <a:gd name="T3" fmla="*/ 12 h 52"/>
                <a:gd name="T4" fmla="*/ 14 w 29"/>
                <a:gd name="T5" fmla="*/ 2 h 52"/>
                <a:gd name="T6" fmla="*/ 24 w 29"/>
                <a:gd name="T7" fmla="*/ 0 h 52"/>
                <a:gd name="T8" fmla="*/ 27 w 29"/>
                <a:gd name="T9" fmla="*/ 14 h 52"/>
                <a:gd name="T10" fmla="*/ 28 w 29"/>
                <a:gd name="T11" fmla="*/ 30 h 52"/>
                <a:gd name="T12" fmla="*/ 24 w 29"/>
                <a:gd name="T13" fmla="*/ 46 h 52"/>
                <a:gd name="T14" fmla="*/ 24 w 29"/>
                <a:gd name="T15" fmla="*/ 46 h 52"/>
                <a:gd name="T16" fmla="*/ 18 w 29"/>
                <a:gd name="T17" fmla="*/ 51 h 52"/>
                <a:gd name="T18" fmla="*/ 7 w 29"/>
                <a:gd name="T19" fmla="*/ 48 h 52"/>
                <a:gd name="T20" fmla="*/ 2 w 29"/>
                <a:gd name="T21" fmla="*/ 36 h 52"/>
                <a:gd name="T22" fmla="*/ 0 w 29"/>
                <a:gd name="T23" fmla="*/ 16 h 52"/>
                <a:gd name="T24" fmla="*/ 0 w 29"/>
                <a:gd name="T25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52">
                  <a:moveTo>
                    <a:pt x="0" y="16"/>
                  </a:moveTo>
                  <a:lnTo>
                    <a:pt x="4" y="12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7" y="14"/>
                  </a:lnTo>
                  <a:lnTo>
                    <a:pt x="28" y="30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8" y="51"/>
                  </a:lnTo>
                  <a:lnTo>
                    <a:pt x="7" y="48"/>
                  </a:lnTo>
                  <a:lnTo>
                    <a:pt x="2" y="36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7C8082E0-0488-4734-BDA1-48DE5AD9C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" y="902"/>
              <a:ext cx="691" cy="505"/>
            </a:xfrm>
            <a:custGeom>
              <a:avLst/>
              <a:gdLst>
                <a:gd name="T0" fmla="*/ 124 w 691"/>
                <a:gd name="T1" fmla="*/ 288 h 505"/>
                <a:gd name="T2" fmla="*/ 160 w 691"/>
                <a:gd name="T3" fmla="*/ 308 h 505"/>
                <a:gd name="T4" fmla="*/ 196 w 691"/>
                <a:gd name="T5" fmla="*/ 335 h 505"/>
                <a:gd name="T6" fmla="*/ 234 w 691"/>
                <a:gd name="T7" fmla="*/ 361 h 505"/>
                <a:gd name="T8" fmla="*/ 265 w 691"/>
                <a:gd name="T9" fmla="*/ 392 h 505"/>
                <a:gd name="T10" fmla="*/ 312 w 691"/>
                <a:gd name="T11" fmla="*/ 403 h 505"/>
                <a:gd name="T12" fmla="*/ 355 w 691"/>
                <a:gd name="T13" fmla="*/ 398 h 505"/>
                <a:gd name="T14" fmla="*/ 399 w 691"/>
                <a:gd name="T15" fmla="*/ 374 h 505"/>
                <a:gd name="T16" fmla="*/ 435 w 691"/>
                <a:gd name="T17" fmla="*/ 348 h 505"/>
                <a:gd name="T18" fmla="*/ 462 w 691"/>
                <a:gd name="T19" fmla="*/ 364 h 505"/>
                <a:gd name="T20" fmla="*/ 490 w 691"/>
                <a:gd name="T21" fmla="*/ 388 h 505"/>
                <a:gd name="T22" fmla="*/ 492 w 691"/>
                <a:gd name="T23" fmla="*/ 441 h 505"/>
                <a:gd name="T24" fmla="*/ 514 w 691"/>
                <a:gd name="T25" fmla="*/ 489 h 505"/>
                <a:gd name="T26" fmla="*/ 545 w 691"/>
                <a:gd name="T27" fmla="*/ 504 h 505"/>
                <a:gd name="T28" fmla="*/ 580 w 691"/>
                <a:gd name="T29" fmla="*/ 493 h 505"/>
                <a:gd name="T30" fmla="*/ 578 w 691"/>
                <a:gd name="T31" fmla="*/ 458 h 505"/>
                <a:gd name="T32" fmla="*/ 604 w 691"/>
                <a:gd name="T33" fmla="*/ 421 h 505"/>
                <a:gd name="T34" fmla="*/ 619 w 691"/>
                <a:gd name="T35" fmla="*/ 401 h 505"/>
                <a:gd name="T36" fmla="*/ 646 w 691"/>
                <a:gd name="T37" fmla="*/ 382 h 505"/>
                <a:gd name="T38" fmla="*/ 646 w 691"/>
                <a:gd name="T39" fmla="*/ 428 h 505"/>
                <a:gd name="T40" fmla="*/ 658 w 691"/>
                <a:gd name="T41" fmla="*/ 438 h 505"/>
                <a:gd name="T42" fmla="*/ 684 w 691"/>
                <a:gd name="T43" fmla="*/ 444 h 505"/>
                <a:gd name="T44" fmla="*/ 688 w 691"/>
                <a:gd name="T45" fmla="*/ 395 h 505"/>
                <a:gd name="T46" fmla="*/ 663 w 691"/>
                <a:gd name="T47" fmla="*/ 385 h 505"/>
                <a:gd name="T48" fmla="*/ 632 w 691"/>
                <a:gd name="T49" fmla="*/ 346 h 505"/>
                <a:gd name="T50" fmla="*/ 604 w 691"/>
                <a:gd name="T51" fmla="*/ 296 h 505"/>
                <a:gd name="T52" fmla="*/ 589 w 691"/>
                <a:gd name="T53" fmla="*/ 225 h 505"/>
                <a:gd name="T54" fmla="*/ 582 w 691"/>
                <a:gd name="T55" fmla="*/ 159 h 505"/>
                <a:gd name="T56" fmla="*/ 571 w 691"/>
                <a:gd name="T57" fmla="*/ 113 h 505"/>
                <a:gd name="T58" fmla="*/ 576 w 691"/>
                <a:gd name="T59" fmla="*/ 65 h 505"/>
                <a:gd name="T60" fmla="*/ 598 w 691"/>
                <a:gd name="T61" fmla="*/ 30 h 505"/>
                <a:gd name="T62" fmla="*/ 569 w 691"/>
                <a:gd name="T63" fmla="*/ 33 h 505"/>
                <a:gd name="T64" fmla="*/ 532 w 691"/>
                <a:gd name="T65" fmla="*/ 7 h 505"/>
                <a:gd name="T66" fmla="*/ 487 w 691"/>
                <a:gd name="T67" fmla="*/ 4 h 505"/>
                <a:gd name="T68" fmla="*/ 456 w 691"/>
                <a:gd name="T69" fmla="*/ 45 h 505"/>
                <a:gd name="T70" fmla="*/ 406 w 691"/>
                <a:gd name="T71" fmla="*/ 28 h 505"/>
                <a:gd name="T72" fmla="*/ 380 w 691"/>
                <a:gd name="T73" fmla="*/ 36 h 505"/>
                <a:gd name="T74" fmla="*/ 345 w 691"/>
                <a:gd name="T75" fmla="*/ 45 h 505"/>
                <a:gd name="T76" fmla="*/ 306 w 691"/>
                <a:gd name="T77" fmla="*/ 63 h 505"/>
                <a:gd name="T78" fmla="*/ 278 w 691"/>
                <a:gd name="T79" fmla="*/ 40 h 505"/>
                <a:gd name="T80" fmla="*/ 242 w 691"/>
                <a:gd name="T81" fmla="*/ 66 h 505"/>
                <a:gd name="T82" fmla="*/ 209 w 691"/>
                <a:gd name="T83" fmla="*/ 56 h 505"/>
                <a:gd name="T84" fmla="*/ 160 w 691"/>
                <a:gd name="T85" fmla="*/ 36 h 505"/>
                <a:gd name="T86" fmla="*/ 120 w 691"/>
                <a:gd name="T87" fmla="*/ 3 h 505"/>
                <a:gd name="T88" fmla="*/ 84 w 691"/>
                <a:gd name="T89" fmla="*/ 30 h 505"/>
                <a:gd name="T90" fmla="*/ 51 w 691"/>
                <a:gd name="T91" fmla="*/ 17 h 505"/>
                <a:gd name="T92" fmla="*/ 26 w 691"/>
                <a:gd name="T93" fmla="*/ 55 h 505"/>
                <a:gd name="T94" fmla="*/ 26 w 691"/>
                <a:gd name="T95" fmla="*/ 118 h 505"/>
                <a:gd name="T96" fmla="*/ 30 w 691"/>
                <a:gd name="T97" fmla="*/ 168 h 505"/>
                <a:gd name="T98" fmla="*/ 13 w 691"/>
                <a:gd name="T99" fmla="*/ 189 h 505"/>
                <a:gd name="T100" fmla="*/ 0 w 691"/>
                <a:gd name="T101" fmla="*/ 244 h 505"/>
                <a:gd name="T102" fmla="*/ 15 w 691"/>
                <a:gd name="T103" fmla="*/ 243 h 505"/>
                <a:gd name="T104" fmla="*/ 50 w 691"/>
                <a:gd name="T105" fmla="*/ 262 h 505"/>
                <a:gd name="T106" fmla="*/ 61 w 691"/>
                <a:gd name="T107" fmla="*/ 300 h 505"/>
                <a:gd name="T108" fmla="*/ 93 w 691"/>
                <a:gd name="T109" fmla="*/ 33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91" h="505">
                  <a:moveTo>
                    <a:pt x="102" y="313"/>
                  </a:moveTo>
                  <a:lnTo>
                    <a:pt x="112" y="297"/>
                  </a:lnTo>
                  <a:lnTo>
                    <a:pt x="124" y="288"/>
                  </a:lnTo>
                  <a:lnTo>
                    <a:pt x="138" y="287"/>
                  </a:lnTo>
                  <a:lnTo>
                    <a:pt x="154" y="294"/>
                  </a:lnTo>
                  <a:lnTo>
                    <a:pt x="160" y="308"/>
                  </a:lnTo>
                  <a:lnTo>
                    <a:pt x="170" y="318"/>
                  </a:lnTo>
                  <a:lnTo>
                    <a:pt x="186" y="324"/>
                  </a:lnTo>
                  <a:lnTo>
                    <a:pt x="196" y="335"/>
                  </a:lnTo>
                  <a:lnTo>
                    <a:pt x="206" y="345"/>
                  </a:lnTo>
                  <a:lnTo>
                    <a:pt x="221" y="344"/>
                  </a:lnTo>
                  <a:lnTo>
                    <a:pt x="234" y="361"/>
                  </a:lnTo>
                  <a:lnTo>
                    <a:pt x="244" y="371"/>
                  </a:lnTo>
                  <a:lnTo>
                    <a:pt x="255" y="382"/>
                  </a:lnTo>
                  <a:lnTo>
                    <a:pt x="265" y="392"/>
                  </a:lnTo>
                  <a:lnTo>
                    <a:pt x="275" y="402"/>
                  </a:lnTo>
                  <a:lnTo>
                    <a:pt x="290" y="401"/>
                  </a:lnTo>
                  <a:lnTo>
                    <a:pt x="312" y="403"/>
                  </a:lnTo>
                  <a:lnTo>
                    <a:pt x="326" y="401"/>
                  </a:lnTo>
                  <a:lnTo>
                    <a:pt x="341" y="399"/>
                  </a:lnTo>
                  <a:lnTo>
                    <a:pt x="355" y="398"/>
                  </a:lnTo>
                  <a:lnTo>
                    <a:pt x="369" y="396"/>
                  </a:lnTo>
                  <a:lnTo>
                    <a:pt x="387" y="384"/>
                  </a:lnTo>
                  <a:lnTo>
                    <a:pt x="399" y="374"/>
                  </a:lnTo>
                  <a:lnTo>
                    <a:pt x="409" y="358"/>
                  </a:lnTo>
                  <a:lnTo>
                    <a:pt x="421" y="349"/>
                  </a:lnTo>
                  <a:lnTo>
                    <a:pt x="435" y="348"/>
                  </a:lnTo>
                  <a:lnTo>
                    <a:pt x="439" y="363"/>
                  </a:lnTo>
                  <a:lnTo>
                    <a:pt x="450" y="374"/>
                  </a:lnTo>
                  <a:lnTo>
                    <a:pt x="462" y="364"/>
                  </a:lnTo>
                  <a:lnTo>
                    <a:pt x="476" y="363"/>
                  </a:lnTo>
                  <a:lnTo>
                    <a:pt x="481" y="378"/>
                  </a:lnTo>
                  <a:lnTo>
                    <a:pt x="490" y="388"/>
                  </a:lnTo>
                  <a:lnTo>
                    <a:pt x="489" y="406"/>
                  </a:lnTo>
                  <a:lnTo>
                    <a:pt x="481" y="432"/>
                  </a:lnTo>
                  <a:lnTo>
                    <a:pt x="492" y="441"/>
                  </a:lnTo>
                  <a:lnTo>
                    <a:pt x="496" y="456"/>
                  </a:lnTo>
                  <a:lnTo>
                    <a:pt x="494" y="475"/>
                  </a:lnTo>
                  <a:lnTo>
                    <a:pt x="514" y="489"/>
                  </a:lnTo>
                  <a:lnTo>
                    <a:pt x="524" y="499"/>
                  </a:lnTo>
                  <a:lnTo>
                    <a:pt x="530" y="499"/>
                  </a:lnTo>
                  <a:lnTo>
                    <a:pt x="545" y="504"/>
                  </a:lnTo>
                  <a:lnTo>
                    <a:pt x="558" y="504"/>
                  </a:lnTo>
                  <a:lnTo>
                    <a:pt x="570" y="500"/>
                  </a:lnTo>
                  <a:lnTo>
                    <a:pt x="580" y="493"/>
                  </a:lnTo>
                  <a:lnTo>
                    <a:pt x="580" y="493"/>
                  </a:lnTo>
                  <a:lnTo>
                    <a:pt x="576" y="476"/>
                  </a:lnTo>
                  <a:lnTo>
                    <a:pt x="578" y="458"/>
                  </a:lnTo>
                  <a:lnTo>
                    <a:pt x="580" y="438"/>
                  </a:lnTo>
                  <a:lnTo>
                    <a:pt x="591" y="430"/>
                  </a:lnTo>
                  <a:lnTo>
                    <a:pt x="604" y="421"/>
                  </a:lnTo>
                  <a:lnTo>
                    <a:pt x="610" y="418"/>
                  </a:lnTo>
                  <a:lnTo>
                    <a:pt x="610" y="418"/>
                  </a:lnTo>
                  <a:lnTo>
                    <a:pt x="619" y="401"/>
                  </a:lnTo>
                  <a:lnTo>
                    <a:pt x="626" y="394"/>
                  </a:lnTo>
                  <a:lnTo>
                    <a:pt x="636" y="384"/>
                  </a:lnTo>
                  <a:lnTo>
                    <a:pt x="646" y="382"/>
                  </a:lnTo>
                  <a:lnTo>
                    <a:pt x="649" y="396"/>
                  </a:lnTo>
                  <a:lnTo>
                    <a:pt x="650" y="412"/>
                  </a:lnTo>
                  <a:lnTo>
                    <a:pt x="646" y="428"/>
                  </a:lnTo>
                  <a:lnTo>
                    <a:pt x="648" y="428"/>
                  </a:lnTo>
                  <a:lnTo>
                    <a:pt x="652" y="439"/>
                  </a:lnTo>
                  <a:lnTo>
                    <a:pt x="658" y="438"/>
                  </a:lnTo>
                  <a:lnTo>
                    <a:pt x="662" y="449"/>
                  </a:lnTo>
                  <a:lnTo>
                    <a:pt x="672" y="450"/>
                  </a:lnTo>
                  <a:lnTo>
                    <a:pt x="684" y="444"/>
                  </a:lnTo>
                  <a:lnTo>
                    <a:pt x="688" y="428"/>
                  </a:lnTo>
                  <a:lnTo>
                    <a:pt x="690" y="410"/>
                  </a:lnTo>
                  <a:lnTo>
                    <a:pt x="688" y="395"/>
                  </a:lnTo>
                  <a:lnTo>
                    <a:pt x="688" y="394"/>
                  </a:lnTo>
                  <a:lnTo>
                    <a:pt x="676" y="394"/>
                  </a:lnTo>
                  <a:lnTo>
                    <a:pt x="663" y="385"/>
                  </a:lnTo>
                  <a:lnTo>
                    <a:pt x="651" y="370"/>
                  </a:lnTo>
                  <a:lnTo>
                    <a:pt x="642" y="358"/>
                  </a:lnTo>
                  <a:lnTo>
                    <a:pt x="632" y="346"/>
                  </a:lnTo>
                  <a:lnTo>
                    <a:pt x="622" y="336"/>
                  </a:lnTo>
                  <a:lnTo>
                    <a:pt x="610" y="317"/>
                  </a:lnTo>
                  <a:lnTo>
                    <a:pt x="604" y="296"/>
                  </a:lnTo>
                  <a:lnTo>
                    <a:pt x="599" y="281"/>
                  </a:lnTo>
                  <a:lnTo>
                    <a:pt x="596" y="247"/>
                  </a:lnTo>
                  <a:lnTo>
                    <a:pt x="589" y="225"/>
                  </a:lnTo>
                  <a:lnTo>
                    <a:pt x="585" y="210"/>
                  </a:lnTo>
                  <a:lnTo>
                    <a:pt x="582" y="177"/>
                  </a:lnTo>
                  <a:lnTo>
                    <a:pt x="582" y="159"/>
                  </a:lnTo>
                  <a:lnTo>
                    <a:pt x="579" y="143"/>
                  </a:lnTo>
                  <a:lnTo>
                    <a:pt x="575" y="127"/>
                  </a:lnTo>
                  <a:lnTo>
                    <a:pt x="571" y="113"/>
                  </a:lnTo>
                  <a:lnTo>
                    <a:pt x="571" y="104"/>
                  </a:lnTo>
                  <a:lnTo>
                    <a:pt x="572" y="76"/>
                  </a:lnTo>
                  <a:lnTo>
                    <a:pt x="576" y="65"/>
                  </a:lnTo>
                  <a:lnTo>
                    <a:pt x="591" y="54"/>
                  </a:lnTo>
                  <a:lnTo>
                    <a:pt x="598" y="30"/>
                  </a:lnTo>
                  <a:lnTo>
                    <a:pt x="598" y="30"/>
                  </a:lnTo>
                  <a:lnTo>
                    <a:pt x="585" y="39"/>
                  </a:lnTo>
                  <a:lnTo>
                    <a:pt x="585" y="39"/>
                  </a:lnTo>
                  <a:lnTo>
                    <a:pt x="569" y="33"/>
                  </a:lnTo>
                  <a:lnTo>
                    <a:pt x="559" y="23"/>
                  </a:lnTo>
                  <a:lnTo>
                    <a:pt x="548" y="13"/>
                  </a:lnTo>
                  <a:lnTo>
                    <a:pt x="532" y="7"/>
                  </a:lnTo>
                  <a:lnTo>
                    <a:pt x="516" y="0"/>
                  </a:lnTo>
                  <a:lnTo>
                    <a:pt x="501" y="3"/>
                  </a:lnTo>
                  <a:lnTo>
                    <a:pt x="487" y="4"/>
                  </a:lnTo>
                  <a:lnTo>
                    <a:pt x="475" y="13"/>
                  </a:lnTo>
                  <a:lnTo>
                    <a:pt x="465" y="29"/>
                  </a:lnTo>
                  <a:lnTo>
                    <a:pt x="456" y="45"/>
                  </a:lnTo>
                  <a:lnTo>
                    <a:pt x="441" y="46"/>
                  </a:lnTo>
                  <a:lnTo>
                    <a:pt x="425" y="41"/>
                  </a:lnTo>
                  <a:lnTo>
                    <a:pt x="406" y="28"/>
                  </a:lnTo>
                  <a:lnTo>
                    <a:pt x="406" y="26"/>
                  </a:lnTo>
                  <a:lnTo>
                    <a:pt x="394" y="35"/>
                  </a:lnTo>
                  <a:lnTo>
                    <a:pt x="380" y="36"/>
                  </a:lnTo>
                  <a:lnTo>
                    <a:pt x="368" y="46"/>
                  </a:lnTo>
                  <a:lnTo>
                    <a:pt x="356" y="55"/>
                  </a:lnTo>
                  <a:lnTo>
                    <a:pt x="345" y="45"/>
                  </a:lnTo>
                  <a:lnTo>
                    <a:pt x="329" y="38"/>
                  </a:lnTo>
                  <a:lnTo>
                    <a:pt x="317" y="46"/>
                  </a:lnTo>
                  <a:lnTo>
                    <a:pt x="306" y="63"/>
                  </a:lnTo>
                  <a:lnTo>
                    <a:pt x="294" y="65"/>
                  </a:lnTo>
                  <a:lnTo>
                    <a:pt x="289" y="48"/>
                  </a:lnTo>
                  <a:lnTo>
                    <a:pt x="278" y="40"/>
                  </a:lnTo>
                  <a:lnTo>
                    <a:pt x="264" y="40"/>
                  </a:lnTo>
                  <a:lnTo>
                    <a:pt x="252" y="50"/>
                  </a:lnTo>
                  <a:lnTo>
                    <a:pt x="242" y="66"/>
                  </a:lnTo>
                  <a:lnTo>
                    <a:pt x="230" y="76"/>
                  </a:lnTo>
                  <a:lnTo>
                    <a:pt x="226" y="60"/>
                  </a:lnTo>
                  <a:lnTo>
                    <a:pt x="209" y="56"/>
                  </a:lnTo>
                  <a:lnTo>
                    <a:pt x="190" y="41"/>
                  </a:lnTo>
                  <a:lnTo>
                    <a:pt x="176" y="44"/>
                  </a:lnTo>
                  <a:lnTo>
                    <a:pt x="160" y="36"/>
                  </a:lnTo>
                  <a:lnTo>
                    <a:pt x="150" y="26"/>
                  </a:lnTo>
                  <a:lnTo>
                    <a:pt x="137" y="8"/>
                  </a:lnTo>
                  <a:lnTo>
                    <a:pt x="120" y="3"/>
                  </a:lnTo>
                  <a:lnTo>
                    <a:pt x="109" y="12"/>
                  </a:lnTo>
                  <a:lnTo>
                    <a:pt x="99" y="28"/>
                  </a:lnTo>
                  <a:lnTo>
                    <a:pt x="84" y="30"/>
                  </a:lnTo>
                  <a:lnTo>
                    <a:pt x="74" y="20"/>
                  </a:lnTo>
                  <a:lnTo>
                    <a:pt x="64" y="8"/>
                  </a:lnTo>
                  <a:lnTo>
                    <a:pt x="51" y="17"/>
                  </a:lnTo>
                  <a:lnTo>
                    <a:pt x="39" y="26"/>
                  </a:lnTo>
                  <a:lnTo>
                    <a:pt x="28" y="34"/>
                  </a:lnTo>
                  <a:lnTo>
                    <a:pt x="26" y="55"/>
                  </a:lnTo>
                  <a:lnTo>
                    <a:pt x="20" y="85"/>
                  </a:lnTo>
                  <a:lnTo>
                    <a:pt x="20" y="105"/>
                  </a:lnTo>
                  <a:lnTo>
                    <a:pt x="26" y="118"/>
                  </a:lnTo>
                  <a:lnTo>
                    <a:pt x="33" y="135"/>
                  </a:lnTo>
                  <a:lnTo>
                    <a:pt x="39" y="179"/>
                  </a:lnTo>
                  <a:lnTo>
                    <a:pt x="30" y="168"/>
                  </a:lnTo>
                  <a:lnTo>
                    <a:pt x="23" y="176"/>
                  </a:lnTo>
                  <a:lnTo>
                    <a:pt x="20" y="179"/>
                  </a:lnTo>
                  <a:lnTo>
                    <a:pt x="13" y="189"/>
                  </a:lnTo>
                  <a:lnTo>
                    <a:pt x="6" y="206"/>
                  </a:lnTo>
                  <a:lnTo>
                    <a:pt x="1" y="223"/>
                  </a:lnTo>
                  <a:lnTo>
                    <a:pt x="0" y="244"/>
                  </a:lnTo>
                  <a:lnTo>
                    <a:pt x="1" y="244"/>
                  </a:lnTo>
                  <a:lnTo>
                    <a:pt x="1" y="244"/>
                  </a:lnTo>
                  <a:lnTo>
                    <a:pt x="15" y="243"/>
                  </a:lnTo>
                  <a:lnTo>
                    <a:pt x="30" y="241"/>
                  </a:lnTo>
                  <a:lnTo>
                    <a:pt x="40" y="251"/>
                  </a:lnTo>
                  <a:lnTo>
                    <a:pt x="50" y="262"/>
                  </a:lnTo>
                  <a:lnTo>
                    <a:pt x="43" y="286"/>
                  </a:lnTo>
                  <a:lnTo>
                    <a:pt x="47" y="300"/>
                  </a:lnTo>
                  <a:lnTo>
                    <a:pt x="61" y="300"/>
                  </a:lnTo>
                  <a:lnTo>
                    <a:pt x="78" y="305"/>
                  </a:lnTo>
                  <a:lnTo>
                    <a:pt x="82" y="320"/>
                  </a:lnTo>
                  <a:lnTo>
                    <a:pt x="93" y="330"/>
                  </a:lnTo>
                  <a:lnTo>
                    <a:pt x="102" y="313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7F2A3E31-958F-48AA-9996-EAFD5F5F7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1296"/>
              <a:ext cx="364" cy="499"/>
            </a:xfrm>
            <a:custGeom>
              <a:avLst/>
              <a:gdLst>
                <a:gd name="T0" fmla="*/ 34 w 364"/>
                <a:gd name="T1" fmla="*/ 24 h 499"/>
                <a:gd name="T2" fmla="*/ 28 w 364"/>
                <a:gd name="T3" fmla="*/ 28 h 499"/>
                <a:gd name="T4" fmla="*/ 4 w 364"/>
                <a:gd name="T5" fmla="*/ 45 h 499"/>
                <a:gd name="T6" fmla="*/ 0 w 364"/>
                <a:gd name="T7" fmla="*/ 83 h 499"/>
                <a:gd name="T8" fmla="*/ 18 w 364"/>
                <a:gd name="T9" fmla="*/ 99 h 499"/>
                <a:gd name="T10" fmla="*/ 28 w 364"/>
                <a:gd name="T11" fmla="*/ 116 h 499"/>
                <a:gd name="T12" fmla="*/ 26 w 364"/>
                <a:gd name="T13" fmla="*/ 121 h 499"/>
                <a:gd name="T14" fmla="*/ 12 w 364"/>
                <a:gd name="T15" fmla="*/ 120 h 499"/>
                <a:gd name="T16" fmla="*/ 15 w 364"/>
                <a:gd name="T17" fmla="*/ 152 h 499"/>
                <a:gd name="T18" fmla="*/ 24 w 364"/>
                <a:gd name="T19" fmla="*/ 163 h 499"/>
                <a:gd name="T20" fmla="*/ 39 w 364"/>
                <a:gd name="T21" fmla="*/ 179 h 499"/>
                <a:gd name="T22" fmla="*/ 46 w 364"/>
                <a:gd name="T23" fmla="*/ 200 h 499"/>
                <a:gd name="T24" fmla="*/ 69 w 364"/>
                <a:gd name="T25" fmla="*/ 190 h 499"/>
                <a:gd name="T26" fmla="*/ 98 w 364"/>
                <a:gd name="T27" fmla="*/ 213 h 499"/>
                <a:gd name="T28" fmla="*/ 113 w 364"/>
                <a:gd name="T29" fmla="*/ 223 h 499"/>
                <a:gd name="T30" fmla="*/ 135 w 364"/>
                <a:gd name="T31" fmla="*/ 218 h 499"/>
                <a:gd name="T32" fmla="*/ 138 w 364"/>
                <a:gd name="T33" fmla="*/ 230 h 499"/>
                <a:gd name="T34" fmla="*/ 134 w 364"/>
                <a:gd name="T35" fmla="*/ 249 h 499"/>
                <a:gd name="T36" fmla="*/ 152 w 364"/>
                <a:gd name="T37" fmla="*/ 290 h 499"/>
                <a:gd name="T38" fmla="*/ 156 w 364"/>
                <a:gd name="T39" fmla="*/ 338 h 499"/>
                <a:gd name="T40" fmla="*/ 164 w 364"/>
                <a:gd name="T41" fmla="*/ 376 h 499"/>
                <a:gd name="T42" fmla="*/ 172 w 364"/>
                <a:gd name="T43" fmla="*/ 406 h 499"/>
                <a:gd name="T44" fmla="*/ 184 w 364"/>
                <a:gd name="T45" fmla="*/ 436 h 499"/>
                <a:gd name="T46" fmla="*/ 211 w 364"/>
                <a:gd name="T47" fmla="*/ 456 h 499"/>
                <a:gd name="T48" fmla="*/ 234 w 364"/>
                <a:gd name="T49" fmla="*/ 449 h 499"/>
                <a:gd name="T50" fmla="*/ 236 w 364"/>
                <a:gd name="T51" fmla="*/ 485 h 499"/>
                <a:gd name="T52" fmla="*/ 260 w 364"/>
                <a:gd name="T53" fmla="*/ 495 h 499"/>
                <a:gd name="T54" fmla="*/ 268 w 364"/>
                <a:gd name="T55" fmla="*/ 498 h 499"/>
                <a:gd name="T56" fmla="*/ 293 w 364"/>
                <a:gd name="T57" fmla="*/ 480 h 499"/>
                <a:gd name="T58" fmla="*/ 307 w 364"/>
                <a:gd name="T59" fmla="*/ 452 h 499"/>
                <a:gd name="T60" fmla="*/ 330 w 364"/>
                <a:gd name="T61" fmla="*/ 434 h 499"/>
                <a:gd name="T62" fmla="*/ 350 w 364"/>
                <a:gd name="T63" fmla="*/ 402 h 499"/>
                <a:gd name="T64" fmla="*/ 363 w 364"/>
                <a:gd name="T65" fmla="*/ 392 h 499"/>
                <a:gd name="T66" fmla="*/ 362 w 364"/>
                <a:gd name="T67" fmla="*/ 366 h 499"/>
                <a:gd name="T68" fmla="*/ 349 w 364"/>
                <a:gd name="T69" fmla="*/ 322 h 499"/>
                <a:gd name="T70" fmla="*/ 330 w 364"/>
                <a:gd name="T71" fmla="*/ 281 h 499"/>
                <a:gd name="T72" fmla="*/ 317 w 364"/>
                <a:gd name="T73" fmla="*/ 238 h 499"/>
                <a:gd name="T74" fmla="*/ 296 w 364"/>
                <a:gd name="T75" fmla="*/ 191 h 499"/>
                <a:gd name="T76" fmla="*/ 274 w 364"/>
                <a:gd name="T77" fmla="*/ 143 h 499"/>
                <a:gd name="T78" fmla="*/ 243 w 364"/>
                <a:gd name="T79" fmla="*/ 112 h 499"/>
                <a:gd name="T80" fmla="*/ 205 w 364"/>
                <a:gd name="T81" fmla="*/ 86 h 499"/>
                <a:gd name="T82" fmla="*/ 166 w 364"/>
                <a:gd name="T83" fmla="*/ 52 h 499"/>
                <a:gd name="T84" fmla="*/ 141 w 364"/>
                <a:gd name="T85" fmla="*/ 16 h 499"/>
                <a:gd name="T86" fmla="*/ 114 w 364"/>
                <a:gd name="T87" fmla="*/ 0 h 499"/>
                <a:gd name="T88" fmla="*/ 114 w 364"/>
                <a:gd name="T89" fmla="*/ 16 h 499"/>
                <a:gd name="T90" fmla="*/ 108 w 364"/>
                <a:gd name="T91" fmla="*/ 50 h 499"/>
                <a:gd name="T92" fmla="*/ 86 w 364"/>
                <a:gd name="T93" fmla="*/ 55 h 499"/>
                <a:gd name="T94" fmla="*/ 76 w 364"/>
                <a:gd name="T95" fmla="*/ 45 h 499"/>
                <a:gd name="T96" fmla="*/ 64 w 364"/>
                <a:gd name="T97" fmla="*/ 39 h 499"/>
                <a:gd name="T98" fmla="*/ 48 w 364"/>
                <a:gd name="T99" fmla="*/ 24 h 499"/>
                <a:gd name="T100" fmla="*/ 43 w 364"/>
                <a:gd name="T101" fmla="*/ 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4" h="499">
                  <a:moveTo>
                    <a:pt x="43" y="7"/>
                  </a:moveTo>
                  <a:lnTo>
                    <a:pt x="34" y="24"/>
                  </a:lnTo>
                  <a:lnTo>
                    <a:pt x="34" y="24"/>
                  </a:lnTo>
                  <a:lnTo>
                    <a:pt x="28" y="28"/>
                  </a:lnTo>
                  <a:lnTo>
                    <a:pt x="15" y="37"/>
                  </a:lnTo>
                  <a:lnTo>
                    <a:pt x="4" y="45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4" y="100"/>
                  </a:lnTo>
                  <a:lnTo>
                    <a:pt x="18" y="99"/>
                  </a:lnTo>
                  <a:lnTo>
                    <a:pt x="23" y="103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26" y="121"/>
                  </a:lnTo>
                  <a:lnTo>
                    <a:pt x="14" y="114"/>
                  </a:lnTo>
                  <a:lnTo>
                    <a:pt x="12" y="120"/>
                  </a:lnTo>
                  <a:lnTo>
                    <a:pt x="9" y="140"/>
                  </a:lnTo>
                  <a:lnTo>
                    <a:pt x="15" y="152"/>
                  </a:lnTo>
                  <a:lnTo>
                    <a:pt x="26" y="162"/>
                  </a:lnTo>
                  <a:lnTo>
                    <a:pt x="24" y="163"/>
                  </a:lnTo>
                  <a:lnTo>
                    <a:pt x="38" y="157"/>
                  </a:lnTo>
                  <a:lnTo>
                    <a:pt x="39" y="179"/>
                  </a:lnTo>
                  <a:lnTo>
                    <a:pt x="42" y="195"/>
                  </a:lnTo>
                  <a:lnTo>
                    <a:pt x="46" y="200"/>
                  </a:lnTo>
                  <a:lnTo>
                    <a:pt x="58" y="196"/>
                  </a:lnTo>
                  <a:lnTo>
                    <a:pt x="69" y="190"/>
                  </a:lnTo>
                  <a:lnTo>
                    <a:pt x="78" y="190"/>
                  </a:lnTo>
                  <a:lnTo>
                    <a:pt x="98" y="213"/>
                  </a:lnTo>
                  <a:lnTo>
                    <a:pt x="104" y="222"/>
                  </a:lnTo>
                  <a:lnTo>
                    <a:pt x="113" y="223"/>
                  </a:lnTo>
                  <a:lnTo>
                    <a:pt x="126" y="218"/>
                  </a:lnTo>
                  <a:lnTo>
                    <a:pt x="135" y="218"/>
                  </a:lnTo>
                  <a:lnTo>
                    <a:pt x="138" y="223"/>
                  </a:lnTo>
                  <a:lnTo>
                    <a:pt x="138" y="230"/>
                  </a:lnTo>
                  <a:lnTo>
                    <a:pt x="136" y="245"/>
                  </a:lnTo>
                  <a:lnTo>
                    <a:pt x="134" y="249"/>
                  </a:lnTo>
                  <a:lnTo>
                    <a:pt x="143" y="265"/>
                  </a:lnTo>
                  <a:lnTo>
                    <a:pt x="152" y="290"/>
                  </a:lnTo>
                  <a:lnTo>
                    <a:pt x="154" y="312"/>
                  </a:lnTo>
                  <a:lnTo>
                    <a:pt x="156" y="338"/>
                  </a:lnTo>
                  <a:lnTo>
                    <a:pt x="161" y="358"/>
                  </a:lnTo>
                  <a:lnTo>
                    <a:pt x="164" y="376"/>
                  </a:lnTo>
                  <a:lnTo>
                    <a:pt x="166" y="392"/>
                  </a:lnTo>
                  <a:lnTo>
                    <a:pt x="172" y="406"/>
                  </a:lnTo>
                  <a:lnTo>
                    <a:pt x="176" y="429"/>
                  </a:lnTo>
                  <a:lnTo>
                    <a:pt x="184" y="436"/>
                  </a:lnTo>
                  <a:lnTo>
                    <a:pt x="198" y="436"/>
                  </a:lnTo>
                  <a:lnTo>
                    <a:pt x="211" y="456"/>
                  </a:lnTo>
                  <a:lnTo>
                    <a:pt x="228" y="453"/>
                  </a:lnTo>
                  <a:lnTo>
                    <a:pt x="234" y="449"/>
                  </a:lnTo>
                  <a:lnTo>
                    <a:pt x="238" y="467"/>
                  </a:lnTo>
                  <a:lnTo>
                    <a:pt x="236" y="485"/>
                  </a:lnTo>
                  <a:lnTo>
                    <a:pt x="250" y="484"/>
                  </a:lnTo>
                  <a:lnTo>
                    <a:pt x="260" y="495"/>
                  </a:lnTo>
                  <a:lnTo>
                    <a:pt x="268" y="498"/>
                  </a:lnTo>
                  <a:lnTo>
                    <a:pt x="268" y="498"/>
                  </a:lnTo>
                  <a:lnTo>
                    <a:pt x="279" y="482"/>
                  </a:lnTo>
                  <a:lnTo>
                    <a:pt x="293" y="480"/>
                  </a:lnTo>
                  <a:lnTo>
                    <a:pt x="295" y="460"/>
                  </a:lnTo>
                  <a:lnTo>
                    <a:pt x="307" y="452"/>
                  </a:lnTo>
                  <a:lnTo>
                    <a:pt x="321" y="451"/>
                  </a:lnTo>
                  <a:lnTo>
                    <a:pt x="330" y="434"/>
                  </a:lnTo>
                  <a:lnTo>
                    <a:pt x="343" y="425"/>
                  </a:lnTo>
                  <a:lnTo>
                    <a:pt x="350" y="402"/>
                  </a:lnTo>
                  <a:lnTo>
                    <a:pt x="363" y="392"/>
                  </a:lnTo>
                  <a:lnTo>
                    <a:pt x="363" y="392"/>
                  </a:lnTo>
                  <a:lnTo>
                    <a:pt x="363" y="392"/>
                  </a:lnTo>
                  <a:lnTo>
                    <a:pt x="362" y="366"/>
                  </a:lnTo>
                  <a:lnTo>
                    <a:pt x="358" y="351"/>
                  </a:lnTo>
                  <a:lnTo>
                    <a:pt x="349" y="322"/>
                  </a:lnTo>
                  <a:lnTo>
                    <a:pt x="335" y="297"/>
                  </a:lnTo>
                  <a:lnTo>
                    <a:pt x="330" y="281"/>
                  </a:lnTo>
                  <a:lnTo>
                    <a:pt x="324" y="260"/>
                  </a:lnTo>
                  <a:lnTo>
                    <a:pt x="317" y="238"/>
                  </a:lnTo>
                  <a:lnTo>
                    <a:pt x="308" y="208"/>
                  </a:lnTo>
                  <a:lnTo>
                    <a:pt x="296" y="191"/>
                  </a:lnTo>
                  <a:lnTo>
                    <a:pt x="286" y="161"/>
                  </a:lnTo>
                  <a:lnTo>
                    <a:pt x="274" y="143"/>
                  </a:lnTo>
                  <a:lnTo>
                    <a:pt x="254" y="122"/>
                  </a:lnTo>
                  <a:lnTo>
                    <a:pt x="243" y="112"/>
                  </a:lnTo>
                  <a:lnTo>
                    <a:pt x="222" y="90"/>
                  </a:lnTo>
                  <a:lnTo>
                    <a:pt x="205" y="86"/>
                  </a:lnTo>
                  <a:lnTo>
                    <a:pt x="187" y="73"/>
                  </a:lnTo>
                  <a:lnTo>
                    <a:pt x="166" y="52"/>
                  </a:lnTo>
                  <a:lnTo>
                    <a:pt x="154" y="34"/>
                  </a:lnTo>
                  <a:lnTo>
                    <a:pt x="141" y="16"/>
                  </a:lnTo>
                  <a:lnTo>
                    <a:pt x="124" y="10"/>
                  </a:lnTo>
                  <a:lnTo>
                    <a:pt x="114" y="0"/>
                  </a:lnTo>
                  <a:lnTo>
                    <a:pt x="112" y="1"/>
                  </a:lnTo>
                  <a:lnTo>
                    <a:pt x="114" y="16"/>
                  </a:lnTo>
                  <a:lnTo>
                    <a:pt x="112" y="34"/>
                  </a:lnTo>
                  <a:lnTo>
                    <a:pt x="108" y="50"/>
                  </a:lnTo>
                  <a:lnTo>
                    <a:pt x="96" y="56"/>
                  </a:lnTo>
                  <a:lnTo>
                    <a:pt x="86" y="55"/>
                  </a:lnTo>
                  <a:lnTo>
                    <a:pt x="82" y="44"/>
                  </a:lnTo>
                  <a:lnTo>
                    <a:pt x="76" y="45"/>
                  </a:lnTo>
                  <a:lnTo>
                    <a:pt x="72" y="34"/>
                  </a:lnTo>
                  <a:lnTo>
                    <a:pt x="64" y="39"/>
                  </a:lnTo>
                  <a:lnTo>
                    <a:pt x="53" y="36"/>
                  </a:lnTo>
                  <a:lnTo>
                    <a:pt x="48" y="24"/>
                  </a:lnTo>
                  <a:lnTo>
                    <a:pt x="46" y="4"/>
                  </a:lnTo>
                  <a:lnTo>
                    <a:pt x="43" y="7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3D36C58F-92DE-4A8E-9F82-E908F4057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" y="1452"/>
              <a:ext cx="263" cy="491"/>
            </a:xfrm>
            <a:custGeom>
              <a:avLst/>
              <a:gdLst>
                <a:gd name="T0" fmla="*/ 48 w 263"/>
                <a:gd name="T1" fmla="*/ 8 h 491"/>
                <a:gd name="T2" fmla="*/ 30 w 263"/>
                <a:gd name="T3" fmla="*/ 48 h 491"/>
                <a:gd name="T4" fmla="*/ 31 w 263"/>
                <a:gd name="T5" fmla="*/ 87 h 491"/>
                <a:gd name="T6" fmla="*/ 36 w 263"/>
                <a:gd name="T7" fmla="*/ 116 h 491"/>
                <a:gd name="T8" fmla="*/ 60 w 263"/>
                <a:gd name="T9" fmla="*/ 120 h 491"/>
                <a:gd name="T10" fmla="*/ 55 w 263"/>
                <a:gd name="T11" fmla="*/ 140 h 491"/>
                <a:gd name="T12" fmla="*/ 18 w 263"/>
                <a:gd name="T13" fmla="*/ 186 h 491"/>
                <a:gd name="T14" fmla="*/ 9 w 263"/>
                <a:gd name="T15" fmla="*/ 226 h 491"/>
                <a:gd name="T16" fmla="*/ 8 w 263"/>
                <a:gd name="T17" fmla="*/ 271 h 491"/>
                <a:gd name="T18" fmla="*/ 8 w 263"/>
                <a:gd name="T19" fmla="*/ 317 h 491"/>
                <a:gd name="T20" fmla="*/ 0 w 263"/>
                <a:gd name="T21" fmla="*/ 341 h 491"/>
                <a:gd name="T22" fmla="*/ 0 w 263"/>
                <a:gd name="T23" fmla="*/ 340 h 491"/>
                <a:gd name="T24" fmla="*/ 19 w 263"/>
                <a:gd name="T25" fmla="*/ 353 h 491"/>
                <a:gd name="T26" fmla="*/ 21 w 263"/>
                <a:gd name="T27" fmla="*/ 387 h 491"/>
                <a:gd name="T28" fmla="*/ 40 w 263"/>
                <a:gd name="T29" fmla="*/ 400 h 491"/>
                <a:gd name="T30" fmla="*/ 63 w 263"/>
                <a:gd name="T31" fmla="*/ 402 h 491"/>
                <a:gd name="T32" fmla="*/ 86 w 263"/>
                <a:gd name="T33" fmla="*/ 430 h 491"/>
                <a:gd name="T34" fmla="*/ 94 w 263"/>
                <a:gd name="T35" fmla="*/ 459 h 491"/>
                <a:gd name="T36" fmla="*/ 115 w 263"/>
                <a:gd name="T37" fmla="*/ 480 h 491"/>
                <a:gd name="T38" fmla="*/ 146 w 263"/>
                <a:gd name="T39" fmla="*/ 485 h 491"/>
                <a:gd name="T40" fmla="*/ 167 w 263"/>
                <a:gd name="T41" fmla="*/ 459 h 491"/>
                <a:gd name="T42" fmla="*/ 187 w 263"/>
                <a:gd name="T43" fmla="*/ 427 h 491"/>
                <a:gd name="T44" fmla="*/ 207 w 263"/>
                <a:gd name="T45" fmla="*/ 394 h 491"/>
                <a:gd name="T46" fmla="*/ 231 w 263"/>
                <a:gd name="T47" fmla="*/ 377 h 491"/>
                <a:gd name="T48" fmla="*/ 254 w 263"/>
                <a:gd name="T49" fmla="*/ 353 h 491"/>
                <a:gd name="T50" fmla="*/ 260 w 263"/>
                <a:gd name="T51" fmla="*/ 328 h 491"/>
                <a:gd name="T52" fmla="*/ 262 w 263"/>
                <a:gd name="T53" fmla="*/ 310 h 491"/>
                <a:gd name="T54" fmla="*/ 252 w 263"/>
                <a:gd name="T55" fmla="*/ 296 h 491"/>
                <a:gd name="T56" fmla="*/ 222 w 263"/>
                <a:gd name="T57" fmla="*/ 280 h 491"/>
                <a:gd name="T58" fmla="*/ 200 w 263"/>
                <a:gd name="T59" fmla="*/ 272 h 491"/>
                <a:gd name="T60" fmla="*/ 190 w 263"/>
                <a:gd name="T61" fmla="*/ 235 h 491"/>
                <a:gd name="T62" fmla="*/ 185 w 263"/>
                <a:gd name="T63" fmla="*/ 201 h 491"/>
                <a:gd name="T64" fmla="*/ 178 w 263"/>
                <a:gd name="T65" fmla="*/ 156 h 491"/>
                <a:gd name="T66" fmla="*/ 167 w 263"/>
                <a:gd name="T67" fmla="*/ 108 h 491"/>
                <a:gd name="T68" fmla="*/ 160 w 263"/>
                <a:gd name="T69" fmla="*/ 88 h 491"/>
                <a:gd name="T70" fmla="*/ 162 w 263"/>
                <a:gd name="T71" fmla="*/ 66 h 491"/>
                <a:gd name="T72" fmla="*/ 150 w 263"/>
                <a:gd name="T73" fmla="*/ 61 h 491"/>
                <a:gd name="T74" fmla="*/ 128 w 263"/>
                <a:gd name="T75" fmla="*/ 65 h 491"/>
                <a:gd name="T76" fmla="*/ 102 w 263"/>
                <a:gd name="T77" fmla="*/ 33 h 491"/>
                <a:gd name="T78" fmla="*/ 82 w 263"/>
                <a:gd name="T79" fmla="*/ 40 h 491"/>
                <a:gd name="T80" fmla="*/ 66 w 263"/>
                <a:gd name="T81" fmla="*/ 38 h 491"/>
                <a:gd name="T82" fmla="*/ 62 w 263"/>
                <a:gd name="T83" fmla="*/ 0 h 491"/>
                <a:gd name="T84" fmla="*/ 48 w 263"/>
                <a:gd name="T85" fmla="*/ 8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3" h="491">
                  <a:moveTo>
                    <a:pt x="48" y="8"/>
                  </a:moveTo>
                  <a:lnTo>
                    <a:pt x="48" y="8"/>
                  </a:lnTo>
                  <a:lnTo>
                    <a:pt x="41" y="32"/>
                  </a:lnTo>
                  <a:lnTo>
                    <a:pt x="30" y="48"/>
                  </a:lnTo>
                  <a:lnTo>
                    <a:pt x="29" y="67"/>
                  </a:lnTo>
                  <a:lnTo>
                    <a:pt x="31" y="87"/>
                  </a:lnTo>
                  <a:lnTo>
                    <a:pt x="32" y="104"/>
                  </a:lnTo>
                  <a:lnTo>
                    <a:pt x="36" y="116"/>
                  </a:lnTo>
                  <a:lnTo>
                    <a:pt x="50" y="124"/>
                  </a:lnTo>
                  <a:lnTo>
                    <a:pt x="60" y="120"/>
                  </a:lnTo>
                  <a:lnTo>
                    <a:pt x="61" y="129"/>
                  </a:lnTo>
                  <a:lnTo>
                    <a:pt x="55" y="140"/>
                  </a:lnTo>
                  <a:lnTo>
                    <a:pt x="31" y="172"/>
                  </a:lnTo>
                  <a:lnTo>
                    <a:pt x="18" y="186"/>
                  </a:lnTo>
                  <a:lnTo>
                    <a:pt x="11" y="206"/>
                  </a:lnTo>
                  <a:lnTo>
                    <a:pt x="9" y="226"/>
                  </a:lnTo>
                  <a:lnTo>
                    <a:pt x="8" y="244"/>
                  </a:lnTo>
                  <a:lnTo>
                    <a:pt x="8" y="271"/>
                  </a:lnTo>
                  <a:lnTo>
                    <a:pt x="9" y="299"/>
                  </a:lnTo>
                  <a:lnTo>
                    <a:pt x="8" y="317"/>
                  </a:lnTo>
                  <a:lnTo>
                    <a:pt x="0" y="341"/>
                  </a:lnTo>
                  <a:lnTo>
                    <a:pt x="0" y="341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14" y="338"/>
                  </a:lnTo>
                  <a:lnTo>
                    <a:pt x="19" y="353"/>
                  </a:lnTo>
                  <a:lnTo>
                    <a:pt x="18" y="371"/>
                  </a:lnTo>
                  <a:lnTo>
                    <a:pt x="21" y="387"/>
                  </a:lnTo>
                  <a:lnTo>
                    <a:pt x="26" y="401"/>
                  </a:lnTo>
                  <a:lnTo>
                    <a:pt x="40" y="400"/>
                  </a:lnTo>
                  <a:lnTo>
                    <a:pt x="52" y="391"/>
                  </a:lnTo>
                  <a:lnTo>
                    <a:pt x="63" y="402"/>
                  </a:lnTo>
                  <a:lnTo>
                    <a:pt x="76" y="419"/>
                  </a:lnTo>
                  <a:lnTo>
                    <a:pt x="86" y="430"/>
                  </a:lnTo>
                  <a:lnTo>
                    <a:pt x="90" y="444"/>
                  </a:lnTo>
                  <a:lnTo>
                    <a:pt x="94" y="459"/>
                  </a:lnTo>
                  <a:lnTo>
                    <a:pt x="110" y="464"/>
                  </a:lnTo>
                  <a:lnTo>
                    <a:pt x="115" y="480"/>
                  </a:lnTo>
                  <a:lnTo>
                    <a:pt x="126" y="490"/>
                  </a:lnTo>
                  <a:lnTo>
                    <a:pt x="146" y="485"/>
                  </a:lnTo>
                  <a:lnTo>
                    <a:pt x="157" y="476"/>
                  </a:lnTo>
                  <a:lnTo>
                    <a:pt x="167" y="459"/>
                  </a:lnTo>
                  <a:lnTo>
                    <a:pt x="178" y="443"/>
                  </a:lnTo>
                  <a:lnTo>
                    <a:pt x="187" y="427"/>
                  </a:lnTo>
                  <a:lnTo>
                    <a:pt x="197" y="410"/>
                  </a:lnTo>
                  <a:lnTo>
                    <a:pt x="207" y="394"/>
                  </a:lnTo>
                  <a:lnTo>
                    <a:pt x="221" y="392"/>
                  </a:lnTo>
                  <a:lnTo>
                    <a:pt x="231" y="377"/>
                  </a:lnTo>
                  <a:lnTo>
                    <a:pt x="245" y="374"/>
                  </a:lnTo>
                  <a:lnTo>
                    <a:pt x="254" y="353"/>
                  </a:lnTo>
                  <a:lnTo>
                    <a:pt x="260" y="328"/>
                  </a:lnTo>
                  <a:lnTo>
                    <a:pt x="260" y="328"/>
                  </a:lnTo>
                  <a:lnTo>
                    <a:pt x="260" y="328"/>
                  </a:lnTo>
                  <a:lnTo>
                    <a:pt x="262" y="310"/>
                  </a:lnTo>
                  <a:lnTo>
                    <a:pt x="258" y="292"/>
                  </a:lnTo>
                  <a:lnTo>
                    <a:pt x="252" y="296"/>
                  </a:lnTo>
                  <a:lnTo>
                    <a:pt x="235" y="300"/>
                  </a:lnTo>
                  <a:lnTo>
                    <a:pt x="222" y="280"/>
                  </a:lnTo>
                  <a:lnTo>
                    <a:pt x="208" y="280"/>
                  </a:lnTo>
                  <a:lnTo>
                    <a:pt x="200" y="272"/>
                  </a:lnTo>
                  <a:lnTo>
                    <a:pt x="196" y="249"/>
                  </a:lnTo>
                  <a:lnTo>
                    <a:pt x="190" y="235"/>
                  </a:lnTo>
                  <a:lnTo>
                    <a:pt x="188" y="219"/>
                  </a:lnTo>
                  <a:lnTo>
                    <a:pt x="185" y="201"/>
                  </a:lnTo>
                  <a:lnTo>
                    <a:pt x="180" y="181"/>
                  </a:lnTo>
                  <a:lnTo>
                    <a:pt x="178" y="156"/>
                  </a:lnTo>
                  <a:lnTo>
                    <a:pt x="176" y="133"/>
                  </a:lnTo>
                  <a:lnTo>
                    <a:pt x="167" y="108"/>
                  </a:lnTo>
                  <a:lnTo>
                    <a:pt x="158" y="92"/>
                  </a:lnTo>
                  <a:lnTo>
                    <a:pt x="160" y="88"/>
                  </a:lnTo>
                  <a:lnTo>
                    <a:pt x="162" y="74"/>
                  </a:lnTo>
                  <a:lnTo>
                    <a:pt x="162" y="66"/>
                  </a:lnTo>
                  <a:lnTo>
                    <a:pt x="159" y="61"/>
                  </a:lnTo>
                  <a:lnTo>
                    <a:pt x="150" y="61"/>
                  </a:lnTo>
                  <a:lnTo>
                    <a:pt x="137" y="66"/>
                  </a:lnTo>
                  <a:lnTo>
                    <a:pt x="128" y="65"/>
                  </a:lnTo>
                  <a:lnTo>
                    <a:pt x="122" y="56"/>
                  </a:lnTo>
                  <a:lnTo>
                    <a:pt x="102" y="33"/>
                  </a:lnTo>
                  <a:lnTo>
                    <a:pt x="93" y="33"/>
                  </a:lnTo>
                  <a:lnTo>
                    <a:pt x="82" y="40"/>
                  </a:lnTo>
                  <a:lnTo>
                    <a:pt x="70" y="44"/>
                  </a:lnTo>
                  <a:lnTo>
                    <a:pt x="66" y="38"/>
                  </a:lnTo>
                  <a:lnTo>
                    <a:pt x="63" y="22"/>
                  </a:lnTo>
                  <a:lnTo>
                    <a:pt x="62" y="0"/>
                  </a:lnTo>
                  <a:lnTo>
                    <a:pt x="48" y="6"/>
                  </a:lnTo>
                  <a:lnTo>
                    <a:pt x="48" y="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653B8343-F779-44E8-AF74-B0E32DA33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1" y="1688"/>
              <a:ext cx="353" cy="495"/>
            </a:xfrm>
            <a:custGeom>
              <a:avLst/>
              <a:gdLst>
                <a:gd name="T0" fmla="*/ 144 w 353"/>
                <a:gd name="T1" fmla="*/ 0 h 495"/>
                <a:gd name="T2" fmla="*/ 124 w 353"/>
                <a:gd name="T3" fmla="*/ 33 h 495"/>
                <a:gd name="T4" fmla="*/ 102 w 353"/>
                <a:gd name="T5" fmla="*/ 59 h 495"/>
                <a:gd name="T6" fmla="*/ 76 w 353"/>
                <a:gd name="T7" fmla="*/ 68 h 495"/>
                <a:gd name="T8" fmla="*/ 60 w 353"/>
                <a:gd name="T9" fmla="*/ 90 h 495"/>
                <a:gd name="T10" fmla="*/ 49 w 353"/>
                <a:gd name="T11" fmla="*/ 106 h 495"/>
                <a:gd name="T12" fmla="*/ 47 w 353"/>
                <a:gd name="T13" fmla="*/ 125 h 495"/>
                <a:gd name="T14" fmla="*/ 35 w 353"/>
                <a:gd name="T15" fmla="*/ 153 h 495"/>
                <a:gd name="T16" fmla="*/ 13 w 353"/>
                <a:gd name="T17" fmla="*/ 179 h 495"/>
                <a:gd name="T18" fmla="*/ 15 w 353"/>
                <a:gd name="T19" fmla="*/ 212 h 495"/>
                <a:gd name="T20" fmla="*/ 20 w 353"/>
                <a:gd name="T21" fmla="*/ 253 h 495"/>
                <a:gd name="T22" fmla="*/ 31 w 353"/>
                <a:gd name="T23" fmla="*/ 291 h 495"/>
                <a:gd name="T24" fmla="*/ 54 w 353"/>
                <a:gd name="T25" fmla="*/ 318 h 495"/>
                <a:gd name="T26" fmla="*/ 48 w 353"/>
                <a:gd name="T27" fmla="*/ 350 h 495"/>
                <a:gd name="T28" fmla="*/ 23 w 353"/>
                <a:gd name="T29" fmla="*/ 340 h 495"/>
                <a:gd name="T30" fmla="*/ 2 w 353"/>
                <a:gd name="T31" fmla="*/ 365 h 495"/>
                <a:gd name="T32" fmla="*/ 11 w 353"/>
                <a:gd name="T33" fmla="*/ 396 h 495"/>
                <a:gd name="T34" fmla="*/ 37 w 353"/>
                <a:gd name="T35" fmla="*/ 412 h 495"/>
                <a:gd name="T36" fmla="*/ 64 w 353"/>
                <a:gd name="T37" fmla="*/ 428 h 495"/>
                <a:gd name="T38" fmla="*/ 72 w 353"/>
                <a:gd name="T39" fmla="*/ 458 h 495"/>
                <a:gd name="T40" fmla="*/ 98 w 353"/>
                <a:gd name="T41" fmla="*/ 466 h 495"/>
                <a:gd name="T42" fmla="*/ 116 w 353"/>
                <a:gd name="T43" fmla="*/ 479 h 495"/>
                <a:gd name="T44" fmla="*/ 142 w 353"/>
                <a:gd name="T45" fmla="*/ 468 h 495"/>
                <a:gd name="T46" fmla="*/ 164 w 353"/>
                <a:gd name="T47" fmla="*/ 470 h 495"/>
                <a:gd name="T48" fmla="*/ 194 w 353"/>
                <a:gd name="T49" fmla="*/ 494 h 495"/>
                <a:gd name="T50" fmla="*/ 215 w 353"/>
                <a:gd name="T51" fmla="*/ 489 h 495"/>
                <a:gd name="T52" fmla="*/ 240 w 353"/>
                <a:gd name="T53" fmla="*/ 478 h 495"/>
                <a:gd name="T54" fmla="*/ 250 w 353"/>
                <a:gd name="T55" fmla="*/ 436 h 495"/>
                <a:gd name="T56" fmla="*/ 276 w 353"/>
                <a:gd name="T57" fmla="*/ 424 h 495"/>
                <a:gd name="T58" fmla="*/ 309 w 353"/>
                <a:gd name="T59" fmla="*/ 437 h 495"/>
                <a:gd name="T60" fmla="*/ 319 w 353"/>
                <a:gd name="T61" fmla="*/ 421 h 495"/>
                <a:gd name="T62" fmla="*/ 334 w 353"/>
                <a:gd name="T63" fmla="*/ 374 h 495"/>
                <a:gd name="T64" fmla="*/ 352 w 353"/>
                <a:gd name="T65" fmla="*/ 333 h 495"/>
                <a:gd name="T66" fmla="*/ 349 w 353"/>
                <a:gd name="T67" fmla="*/ 325 h 495"/>
                <a:gd name="T68" fmla="*/ 332 w 353"/>
                <a:gd name="T69" fmla="*/ 293 h 495"/>
                <a:gd name="T70" fmla="*/ 312 w 353"/>
                <a:gd name="T71" fmla="*/ 273 h 495"/>
                <a:gd name="T72" fmla="*/ 279 w 353"/>
                <a:gd name="T73" fmla="*/ 234 h 495"/>
                <a:gd name="T74" fmla="*/ 251 w 353"/>
                <a:gd name="T75" fmla="*/ 192 h 495"/>
                <a:gd name="T76" fmla="*/ 215 w 353"/>
                <a:gd name="T77" fmla="*/ 145 h 495"/>
                <a:gd name="T78" fmla="*/ 188 w 353"/>
                <a:gd name="T79" fmla="*/ 103 h 495"/>
                <a:gd name="T80" fmla="*/ 169 w 353"/>
                <a:gd name="T81" fmla="*/ 64 h 495"/>
                <a:gd name="T82" fmla="*/ 152 w 353"/>
                <a:gd name="T83" fmla="*/ 30 h 495"/>
                <a:gd name="T84" fmla="*/ 148 w 353"/>
                <a:gd name="T85" fmla="*/ 16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3" h="495">
                  <a:moveTo>
                    <a:pt x="144" y="0"/>
                  </a:moveTo>
                  <a:lnTo>
                    <a:pt x="144" y="0"/>
                  </a:lnTo>
                  <a:lnTo>
                    <a:pt x="131" y="10"/>
                  </a:lnTo>
                  <a:lnTo>
                    <a:pt x="124" y="33"/>
                  </a:lnTo>
                  <a:lnTo>
                    <a:pt x="111" y="42"/>
                  </a:lnTo>
                  <a:lnTo>
                    <a:pt x="102" y="59"/>
                  </a:lnTo>
                  <a:lnTo>
                    <a:pt x="88" y="60"/>
                  </a:lnTo>
                  <a:lnTo>
                    <a:pt x="76" y="68"/>
                  </a:lnTo>
                  <a:lnTo>
                    <a:pt x="74" y="88"/>
                  </a:lnTo>
                  <a:lnTo>
                    <a:pt x="60" y="90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7" y="112"/>
                  </a:lnTo>
                  <a:lnTo>
                    <a:pt x="47" y="125"/>
                  </a:lnTo>
                  <a:lnTo>
                    <a:pt x="46" y="144"/>
                  </a:lnTo>
                  <a:lnTo>
                    <a:pt x="35" y="153"/>
                  </a:lnTo>
                  <a:lnTo>
                    <a:pt x="25" y="169"/>
                  </a:lnTo>
                  <a:lnTo>
                    <a:pt x="13" y="179"/>
                  </a:lnTo>
                  <a:lnTo>
                    <a:pt x="11" y="197"/>
                  </a:lnTo>
                  <a:lnTo>
                    <a:pt x="15" y="212"/>
                  </a:lnTo>
                  <a:lnTo>
                    <a:pt x="22" y="234"/>
                  </a:lnTo>
                  <a:lnTo>
                    <a:pt x="20" y="253"/>
                  </a:lnTo>
                  <a:lnTo>
                    <a:pt x="25" y="268"/>
                  </a:lnTo>
                  <a:lnTo>
                    <a:pt x="31" y="291"/>
                  </a:lnTo>
                  <a:lnTo>
                    <a:pt x="41" y="301"/>
                  </a:lnTo>
                  <a:lnTo>
                    <a:pt x="54" y="318"/>
                  </a:lnTo>
                  <a:lnTo>
                    <a:pt x="58" y="333"/>
                  </a:lnTo>
                  <a:lnTo>
                    <a:pt x="48" y="350"/>
                  </a:lnTo>
                  <a:lnTo>
                    <a:pt x="34" y="352"/>
                  </a:lnTo>
                  <a:lnTo>
                    <a:pt x="23" y="340"/>
                  </a:lnTo>
                  <a:lnTo>
                    <a:pt x="9" y="342"/>
                  </a:lnTo>
                  <a:lnTo>
                    <a:pt x="2" y="365"/>
                  </a:lnTo>
                  <a:lnTo>
                    <a:pt x="0" y="385"/>
                  </a:lnTo>
                  <a:lnTo>
                    <a:pt x="11" y="396"/>
                  </a:lnTo>
                  <a:lnTo>
                    <a:pt x="21" y="406"/>
                  </a:lnTo>
                  <a:lnTo>
                    <a:pt x="37" y="412"/>
                  </a:lnTo>
                  <a:lnTo>
                    <a:pt x="54" y="418"/>
                  </a:lnTo>
                  <a:lnTo>
                    <a:pt x="64" y="428"/>
                  </a:lnTo>
                  <a:lnTo>
                    <a:pt x="68" y="443"/>
                  </a:lnTo>
                  <a:lnTo>
                    <a:pt x="72" y="458"/>
                  </a:lnTo>
                  <a:lnTo>
                    <a:pt x="83" y="468"/>
                  </a:lnTo>
                  <a:lnTo>
                    <a:pt x="98" y="466"/>
                  </a:lnTo>
                  <a:lnTo>
                    <a:pt x="102" y="480"/>
                  </a:lnTo>
                  <a:lnTo>
                    <a:pt x="116" y="479"/>
                  </a:lnTo>
                  <a:lnTo>
                    <a:pt x="130" y="478"/>
                  </a:lnTo>
                  <a:lnTo>
                    <a:pt x="142" y="468"/>
                  </a:lnTo>
                  <a:lnTo>
                    <a:pt x="154" y="461"/>
                  </a:lnTo>
                  <a:lnTo>
                    <a:pt x="164" y="470"/>
                  </a:lnTo>
                  <a:lnTo>
                    <a:pt x="176" y="480"/>
                  </a:lnTo>
                  <a:lnTo>
                    <a:pt x="194" y="494"/>
                  </a:lnTo>
                  <a:lnTo>
                    <a:pt x="200" y="490"/>
                  </a:lnTo>
                  <a:lnTo>
                    <a:pt x="215" y="489"/>
                  </a:lnTo>
                  <a:lnTo>
                    <a:pt x="227" y="480"/>
                  </a:lnTo>
                  <a:lnTo>
                    <a:pt x="240" y="478"/>
                  </a:lnTo>
                  <a:lnTo>
                    <a:pt x="243" y="458"/>
                  </a:lnTo>
                  <a:lnTo>
                    <a:pt x="250" y="436"/>
                  </a:lnTo>
                  <a:lnTo>
                    <a:pt x="260" y="419"/>
                  </a:lnTo>
                  <a:lnTo>
                    <a:pt x="276" y="424"/>
                  </a:lnTo>
                  <a:lnTo>
                    <a:pt x="293" y="432"/>
                  </a:lnTo>
                  <a:lnTo>
                    <a:pt x="309" y="437"/>
                  </a:lnTo>
                  <a:lnTo>
                    <a:pt x="317" y="440"/>
                  </a:lnTo>
                  <a:lnTo>
                    <a:pt x="319" y="421"/>
                  </a:lnTo>
                  <a:lnTo>
                    <a:pt x="327" y="397"/>
                  </a:lnTo>
                  <a:lnTo>
                    <a:pt x="334" y="374"/>
                  </a:lnTo>
                  <a:lnTo>
                    <a:pt x="342" y="350"/>
                  </a:lnTo>
                  <a:lnTo>
                    <a:pt x="352" y="333"/>
                  </a:lnTo>
                  <a:lnTo>
                    <a:pt x="349" y="325"/>
                  </a:lnTo>
                  <a:lnTo>
                    <a:pt x="349" y="325"/>
                  </a:lnTo>
                  <a:lnTo>
                    <a:pt x="345" y="311"/>
                  </a:lnTo>
                  <a:lnTo>
                    <a:pt x="332" y="293"/>
                  </a:lnTo>
                  <a:lnTo>
                    <a:pt x="328" y="279"/>
                  </a:lnTo>
                  <a:lnTo>
                    <a:pt x="312" y="273"/>
                  </a:lnTo>
                  <a:lnTo>
                    <a:pt x="297" y="249"/>
                  </a:lnTo>
                  <a:lnTo>
                    <a:pt x="279" y="234"/>
                  </a:lnTo>
                  <a:lnTo>
                    <a:pt x="265" y="216"/>
                  </a:lnTo>
                  <a:lnTo>
                    <a:pt x="251" y="192"/>
                  </a:lnTo>
                  <a:lnTo>
                    <a:pt x="229" y="164"/>
                  </a:lnTo>
                  <a:lnTo>
                    <a:pt x="215" y="145"/>
                  </a:lnTo>
                  <a:lnTo>
                    <a:pt x="195" y="125"/>
                  </a:lnTo>
                  <a:lnTo>
                    <a:pt x="188" y="103"/>
                  </a:lnTo>
                  <a:lnTo>
                    <a:pt x="176" y="86"/>
                  </a:lnTo>
                  <a:lnTo>
                    <a:pt x="169" y="64"/>
                  </a:lnTo>
                  <a:lnTo>
                    <a:pt x="163" y="42"/>
                  </a:lnTo>
                  <a:lnTo>
                    <a:pt x="152" y="30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4" y="0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1CA84007-1146-4961-A8A6-01C999A6A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80"/>
              <a:ext cx="524" cy="636"/>
            </a:xfrm>
            <a:custGeom>
              <a:avLst/>
              <a:gdLst>
                <a:gd name="T0" fmla="*/ 48 w 524"/>
                <a:gd name="T1" fmla="*/ 248 h 636"/>
                <a:gd name="T2" fmla="*/ 75 w 524"/>
                <a:gd name="T3" fmla="*/ 298 h 636"/>
                <a:gd name="T4" fmla="*/ 104 w 524"/>
                <a:gd name="T5" fmla="*/ 341 h 636"/>
                <a:gd name="T6" fmla="*/ 140 w 524"/>
                <a:gd name="T7" fmla="*/ 361 h 636"/>
                <a:gd name="T8" fmla="*/ 164 w 524"/>
                <a:gd name="T9" fmla="*/ 397 h 636"/>
                <a:gd name="T10" fmla="*/ 178 w 524"/>
                <a:gd name="T11" fmla="*/ 440 h 636"/>
                <a:gd name="T12" fmla="*/ 213 w 524"/>
                <a:gd name="T13" fmla="*/ 487 h 636"/>
                <a:gd name="T14" fmla="*/ 238 w 524"/>
                <a:gd name="T15" fmla="*/ 522 h 636"/>
                <a:gd name="T16" fmla="*/ 279 w 524"/>
                <a:gd name="T17" fmla="*/ 564 h 636"/>
                <a:gd name="T18" fmla="*/ 321 w 524"/>
                <a:gd name="T19" fmla="*/ 578 h 636"/>
                <a:gd name="T20" fmla="*/ 347 w 524"/>
                <a:gd name="T21" fmla="*/ 614 h 636"/>
                <a:gd name="T22" fmla="*/ 376 w 524"/>
                <a:gd name="T23" fmla="*/ 617 h 636"/>
                <a:gd name="T24" fmla="*/ 417 w 524"/>
                <a:gd name="T25" fmla="*/ 606 h 636"/>
                <a:gd name="T26" fmla="*/ 456 w 524"/>
                <a:gd name="T27" fmla="*/ 612 h 636"/>
                <a:gd name="T28" fmla="*/ 493 w 524"/>
                <a:gd name="T29" fmla="*/ 614 h 636"/>
                <a:gd name="T30" fmla="*/ 505 w 524"/>
                <a:gd name="T31" fmla="*/ 604 h 636"/>
                <a:gd name="T32" fmla="*/ 518 w 524"/>
                <a:gd name="T33" fmla="*/ 550 h 636"/>
                <a:gd name="T34" fmla="*/ 512 w 524"/>
                <a:gd name="T35" fmla="*/ 502 h 636"/>
                <a:gd name="T36" fmla="*/ 523 w 524"/>
                <a:gd name="T37" fmla="*/ 492 h 636"/>
                <a:gd name="T38" fmla="*/ 518 w 524"/>
                <a:gd name="T39" fmla="*/ 451 h 636"/>
                <a:gd name="T40" fmla="*/ 512 w 524"/>
                <a:gd name="T41" fmla="*/ 402 h 636"/>
                <a:gd name="T42" fmla="*/ 481 w 524"/>
                <a:gd name="T43" fmla="*/ 378 h 636"/>
                <a:gd name="T44" fmla="*/ 447 w 524"/>
                <a:gd name="T45" fmla="*/ 386 h 636"/>
                <a:gd name="T46" fmla="*/ 415 w 524"/>
                <a:gd name="T47" fmla="*/ 374 h 636"/>
                <a:gd name="T48" fmla="*/ 385 w 524"/>
                <a:gd name="T49" fmla="*/ 351 h 636"/>
                <a:gd name="T50" fmla="*/ 354 w 524"/>
                <a:gd name="T51" fmla="*/ 320 h 636"/>
                <a:gd name="T52" fmla="*/ 317 w 524"/>
                <a:gd name="T53" fmla="*/ 293 h 636"/>
                <a:gd name="T54" fmla="*/ 340 w 524"/>
                <a:gd name="T55" fmla="*/ 248 h 636"/>
                <a:gd name="T56" fmla="*/ 375 w 524"/>
                <a:gd name="T57" fmla="*/ 241 h 636"/>
                <a:gd name="T58" fmla="*/ 348 w 524"/>
                <a:gd name="T59" fmla="*/ 199 h 636"/>
                <a:gd name="T60" fmla="*/ 339 w 524"/>
                <a:gd name="T61" fmla="*/ 142 h 636"/>
                <a:gd name="T62" fmla="*/ 330 w 524"/>
                <a:gd name="T63" fmla="*/ 87 h 636"/>
                <a:gd name="T64" fmla="*/ 363 w 524"/>
                <a:gd name="T65" fmla="*/ 52 h 636"/>
                <a:gd name="T66" fmla="*/ 366 w 524"/>
                <a:gd name="T67" fmla="*/ 14 h 636"/>
                <a:gd name="T68" fmla="*/ 348 w 524"/>
                <a:gd name="T69" fmla="*/ 0 h 636"/>
                <a:gd name="T70" fmla="*/ 328 w 524"/>
                <a:gd name="T71" fmla="*/ 26 h 636"/>
                <a:gd name="T72" fmla="*/ 295 w 524"/>
                <a:gd name="T73" fmla="*/ 65 h 636"/>
                <a:gd name="T74" fmla="*/ 261 w 524"/>
                <a:gd name="T75" fmla="*/ 100 h 636"/>
                <a:gd name="T76" fmla="*/ 231 w 524"/>
                <a:gd name="T77" fmla="*/ 148 h 636"/>
                <a:gd name="T78" fmla="*/ 189 w 524"/>
                <a:gd name="T79" fmla="*/ 152 h 636"/>
                <a:gd name="T80" fmla="*/ 164 w 524"/>
                <a:gd name="T81" fmla="*/ 117 h 636"/>
                <a:gd name="T82" fmla="*/ 137 w 524"/>
                <a:gd name="T83" fmla="*/ 75 h 636"/>
                <a:gd name="T84" fmla="*/ 100 w 524"/>
                <a:gd name="T85" fmla="*/ 74 h 636"/>
                <a:gd name="T86" fmla="*/ 93 w 524"/>
                <a:gd name="T87" fmla="*/ 26 h 636"/>
                <a:gd name="T88" fmla="*/ 74 w 524"/>
                <a:gd name="T89" fmla="*/ 12 h 636"/>
                <a:gd name="T90" fmla="*/ 68 w 524"/>
                <a:gd name="T91" fmla="*/ 45 h 636"/>
                <a:gd name="T92" fmla="*/ 52 w 524"/>
                <a:gd name="T93" fmla="*/ 112 h 636"/>
                <a:gd name="T94" fmla="*/ 36 w 524"/>
                <a:gd name="T95" fmla="*/ 158 h 636"/>
                <a:gd name="T96" fmla="*/ 10 w 524"/>
                <a:gd name="T97" fmla="*/ 195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4" h="636">
                  <a:moveTo>
                    <a:pt x="16" y="218"/>
                  </a:moveTo>
                  <a:lnTo>
                    <a:pt x="33" y="223"/>
                  </a:lnTo>
                  <a:lnTo>
                    <a:pt x="48" y="248"/>
                  </a:lnTo>
                  <a:lnTo>
                    <a:pt x="60" y="266"/>
                  </a:lnTo>
                  <a:lnTo>
                    <a:pt x="67" y="290"/>
                  </a:lnTo>
                  <a:lnTo>
                    <a:pt x="75" y="298"/>
                  </a:lnTo>
                  <a:lnTo>
                    <a:pt x="85" y="319"/>
                  </a:lnTo>
                  <a:lnTo>
                    <a:pt x="97" y="330"/>
                  </a:lnTo>
                  <a:lnTo>
                    <a:pt x="104" y="341"/>
                  </a:lnTo>
                  <a:lnTo>
                    <a:pt x="121" y="348"/>
                  </a:lnTo>
                  <a:lnTo>
                    <a:pt x="132" y="359"/>
                  </a:lnTo>
                  <a:lnTo>
                    <a:pt x="140" y="361"/>
                  </a:lnTo>
                  <a:lnTo>
                    <a:pt x="144" y="376"/>
                  </a:lnTo>
                  <a:lnTo>
                    <a:pt x="154" y="386"/>
                  </a:lnTo>
                  <a:lnTo>
                    <a:pt x="164" y="397"/>
                  </a:lnTo>
                  <a:lnTo>
                    <a:pt x="169" y="411"/>
                  </a:lnTo>
                  <a:lnTo>
                    <a:pt x="173" y="426"/>
                  </a:lnTo>
                  <a:lnTo>
                    <a:pt x="178" y="440"/>
                  </a:lnTo>
                  <a:lnTo>
                    <a:pt x="191" y="458"/>
                  </a:lnTo>
                  <a:lnTo>
                    <a:pt x="203" y="476"/>
                  </a:lnTo>
                  <a:lnTo>
                    <a:pt x="213" y="487"/>
                  </a:lnTo>
                  <a:lnTo>
                    <a:pt x="224" y="496"/>
                  </a:lnTo>
                  <a:lnTo>
                    <a:pt x="234" y="507"/>
                  </a:lnTo>
                  <a:lnTo>
                    <a:pt x="238" y="522"/>
                  </a:lnTo>
                  <a:lnTo>
                    <a:pt x="254" y="548"/>
                  </a:lnTo>
                  <a:lnTo>
                    <a:pt x="266" y="565"/>
                  </a:lnTo>
                  <a:lnTo>
                    <a:pt x="279" y="564"/>
                  </a:lnTo>
                  <a:lnTo>
                    <a:pt x="292" y="581"/>
                  </a:lnTo>
                  <a:lnTo>
                    <a:pt x="305" y="572"/>
                  </a:lnTo>
                  <a:lnTo>
                    <a:pt x="321" y="578"/>
                  </a:lnTo>
                  <a:lnTo>
                    <a:pt x="332" y="588"/>
                  </a:lnTo>
                  <a:lnTo>
                    <a:pt x="336" y="603"/>
                  </a:lnTo>
                  <a:lnTo>
                    <a:pt x="347" y="614"/>
                  </a:lnTo>
                  <a:lnTo>
                    <a:pt x="353" y="635"/>
                  </a:lnTo>
                  <a:lnTo>
                    <a:pt x="367" y="634"/>
                  </a:lnTo>
                  <a:lnTo>
                    <a:pt x="376" y="617"/>
                  </a:lnTo>
                  <a:lnTo>
                    <a:pt x="389" y="608"/>
                  </a:lnTo>
                  <a:lnTo>
                    <a:pt x="403" y="607"/>
                  </a:lnTo>
                  <a:lnTo>
                    <a:pt x="417" y="606"/>
                  </a:lnTo>
                  <a:lnTo>
                    <a:pt x="434" y="612"/>
                  </a:lnTo>
                  <a:lnTo>
                    <a:pt x="444" y="622"/>
                  </a:lnTo>
                  <a:lnTo>
                    <a:pt x="456" y="612"/>
                  </a:lnTo>
                  <a:lnTo>
                    <a:pt x="466" y="597"/>
                  </a:lnTo>
                  <a:lnTo>
                    <a:pt x="483" y="603"/>
                  </a:lnTo>
                  <a:lnTo>
                    <a:pt x="493" y="614"/>
                  </a:lnTo>
                  <a:lnTo>
                    <a:pt x="493" y="614"/>
                  </a:lnTo>
                  <a:lnTo>
                    <a:pt x="493" y="614"/>
                  </a:lnTo>
                  <a:lnTo>
                    <a:pt x="505" y="604"/>
                  </a:lnTo>
                  <a:lnTo>
                    <a:pt x="514" y="588"/>
                  </a:lnTo>
                  <a:lnTo>
                    <a:pt x="516" y="568"/>
                  </a:lnTo>
                  <a:lnTo>
                    <a:pt x="518" y="550"/>
                  </a:lnTo>
                  <a:lnTo>
                    <a:pt x="514" y="534"/>
                  </a:lnTo>
                  <a:lnTo>
                    <a:pt x="509" y="520"/>
                  </a:lnTo>
                  <a:lnTo>
                    <a:pt x="512" y="502"/>
                  </a:lnTo>
                  <a:lnTo>
                    <a:pt x="517" y="497"/>
                  </a:lnTo>
                  <a:lnTo>
                    <a:pt x="523" y="492"/>
                  </a:lnTo>
                  <a:lnTo>
                    <a:pt x="523" y="492"/>
                  </a:lnTo>
                  <a:lnTo>
                    <a:pt x="521" y="486"/>
                  </a:lnTo>
                  <a:lnTo>
                    <a:pt x="522" y="466"/>
                  </a:lnTo>
                  <a:lnTo>
                    <a:pt x="518" y="451"/>
                  </a:lnTo>
                  <a:lnTo>
                    <a:pt x="514" y="437"/>
                  </a:lnTo>
                  <a:lnTo>
                    <a:pt x="509" y="422"/>
                  </a:lnTo>
                  <a:lnTo>
                    <a:pt x="512" y="402"/>
                  </a:lnTo>
                  <a:lnTo>
                    <a:pt x="511" y="402"/>
                  </a:lnTo>
                  <a:lnTo>
                    <a:pt x="493" y="388"/>
                  </a:lnTo>
                  <a:lnTo>
                    <a:pt x="481" y="378"/>
                  </a:lnTo>
                  <a:lnTo>
                    <a:pt x="471" y="369"/>
                  </a:lnTo>
                  <a:lnTo>
                    <a:pt x="459" y="376"/>
                  </a:lnTo>
                  <a:lnTo>
                    <a:pt x="447" y="386"/>
                  </a:lnTo>
                  <a:lnTo>
                    <a:pt x="433" y="387"/>
                  </a:lnTo>
                  <a:lnTo>
                    <a:pt x="419" y="388"/>
                  </a:lnTo>
                  <a:lnTo>
                    <a:pt x="415" y="374"/>
                  </a:lnTo>
                  <a:lnTo>
                    <a:pt x="400" y="376"/>
                  </a:lnTo>
                  <a:lnTo>
                    <a:pt x="389" y="366"/>
                  </a:lnTo>
                  <a:lnTo>
                    <a:pt x="385" y="351"/>
                  </a:lnTo>
                  <a:lnTo>
                    <a:pt x="381" y="336"/>
                  </a:lnTo>
                  <a:lnTo>
                    <a:pt x="371" y="326"/>
                  </a:lnTo>
                  <a:lnTo>
                    <a:pt x="354" y="320"/>
                  </a:lnTo>
                  <a:lnTo>
                    <a:pt x="338" y="314"/>
                  </a:lnTo>
                  <a:lnTo>
                    <a:pt x="328" y="304"/>
                  </a:lnTo>
                  <a:lnTo>
                    <a:pt x="317" y="293"/>
                  </a:lnTo>
                  <a:lnTo>
                    <a:pt x="319" y="273"/>
                  </a:lnTo>
                  <a:lnTo>
                    <a:pt x="326" y="250"/>
                  </a:lnTo>
                  <a:lnTo>
                    <a:pt x="340" y="248"/>
                  </a:lnTo>
                  <a:lnTo>
                    <a:pt x="351" y="260"/>
                  </a:lnTo>
                  <a:lnTo>
                    <a:pt x="365" y="258"/>
                  </a:lnTo>
                  <a:lnTo>
                    <a:pt x="375" y="241"/>
                  </a:lnTo>
                  <a:lnTo>
                    <a:pt x="371" y="226"/>
                  </a:lnTo>
                  <a:lnTo>
                    <a:pt x="358" y="209"/>
                  </a:lnTo>
                  <a:lnTo>
                    <a:pt x="348" y="199"/>
                  </a:lnTo>
                  <a:lnTo>
                    <a:pt x="342" y="176"/>
                  </a:lnTo>
                  <a:lnTo>
                    <a:pt x="337" y="161"/>
                  </a:lnTo>
                  <a:lnTo>
                    <a:pt x="339" y="142"/>
                  </a:lnTo>
                  <a:lnTo>
                    <a:pt x="332" y="120"/>
                  </a:lnTo>
                  <a:lnTo>
                    <a:pt x="328" y="105"/>
                  </a:lnTo>
                  <a:lnTo>
                    <a:pt x="330" y="87"/>
                  </a:lnTo>
                  <a:lnTo>
                    <a:pt x="342" y="77"/>
                  </a:lnTo>
                  <a:lnTo>
                    <a:pt x="352" y="61"/>
                  </a:lnTo>
                  <a:lnTo>
                    <a:pt x="363" y="52"/>
                  </a:lnTo>
                  <a:lnTo>
                    <a:pt x="364" y="33"/>
                  </a:lnTo>
                  <a:lnTo>
                    <a:pt x="364" y="20"/>
                  </a:lnTo>
                  <a:lnTo>
                    <a:pt x="366" y="14"/>
                  </a:lnTo>
                  <a:lnTo>
                    <a:pt x="366" y="14"/>
                  </a:lnTo>
                  <a:lnTo>
                    <a:pt x="358" y="11"/>
                  </a:lnTo>
                  <a:lnTo>
                    <a:pt x="348" y="0"/>
                  </a:lnTo>
                  <a:lnTo>
                    <a:pt x="334" y="1"/>
                  </a:lnTo>
                  <a:lnTo>
                    <a:pt x="334" y="1"/>
                  </a:lnTo>
                  <a:lnTo>
                    <a:pt x="328" y="26"/>
                  </a:lnTo>
                  <a:lnTo>
                    <a:pt x="319" y="47"/>
                  </a:lnTo>
                  <a:lnTo>
                    <a:pt x="305" y="50"/>
                  </a:lnTo>
                  <a:lnTo>
                    <a:pt x="295" y="65"/>
                  </a:lnTo>
                  <a:lnTo>
                    <a:pt x="281" y="67"/>
                  </a:lnTo>
                  <a:lnTo>
                    <a:pt x="271" y="83"/>
                  </a:lnTo>
                  <a:lnTo>
                    <a:pt x="261" y="100"/>
                  </a:lnTo>
                  <a:lnTo>
                    <a:pt x="252" y="115"/>
                  </a:lnTo>
                  <a:lnTo>
                    <a:pt x="241" y="132"/>
                  </a:lnTo>
                  <a:lnTo>
                    <a:pt x="231" y="148"/>
                  </a:lnTo>
                  <a:lnTo>
                    <a:pt x="220" y="157"/>
                  </a:lnTo>
                  <a:lnTo>
                    <a:pt x="200" y="164"/>
                  </a:lnTo>
                  <a:lnTo>
                    <a:pt x="189" y="152"/>
                  </a:lnTo>
                  <a:lnTo>
                    <a:pt x="184" y="137"/>
                  </a:lnTo>
                  <a:lnTo>
                    <a:pt x="168" y="132"/>
                  </a:lnTo>
                  <a:lnTo>
                    <a:pt x="164" y="117"/>
                  </a:lnTo>
                  <a:lnTo>
                    <a:pt x="160" y="102"/>
                  </a:lnTo>
                  <a:lnTo>
                    <a:pt x="150" y="91"/>
                  </a:lnTo>
                  <a:lnTo>
                    <a:pt x="137" y="75"/>
                  </a:lnTo>
                  <a:lnTo>
                    <a:pt x="126" y="64"/>
                  </a:lnTo>
                  <a:lnTo>
                    <a:pt x="114" y="73"/>
                  </a:lnTo>
                  <a:lnTo>
                    <a:pt x="100" y="74"/>
                  </a:lnTo>
                  <a:lnTo>
                    <a:pt x="95" y="60"/>
                  </a:lnTo>
                  <a:lnTo>
                    <a:pt x="92" y="44"/>
                  </a:lnTo>
                  <a:lnTo>
                    <a:pt x="93" y="26"/>
                  </a:lnTo>
                  <a:lnTo>
                    <a:pt x="88" y="11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4"/>
                  </a:lnTo>
                  <a:lnTo>
                    <a:pt x="69" y="26"/>
                  </a:lnTo>
                  <a:lnTo>
                    <a:pt x="68" y="45"/>
                  </a:lnTo>
                  <a:lnTo>
                    <a:pt x="66" y="64"/>
                  </a:lnTo>
                  <a:lnTo>
                    <a:pt x="58" y="88"/>
                  </a:lnTo>
                  <a:lnTo>
                    <a:pt x="52" y="112"/>
                  </a:lnTo>
                  <a:lnTo>
                    <a:pt x="41" y="128"/>
                  </a:lnTo>
                  <a:lnTo>
                    <a:pt x="32" y="144"/>
                  </a:lnTo>
                  <a:lnTo>
                    <a:pt x="36" y="158"/>
                  </a:lnTo>
                  <a:lnTo>
                    <a:pt x="34" y="178"/>
                  </a:lnTo>
                  <a:lnTo>
                    <a:pt x="24" y="195"/>
                  </a:lnTo>
                  <a:lnTo>
                    <a:pt x="10" y="195"/>
                  </a:lnTo>
                  <a:lnTo>
                    <a:pt x="0" y="212"/>
                  </a:lnTo>
                  <a:lnTo>
                    <a:pt x="16" y="21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4D2B19E8-720F-4A86-9706-9533C863A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92"/>
              <a:ext cx="247" cy="381"/>
            </a:xfrm>
            <a:custGeom>
              <a:avLst/>
              <a:gdLst>
                <a:gd name="T0" fmla="*/ 198 w 247"/>
                <a:gd name="T1" fmla="*/ 12 h 381"/>
                <a:gd name="T2" fmla="*/ 170 w 247"/>
                <a:gd name="T3" fmla="*/ 17 h 381"/>
                <a:gd name="T4" fmla="*/ 142 w 247"/>
                <a:gd name="T5" fmla="*/ 0 h 381"/>
                <a:gd name="T6" fmla="*/ 116 w 247"/>
                <a:gd name="T7" fmla="*/ 10 h 381"/>
                <a:gd name="T8" fmla="*/ 88 w 247"/>
                <a:gd name="T9" fmla="*/ 12 h 381"/>
                <a:gd name="T10" fmla="*/ 72 w 247"/>
                <a:gd name="T11" fmla="*/ 35 h 381"/>
                <a:gd name="T12" fmla="*/ 52 w 247"/>
                <a:gd name="T13" fmla="*/ 66 h 381"/>
                <a:gd name="T14" fmla="*/ 28 w 247"/>
                <a:gd name="T15" fmla="*/ 84 h 381"/>
                <a:gd name="T16" fmla="*/ 19 w 247"/>
                <a:gd name="T17" fmla="*/ 127 h 381"/>
                <a:gd name="T18" fmla="*/ 0 w 247"/>
                <a:gd name="T19" fmla="*/ 159 h 381"/>
                <a:gd name="T20" fmla="*/ 22 w 247"/>
                <a:gd name="T21" fmla="*/ 188 h 381"/>
                <a:gd name="T22" fmla="*/ 33 w 247"/>
                <a:gd name="T23" fmla="*/ 224 h 381"/>
                <a:gd name="T24" fmla="*/ 18 w 247"/>
                <a:gd name="T25" fmla="*/ 272 h 381"/>
                <a:gd name="T26" fmla="*/ 35 w 247"/>
                <a:gd name="T27" fmla="*/ 304 h 381"/>
                <a:gd name="T28" fmla="*/ 45 w 247"/>
                <a:gd name="T29" fmla="*/ 340 h 381"/>
                <a:gd name="T30" fmla="*/ 82 w 247"/>
                <a:gd name="T31" fmla="*/ 341 h 381"/>
                <a:gd name="T32" fmla="*/ 113 w 247"/>
                <a:gd name="T33" fmla="*/ 318 h 381"/>
                <a:gd name="T34" fmla="*/ 138 w 247"/>
                <a:gd name="T35" fmla="*/ 355 h 381"/>
                <a:gd name="T36" fmla="*/ 152 w 247"/>
                <a:gd name="T37" fmla="*/ 380 h 381"/>
                <a:gd name="T38" fmla="*/ 172 w 247"/>
                <a:gd name="T39" fmla="*/ 347 h 381"/>
                <a:gd name="T40" fmla="*/ 197 w 247"/>
                <a:gd name="T41" fmla="*/ 356 h 381"/>
                <a:gd name="T42" fmla="*/ 224 w 247"/>
                <a:gd name="T43" fmla="*/ 345 h 381"/>
                <a:gd name="T44" fmla="*/ 243 w 247"/>
                <a:gd name="T45" fmla="*/ 314 h 381"/>
                <a:gd name="T46" fmla="*/ 246 w 247"/>
                <a:gd name="T47" fmla="*/ 274 h 381"/>
                <a:gd name="T48" fmla="*/ 222 w 247"/>
                <a:gd name="T49" fmla="*/ 266 h 381"/>
                <a:gd name="T50" fmla="*/ 212 w 247"/>
                <a:gd name="T51" fmla="*/ 236 h 381"/>
                <a:gd name="T52" fmla="*/ 230 w 247"/>
                <a:gd name="T53" fmla="*/ 196 h 381"/>
                <a:gd name="T54" fmla="*/ 228 w 247"/>
                <a:gd name="T55" fmla="*/ 163 h 381"/>
                <a:gd name="T56" fmla="*/ 209 w 247"/>
                <a:gd name="T57" fmla="*/ 149 h 381"/>
                <a:gd name="T58" fmla="*/ 188 w 247"/>
                <a:gd name="T59" fmla="*/ 129 h 381"/>
                <a:gd name="T60" fmla="*/ 199 w 247"/>
                <a:gd name="T61" fmla="*/ 93 h 381"/>
                <a:gd name="T62" fmla="*/ 222 w 247"/>
                <a:gd name="T63" fmla="*/ 68 h 381"/>
                <a:gd name="T64" fmla="*/ 224 w 247"/>
                <a:gd name="T65" fmla="*/ 30 h 381"/>
                <a:gd name="T66" fmla="*/ 218 w 247"/>
                <a:gd name="T67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" h="381">
                  <a:moveTo>
                    <a:pt x="218" y="8"/>
                  </a:moveTo>
                  <a:lnTo>
                    <a:pt x="198" y="12"/>
                  </a:lnTo>
                  <a:lnTo>
                    <a:pt x="182" y="7"/>
                  </a:lnTo>
                  <a:lnTo>
                    <a:pt x="170" y="17"/>
                  </a:lnTo>
                  <a:lnTo>
                    <a:pt x="156" y="18"/>
                  </a:lnTo>
                  <a:lnTo>
                    <a:pt x="142" y="0"/>
                  </a:lnTo>
                  <a:lnTo>
                    <a:pt x="129" y="2"/>
                  </a:lnTo>
                  <a:lnTo>
                    <a:pt x="116" y="10"/>
                  </a:lnTo>
                  <a:lnTo>
                    <a:pt x="100" y="5"/>
                  </a:lnTo>
                  <a:lnTo>
                    <a:pt x="88" y="12"/>
                  </a:lnTo>
                  <a:lnTo>
                    <a:pt x="74" y="15"/>
                  </a:lnTo>
                  <a:lnTo>
                    <a:pt x="72" y="35"/>
                  </a:lnTo>
                  <a:lnTo>
                    <a:pt x="60" y="43"/>
                  </a:lnTo>
                  <a:lnTo>
                    <a:pt x="52" y="66"/>
                  </a:lnTo>
                  <a:lnTo>
                    <a:pt x="43" y="82"/>
                  </a:lnTo>
                  <a:lnTo>
                    <a:pt x="28" y="84"/>
                  </a:lnTo>
                  <a:lnTo>
                    <a:pt x="21" y="108"/>
                  </a:lnTo>
                  <a:lnTo>
                    <a:pt x="19" y="127"/>
                  </a:lnTo>
                  <a:lnTo>
                    <a:pt x="7" y="136"/>
                  </a:lnTo>
                  <a:lnTo>
                    <a:pt x="0" y="159"/>
                  </a:lnTo>
                  <a:lnTo>
                    <a:pt x="12" y="178"/>
                  </a:lnTo>
                  <a:lnTo>
                    <a:pt x="22" y="188"/>
                  </a:lnTo>
                  <a:lnTo>
                    <a:pt x="28" y="210"/>
                  </a:lnTo>
                  <a:lnTo>
                    <a:pt x="33" y="224"/>
                  </a:lnTo>
                  <a:lnTo>
                    <a:pt x="26" y="248"/>
                  </a:lnTo>
                  <a:lnTo>
                    <a:pt x="18" y="272"/>
                  </a:lnTo>
                  <a:lnTo>
                    <a:pt x="31" y="290"/>
                  </a:lnTo>
                  <a:lnTo>
                    <a:pt x="35" y="304"/>
                  </a:lnTo>
                  <a:lnTo>
                    <a:pt x="42" y="326"/>
                  </a:lnTo>
                  <a:lnTo>
                    <a:pt x="45" y="340"/>
                  </a:lnTo>
                  <a:lnTo>
                    <a:pt x="62" y="348"/>
                  </a:lnTo>
                  <a:lnTo>
                    <a:pt x="82" y="341"/>
                  </a:lnTo>
                  <a:lnTo>
                    <a:pt x="92" y="326"/>
                  </a:lnTo>
                  <a:lnTo>
                    <a:pt x="113" y="318"/>
                  </a:lnTo>
                  <a:lnTo>
                    <a:pt x="123" y="329"/>
                  </a:lnTo>
                  <a:lnTo>
                    <a:pt x="138" y="355"/>
                  </a:lnTo>
                  <a:lnTo>
                    <a:pt x="149" y="366"/>
                  </a:lnTo>
                  <a:lnTo>
                    <a:pt x="152" y="380"/>
                  </a:lnTo>
                  <a:lnTo>
                    <a:pt x="160" y="356"/>
                  </a:lnTo>
                  <a:lnTo>
                    <a:pt x="172" y="347"/>
                  </a:lnTo>
                  <a:lnTo>
                    <a:pt x="187" y="346"/>
                  </a:lnTo>
                  <a:lnTo>
                    <a:pt x="197" y="356"/>
                  </a:lnTo>
                  <a:lnTo>
                    <a:pt x="209" y="348"/>
                  </a:lnTo>
                  <a:lnTo>
                    <a:pt x="224" y="345"/>
                  </a:lnTo>
                  <a:lnTo>
                    <a:pt x="233" y="329"/>
                  </a:lnTo>
                  <a:lnTo>
                    <a:pt x="243" y="314"/>
                  </a:lnTo>
                  <a:lnTo>
                    <a:pt x="244" y="295"/>
                  </a:lnTo>
                  <a:lnTo>
                    <a:pt x="246" y="274"/>
                  </a:lnTo>
                  <a:lnTo>
                    <a:pt x="236" y="264"/>
                  </a:lnTo>
                  <a:lnTo>
                    <a:pt x="222" y="266"/>
                  </a:lnTo>
                  <a:lnTo>
                    <a:pt x="217" y="251"/>
                  </a:lnTo>
                  <a:lnTo>
                    <a:pt x="212" y="236"/>
                  </a:lnTo>
                  <a:lnTo>
                    <a:pt x="223" y="220"/>
                  </a:lnTo>
                  <a:lnTo>
                    <a:pt x="230" y="196"/>
                  </a:lnTo>
                  <a:lnTo>
                    <a:pt x="232" y="177"/>
                  </a:lnTo>
                  <a:lnTo>
                    <a:pt x="228" y="163"/>
                  </a:lnTo>
                  <a:lnTo>
                    <a:pt x="223" y="147"/>
                  </a:lnTo>
                  <a:lnTo>
                    <a:pt x="209" y="149"/>
                  </a:lnTo>
                  <a:lnTo>
                    <a:pt x="198" y="139"/>
                  </a:lnTo>
                  <a:lnTo>
                    <a:pt x="188" y="129"/>
                  </a:lnTo>
                  <a:lnTo>
                    <a:pt x="190" y="110"/>
                  </a:lnTo>
                  <a:lnTo>
                    <a:pt x="199" y="93"/>
                  </a:lnTo>
                  <a:lnTo>
                    <a:pt x="212" y="85"/>
                  </a:lnTo>
                  <a:lnTo>
                    <a:pt x="222" y="68"/>
                  </a:lnTo>
                  <a:lnTo>
                    <a:pt x="229" y="45"/>
                  </a:lnTo>
                  <a:lnTo>
                    <a:pt x="224" y="30"/>
                  </a:lnTo>
                  <a:lnTo>
                    <a:pt x="223" y="22"/>
                  </a:lnTo>
                  <a:lnTo>
                    <a:pt x="218" y="8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37AAB4BF-CC46-48B5-B419-FD1973583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35"/>
              <a:ext cx="372" cy="617"/>
            </a:xfrm>
            <a:custGeom>
              <a:avLst/>
              <a:gdLst>
                <a:gd name="T0" fmla="*/ 368 w 372"/>
                <a:gd name="T1" fmla="*/ 171 h 617"/>
                <a:gd name="T2" fmla="*/ 344 w 372"/>
                <a:gd name="T3" fmla="*/ 191 h 617"/>
                <a:gd name="T4" fmla="*/ 321 w 372"/>
                <a:gd name="T5" fmla="*/ 189 h 617"/>
                <a:gd name="T6" fmla="*/ 301 w 372"/>
                <a:gd name="T7" fmla="*/ 194 h 617"/>
                <a:gd name="T8" fmla="*/ 287 w 372"/>
                <a:gd name="T9" fmla="*/ 222 h 617"/>
                <a:gd name="T10" fmla="*/ 263 w 372"/>
                <a:gd name="T11" fmla="*/ 241 h 617"/>
                <a:gd name="T12" fmla="*/ 278 w 372"/>
                <a:gd name="T13" fmla="*/ 265 h 617"/>
                <a:gd name="T14" fmla="*/ 277 w 372"/>
                <a:gd name="T15" fmla="*/ 310 h 617"/>
                <a:gd name="T16" fmla="*/ 278 w 372"/>
                <a:gd name="T17" fmla="*/ 337 h 617"/>
                <a:gd name="T18" fmla="*/ 298 w 372"/>
                <a:gd name="T19" fmla="*/ 358 h 617"/>
                <a:gd name="T20" fmla="*/ 287 w 372"/>
                <a:gd name="T21" fmla="*/ 393 h 617"/>
                <a:gd name="T22" fmla="*/ 264 w 372"/>
                <a:gd name="T23" fmla="*/ 419 h 617"/>
                <a:gd name="T24" fmla="*/ 259 w 372"/>
                <a:gd name="T25" fmla="*/ 449 h 617"/>
                <a:gd name="T26" fmla="*/ 256 w 372"/>
                <a:gd name="T27" fmla="*/ 488 h 617"/>
                <a:gd name="T28" fmla="*/ 228 w 372"/>
                <a:gd name="T29" fmla="*/ 491 h 617"/>
                <a:gd name="T30" fmla="*/ 219 w 372"/>
                <a:gd name="T31" fmla="*/ 461 h 617"/>
                <a:gd name="T32" fmla="*/ 201 w 372"/>
                <a:gd name="T33" fmla="*/ 502 h 617"/>
                <a:gd name="T34" fmla="*/ 179 w 372"/>
                <a:gd name="T35" fmla="*/ 526 h 617"/>
                <a:gd name="T36" fmla="*/ 170 w 372"/>
                <a:gd name="T37" fmla="*/ 569 h 617"/>
                <a:gd name="T38" fmla="*/ 156 w 372"/>
                <a:gd name="T39" fmla="*/ 598 h 617"/>
                <a:gd name="T40" fmla="*/ 132 w 372"/>
                <a:gd name="T41" fmla="*/ 616 h 617"/>
                <a:gd name="T42" fmla="*/ 105 w 372"/>
                <a:gd name="T43" fmla="*/ 598 h 617"/>
                <a:gd name="T44" fmla="*/ 109 w 372"/>
                <a:gd name="T45" fmla="*/ 587 h 617"/>
                <a:gd name="T46" fmla="*/ 100 w 372"/>
                <a:gd name="T47" fmla="*/ 556 h 617"/>
                <a:gd name="T48" fmla="*/ 71 w 372"/>
                <a:gd name="T49" fmla="*/ 561 h 617"/>
                <a:gd name="T50" fmla="*/ 45 w 372"/>
                <a:gd name="T51" fmla="*/ 571 h 617"/>
                <a:gd name="T52" fmla="*/ 37 w 372"/>
                <a:gd name="T53" fmla="*/ 541 h 617"/>
                <a:gd name="T54" fmla="*/ 34 w 372"/>
                <a:gd name="T55" fmla="*/ 507 h 617"/>
                <a:gd name="T56" fmla="*/ 31 w 372"/>
                <a:gd name="T57" fmla="*/ 472 h 617"/>
                <a:gd name="T58" fmla="*/ 53 w 372"/>
                <a:gd name="T59" fmla="*/ 448 h 617"/>
                <a:gd name="T60" fmla="*/ 45 w 372"/>
                <a:gd name="T61" fmla="*/ 418 h 617"/>
                <a:gd name="T62" fmla="*/ 50 w 372"/>
                <a:gd name="T63" fmla="*/ 388 h 617"/>
                <a:gd name="T64" fmla="*/ 35 w 372"/>
                <a:gd name="T65" fmla="*/ 361 h 617"/>
                <a:gd name="T66" fmla="*/ 47 w 372"/>
                <a:gd name="T67" fmla="*/ 326 h 617"/>
                <a:gd name="T68" fmla="*/ 50 w 372"/>
                <a:gd name="T69" fmla="*/ 288 h 617"/>
                <a:gd name="T70" fmla="*/ 25 w 372"/>
                <a:gd name="T71" fmla="*/ 279 h 617"/>
                <a:gd name="T72" fmla="*/ 11 w 372"/>
                <a:gd name="T73" fmla="*/ 254 h 617"/>
                <a:gd name="T74" fmla="*/ 6 w 372"/>
                <a:gd name="T75" fmla="*/ 241 h 617"/>
                <a:gd name="T76" fmla="*/ 10 w 372"/>
                <a:gd name="T77" fmla="*/ 228 h 617"/>
                <a:gd name="T78" fmla="*/ 7 w 372"/>
                <a:gd name="T79" fmla="*/ 194 h 617"/>
                <a:gd name="T80" fmla="*/ 44 w 372"/>
                <a:gd name="T81" fmla="*/ 193 h 617"/>
                <a:gd name="T82" fmla="*/ 71 w 372"/>
                <a:gd name="T83" fmla="*/ 183 h 617"/>
                <a:gd name="T84" fmla="*/ 90 w 372"/>
                <a:gd name="T85" fmla="*/ 151 h 617"/>
                <a:gd name="T86" fmla="*/ 114 w 372"/>
                <a:gd name="T87" fmla="*/ 133 h 617"/>
                <a:gd name="T88" fmla="*/ 130 w 372"/>
                <a:gd name="T89" fmla="*/ 113 h 617"/>
                <a:gd name="T90" fmla="*/ 152 w 372"/>
                <a:gd name="T91" fmla="*/ 87 h 617"/>
                <a:gd name="T92" fmla="*/ 182 w 372"/>
                <a:gd name="T93" fmla="*/ 66 h 617"/>
                <a:gd name="T94" fmla="*/ 207 w 372"/>
                <a:gd name="T95" fmla="*/ 48 h 617"/>
                <a:gd name="T96" fmla="*/ 233 w 372"/>
                <a:gd name="T97" fmla="*/ 37 h 617"/>
                <a:gd name="T98" fmla="*/ 227 w 372"/>
                <a:gd name="T99" fmla="*/ 69 h 617"/>
                <a:gd name="T100" fmla="*/ 251 w 372"/>
                <a:gd name="T101" fmla="*/ 50 h 617"/>
                <a:gd name="T102" fmla="*/ 271 w 372"/>
                <a:gd name="T103" fmla="*/ 19 h 617"/>
                <a:gd name="T104" fmla="*/ 295 w 372"/>
                <a:gd name="T105" fmla="*/ 0 h 617"/>
                <a:gd name="T106" fmla="*/ 283 w 372"/>
                <a:gd name="T107" fmla="*/ 36 h 617"/>
                <a:gd name="T108" fmla="*/ 272 w 372"/>
                <a:gd name="T109" fmla="*/ 72 h 617"/>
                <a:gd name="T110" fmla="*/ 303 w 372"/>
                <a:gd name="T111" fmla="*/ 76 h 617"/>
                <a:gd name="T112" fmla="*/ 327 w 372"/>
                <a:gd name="T113" fmla="*/ 85 h 617"/>
                <a:gd name="T114" fmla="*/ 336 w 372"/>
                <a:gd name="T115" fmla="*/ 114 h 617"/>
                <a:gd name="T116" fmla="*/ 355 w 372"/>
                <a:gd name="T117" fmla="*/ 127 h 617"/>
                <a:gd name="T118" fmla="*/ 369 w 372"/>
                <a:gd name="T119" fmla="*/ 154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617">
                  <a:moveTo>
                    <a:pt x="371" y="159"/>
                  </a:moveTo>
                  <a:lnTo>
                    <a:pt x="368" y="171"/>
                  </a:lnTo>
                  <a:lnTo>
                    <a:pt x="355" y="181"/>
                  </a:lnTo>
                  <a:lnTo>
                    <a:pt x="344" y="191"/>
                  </a:lnTo>
                  <a:lnTo>
                    <a:pt x="331" y="198"/>
                  </a:lnTo>
                  <a:lnTo>
                    <a:pt x="321" y="189"/>
                  </a:lnTo>
                  <a:lnTo>
                    <a:pt x="311" y="178"/>
                  </a:lnTo>
                  <a:lnTo>
                    <a:pt x="301" y="194"/>
                  </a:lnTo>
                  <a:lnTo>
                    <a:pt x="299" y="213"/>
                  </a:lnTo>
                  <a:lnTo>
                    <a:pt x="287" y="222"/>
                  </a:lnTo>
                  <a:lnTo>
                    <a:pt x="275" y="232"/>
                  </a:lnTo>
                  <a:lnTo>
                    <a:pt x="263" y="241"/>
                  </a:lnTo>
                  <a:lnTo>
                    <a:pt x="267" y="254"/>
                  </a:lnTo>
                  <a:lnTo>
                    <a:pt x="278" y="265"/>
                  </a:lnTo>
                  <a:lnTo>
                    <a:pt x="278" y="291"/>
                  </a:lnTo>
                  <a:lnTo>
                    <a:pt x="277" y="310"/>
                  </a:lnTo>
                  <a:lnTo>
                    <a:pt x="267" y="326"/>
                  </a:lnTo>
                  <a:lnTo>
                    <a:pt x="278" y="337"/>
                  </a:lnTo>
                  <a:lnTo>
                    <a:pt x="288" y="347"/>
                  </a:lnTo>
                  <a:lnTo>
                    <a:pt x="298" y="358"/>
                  </a:lnTo>
                  <a:lnTo>
                    <a:pt x="296" y="377"/>
                  </a:lnTo>
                  <a:lnTo>
                    <a:pt x="287" y="393"/>
                  </a:lnTo>
                  <a:lnTo>
                    <a:pt x="277" y="409"/>
                  </a:lnTo>
                  <a:lnTo>
                    <a:pt x="264" y="419"/>
                  </a:lnTo>
                  <a:lnTo>
                    <a:pt x="254" y="435"/>
                  </a:lnTo>
                  <a:lnTo>
                    <a:pt x="259" y="449"/>
                  </a:lnTo>
                  <a:lnTo>
                    <a:pt x="257" y="470"/>
                  </a:lnTo>
                  <a:lnTo>
                    <a:pt x="256" y="488"/>
                  </a:lnTo>
                  <a:lnTo>
                    <a:pt x="243" y="497"/>
                  </a:lnTo>
                  <a:lnTo>
                    <a:pt x="228" y="491"/>
                  </a:lnTo>
                  <a:lnTo>
                    <a:pt x="223" y="475"/>
                  </a:lnTo>
                  <a:lnTo>
                    <a:pt x="219" y="461"/>
                  </a:lnTo>
                  <a:lnTo>
                    <a:pt x="208" y="478"/>
                  </a:lnTo>
                  <a:lnTo>
                    <a:pt x="201" y="502"/>
                  </a:lnTo>
                  <a:lnTo>
                    <a:pt x="193" y="525"/>
                  </a:lnTo>
                  <a:lnTo>
                    <a:pt x="179" y="526"/>
                  </a:lnTo>
                  <a:lnTo>
                    <a:pt x="172" y="549"/>
                  </a:lnTo>
                  <a:lnTo>
                    <a:pt x="170" y="569"/>
                  </a:lnTo>
                  <a:lnTo>
                    <a:pt x="168" y="588"/>
                  </a:lnTo>
                  <a:lnTo>
                    <a:pt x="156" y="598"/>
                  </a:lnTo>
                  <a:lnTo>
                    <a:pt x="144" y="606"/>
                  </a:lnTo>
                  <a:lnTo>
                    <a:pt x="132" y="616"/>
                  </a:lnTo>
                  <a:lnTo>
                    <a:pt x="116" y="609"/>
                  </a:lnTo>
                  <a:lnTo>
                    <a:pt x="105" y="598"/>
                  </a:lnTo>
                  <a:lnTo>
                    <a:pt x="105" y="598"/>
                  </a:lnTo>
                  <a:lnTo>
                    <a:pt x="109" y="587"/>
                  </a:lnTo>
                  <a:lnTo>
                    <a:pt x="111" y="568"/>
                  </a:lnTo>
                  <a:lnTo>
                    <a:pt x="100" y="556"/>
                  </a:lnTo>
                  <a:lnTo>
                    <a:pt x="86" y="559"/>
                  </a:lnTo>
                  <a:lnTo>
                    <a:pt x="71" y="561"/>
                  </a:lnTo>
                  <a:lnTo>
                    <a:pt x="58" y="561"/>
                  </a:lnTo>
                  <a:lnTo>
                    <a:pt x="45" y="571"/>
                  </a:lnTo>
                  <a:lnTo>
                    <a:pt x="35" y="559"/>
                  </a:lnTo>
                  <a:lnTo>
                    <a:pt x="37" y="541"/>
                  </a:lnTo>
                  <a:lnTo>
                    <a:pt x="33" y="526"/>
                  </a:lnTo>
                  <a:lnTo>
                    <a:pt x="34" y="507"/>
                  </a:lnTo>
                  <a:lnTo>
                    <a:pt x="30" y="493"/>
                  </a:lnTo>
                  <a:lnTo>
                    <a:pt x="31" y="472"/>
                  </a:lnTo>
                  <a:lnTo>
                    <a:pt x="43" y="464"/>
                  </a:lnTo>
                  <a:lnTo>
                    <a:pt x="53" y="448"/>
                  </a:lnTo>
                  <a:lnTo>
                    <a:pt x="49" y="434"/>
                  </a:lnTo>
                  <a:lnTo>
                    <a:pt x="45" y="418"/>
                  </a:lnTo>
                  <a:lnTo>
                    <a:pt x="55" y="402"/>
                  </a:lnTo>
                  <a:lnTo>
                    <a:pt x="50" y="388"/>
                  </a:lnTo>
                  <a:lnTo>
                    <a:pt x="40" y="377"/>
                  </a:lnTo>
                  <a:lnTo>
                    <a:pt x="35" y="361"/>
                  </a:lnTo>
                  <a:lnTo>
                    <a:pt x="37" y="343"/>
                  </a:lnTo>
                  <a:lnTo>
                    <a:pt x="47" y="326"/>
                  </a:lnTo>
                  <a:lnTo>
                    <a:pt x="55" y="303"/>
                  </a:lnTo>
                  <a:lnTo>
                    <a:pt x="50" y="288"/>
                  </a:lnTo>
                  <a:lnTo>
                    <a:pt x="40" y="279"/>
                  </a:lnTo>
                  <a:lnTo>
                    <a:pt x="25" y="279"/>
                  </a:lnTo>
                  <a:lnTo>
                    <a:pt x="21" y="265"/>
                  </a:lnTo>
                  <a:lnTo>
                    <a:pt x="11" y="254"/>
                  </a:lnTo>
                  <a:lnTo>
                    <a:pt x="6" y="239"/>
                  </a:lnTo>
                  <a:lnTo>
                    <a:pt x="6" y="241"/>
                  </a:lnTo>
                  <a:lnTo>
                    <a:pt x="13" y="235"/>
                  </a:lnTo>
                  <a:lnTo>
                    <a:pt x="10" y="228"/>
                  </a:lnTo>
                  <a:lnTo>
                    <a:pt x="0" y="218"/>
                  </a:lnTo>
                  <a:lnTo>
                    <a:pt x="7" y="194"/>
                  </a:lnTo>
                  <a:lnTo>
                    <a:pt x="21" y="192"/>
                  </a:lnTo>
                  <a:lnTo>
                    <a:pt x="44" y="193"/>
                  </a:lnTo>
                  <a:lnTo>
                    <a:pt x="61" y="200"/>
                  </a:lnTo>
                  <a:lnTo>
                    <a:pt x="71" y="183"/>
                  </a:lnTo>
                  <a:lnTo>
                    <a:pt x="78" y="159"/>
                  </a:lnTo>
                  <a:lnTo>
                    <a:pt x="90" y="151"/>
                  </a:lnTo>
                  <a:lnTo>
                    <a:pt x="104" y="149"/>
                  </a:lnTo>
                  <a:lnTo>
                    <a:pt x="114" y="133"/>
                  </a:lnTo>
                  <a:lnTo>
                    <a:pt x="117" y="114"/>
                  </a:lnTo>
                  <a:lnTo>
                    <a:pt x="130" y="113"/>
                  </a:lnTo>
                  <a:lnTo>
                    <a:pt x="140" y="97"/>
                  </a:lnTo>
                  <a:lnTo>
                    <a:pt x="152" y="87"/>
                  </a:lnTo>
                  <a:lnTo>
                    <a:pt x="170" y="75"/>
                  </a:lnTo>
                  <a:lnTo>
                    <a:pt x="182" y="66"/>
                  </a:lnTo>
                  <a:lnTo>
                    <a:pt x="195" y="57"/>
                  </a:lnTo>
                  <a:lnTo>
                    <a:pt x="207" y="48"/>
                  </a:lnTo>
                  <a:lnTo>
                    <a:pt x="218" y="39"/>
                  </a:lnTo>
                  <a:lnTo>
                    <a:pt x="233" y="37"/>
                  </a:lnTo>
                  <a:lnTo>
                    <a:pt x="223" y="53"/>
                  </a:lnTo>
                  <a:lnTo>
                    <a:pt x="227" y="69"/>
                  </a:lnTo>
                  <a:lnTo>
                    <a:pt x="239" y="59"/>
                  </a:lnTo>
                  <a:lnTo>
                    <a:pt x="251" y="50"/>
                  </a:lnTo>
                  <a:lnTo>
                    <a:pt x="261" y="34"/>
                  </a:lnTo>
                  <a:lnTo>
                    <a:pt x="271" y="19"/>
                  </a:lnTo>
                  <a:lnTo>
                    <a:pt x="283" y="9"/>
                  </a:lnTo>
                  <a:lnTo>
                    <a:pt x="295" y="0"/>
                  </a:lnTo>
                  <a:lnTo>
                    <a:pt x="293" y="19"/>
                  </a:lnTo>
                  <a:lnTo>
                    <a:pt x="283" y="36"/>
                  </a:lnTo>
                  <a:lnTo>
                    <a:pt x="273" y="52"/>
                  </a:lnTo>
                  <a:lnTo>
                    <a:pt x="272" y="72"/>
                  </a:lnTo>
                  <a:lnTo>
                    <a:pt x="282" y="83"/>
                  </a:lnTo>
                  <a:lnTo>
                    <a:pt x="303" y="76"/>
                  </a:lnTo>
                  <a:lnTo>
                    <a:pt x="317" y="75"/>
                  </a:lnTo>
                  <a:lnTo>
                    <a:pt x="327" y="85"/>
                  </a:lnTo>
                  <a:lnTo>
                    <a:pt x="331" y="99"/>
                  </a:lnTo>
                  <a:lnTo>
                    <a:pt x="336" y="114"/>
                  </a:lnTo>
                  <a:lnTo>
                    <a:pt x="340" y="129"/>
                  </a:lnTo>
                  <a:lnTo>
                    <a:pt x="355" y="127"/>
                  </a:lnTo>
                  <a:lnTo>
                    <a:pt x="361" y="150"/>
                  </a:lnTo>
                  <a:lnTo>
                    <a:pt x="369" y="154"/>
                  </a:lnTo>
                  <a:lnTo>
                    <a:pt x="371" y="159"/>
                  </a:lnTo>
                </a:path>
              </a:pathLst>
            </a:custGeom>
            <a:grpFill/>
            <a:ln w="0" cap="flat" cmpd="sng">
              <a:solidFill>
                <a:srgbClr val="FFFF8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 sz="1293"/>
            </a:p>
          </p:txBody>
        </p:sp>
        <p:sp>
          <p:nvSpPr>
            <p:cNvPr id="72" name="Text Box 38">
              <a:extLst>
                <a:ext uri="{FF2B5EF4-FFF2-40B4-BE49-F238E27FC236}">
                  <a16:creationId xmlns:a16="http://schemas.microsoft.com/office/drawing/2014/main" id="{C8610098-9EE0-4B95-8975-23E5A6D4C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" y="3557"/>
              <a:ext cx="313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Messina</a:t>
              </a:r>
              <a:endParaRPr lang="it-IT" altLang="it-IT" sz="2216"/>
            </a:p>
          </p:txBody>
        </p:sp>
        <p:sp>
          <p:nvSpPr>
            <p:cNvPr id="73" name="Rectangle 39">
              <a:extLst>
                <a:ext uri="{FF2B5EF4-FFF2-40B4-BE49-F238E27FC236}">
                  <a16:creationId xmlns:a16="http://schemas.microsoft.com/office/drawing/2014/main" id="{87EF58BD-C573-42ED-AD3D-34D5F0926C1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54" y="358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74" name="Text Box 40">
              <a:extLst>
                <a:ext uri="{FF2B5EF4-FFF2-40B4-BE49-F238E27FC236}">
                  <a16:creationId xmlns:a16="http://schemas.microsoft.com/office/drawing/2014/main" id="{55F1E8FB-A0F4-4108-8A65-58CD7F87D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" y="3570"/>
              <a:ext cx="31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Palermo</a:t>
              </a:r>
              <a:endParaRPr lang="it-IT" altLang="it-IT" sz="2216"/>
            </a:p>
          </p:txBody>
        </p:sp>
        <p:sp>
          <p:nvSpPr>
            <p:cNvPr id="75" name="Rectangle 41">
              <a:extLst>
                <a:ext uri="{FF2B5EF4-FFF2-40B4-BE49-F238E27FC236}">
                  <a16:creationId xmlns:a16="http://schemas.microsoft.com/office/drawing/2014/main" id="{3259BF81-33B5-4B00-966F-6989E9CB9FC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89" y="3597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76" name="Text Box 42">
              <a:extLst>
                <a:ext uri="{FF2B5EF4-FFF2-40B4-BE49-F238E27FC236}">
                  <a16:creationId xmlns:a16="http://schemas.microsoft.com/office/drawing/2014/main" id="{2E4C85B6-F541-44C8-BBC9-442F3D333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2" y="3842"/>
              <a:ext cx="30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Catania</a:t>
              </a:r>
              <a:endParaRPr lang="it-IT" altLang="it-IT" sz="2216"/>
            </a:p>
          </p:txBody>
        </p:sp>
        <p:sp>
          <p:nvSpPr>
            <p:cNvPr id="77" name="Rectangle 43">
              <a:extLst>
                <a:ext uri="{FF2B5EF4-FFF2-40B4-BE49-F238E27FC236}">
                  <a16:creationId xmlns:a16="http://schemas.microsoft.com/office/drawing/2014/main" id="{DFB3CA87-7B47-4975-B67F-BA7D36889BD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75" y="3870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78" name="Text Box 44">
              <a:extLst>
                <a:ext uri="{FF2B5EF4-FFF2-40B4-BE49-F238E27FC236}">
                  <a16:creationId xmlns:a16="http://schemas.microsoft.com/office/drawing/2014/main" id="{9894ED43-7E1F-4165-9249-BCBB8226F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" y="2478"/>
              <a:ext cx="294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Sassari</a:t>
              </a:r>
              <a:endParaRPr lang="it-IT" altLang="it-IT" sz="2216"/>
            </a:p>
          </p:txBody>
        </p:sp>
        <p:sp>
          <p:nvSpPr>
            <p:cNvPr id="79" name="Rectangle 45">
              <a:extLst>
                <a:ext uri="{FF2B5EF4-FFF2-40B4-BE49-F238E27FC236}">
                  <a16:creationId xmlns:a16="http://schemas.microsoft.com/office/drawing/2014/main" id="{12669D69-6C37-4252-AA22-2F9AC328D3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8" y="2507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80" name="Text Box 46">
              <a:extLst>
                <a:ext uri="{FF2B5EF4-FFF2-40B4-BE49-F238E27FC236}">
                  <a16:creationId xmlns:a16="http://schemas.microsoft.com/office/drawing/2014/main" id="{9156403C-524C-4E0A-8E5B-EB1809A97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" y="3160"/>
              <a:ext cx="298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Cagliari</a:t>
              </a:r>
              <a:endParaRPr lang="it-IT" altLang="it-IT" sz="2216"/>
            </a:p>
          </p:txBody>
        </p:sp>
        <p:sp>
          <p:nvSpPr>
            <p:cNvPr id="81" name="Rectangle 47">
              <a:extLst>
                <a:ext uri="{FF2B5EF4-FFF2-40B4-BE49-F238E27FC236}">
                  <a16:creationId xmlns:a16="http://schemas.microsoft.com/office/drawing/2014/main" id="{CF26CDDE-EB52-4042-96AB-BD22B38CF6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68" y="3188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82" name="Text Box 48">
              <a:extLst>
                <a:ext uri="{FF2B5EF4-FFF2-40B4-BE49-F238E27FC236}">
                  <a16:creationId xmlns:a16="http://schemas.microsoft.com/office/drawing/2014/main" id="{4DF2B901-959A-4C55-9A8E-E5D176A46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" y="919"/>
              <a:ext cx="27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Turino</a:t>
              </a:r>
              <a:endParaRPr lang="it-IT" altLang="it-IT" sz="2216"/>
            </a:p>
          </p:txBody>
        </p:sp>
        <p:sp>
          <p:nvSpPr>
            <p:cNvPr id="83" name="Rectangle 49">
              <a:extLst>
                <a:ext uri="{FF2B5EF4-FFF2-40B4-BE49-F238E27FC236}">
                  <a16:creationId xmlns:a16="http://schemas.microsoft.com/office/drawing/2014/main" id="{4C329E06-020F-41C0-A2D2-F717E7CEDEE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96" y="947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84" name="Text Box 50">
              <a:extLst>
                <a:ext uri="{FF2B5EF4-FFF2-40B4-BE49-F238E27FC236}">
                  <a16:creationId xmlns:a16="http://schemas.microsoft.com/office/drawing/2014/main" id="{6D01BB7F-05B4-4A4C-912C-E8D9E0634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" y="650"/>
              <a:ext cx="25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Aosta</a:t>
              </a:r>
              <a:endParaRPr lang="it-IT" altLang="it-IT" sz="2216"/>
            </a:p>
          </p:txBody>
        </p:sp>
        <p:sp>
          <p:nvSpPr>
            <p:cNvPr id="85" name="Rectangle 51">
              <a:extLst>
                <a:ext uri="{FF2B5EF4-FFF2-40B4-BE49-F238E27FC236}">
                  <a16:creationId xmlns:a16="http://schemas.microsoft.com/office/drawing/2014/main" id="{82A3BCEE-726F-4EF1-B6C8-E75F502E2F0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3" y="675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86" name="Text Box 52">
              <a:extLst>
                <a:ext uri="{FF2B5EF4-FFF2-40B4-BE49-F238E27FC236}">
                  <a16:creationId xmlns:a16="http://schemas.microsoft.com/office/drawing/2014/main" id="{0F6633E0-0476-4C05-9D71-5A400DFF2C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" y="708"/>
              <a:ext cx="276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Milano</a:t>
              </a:r>
              <a:endParaRPr lang="it-IT" altLang="it-IT" sz="2216"/>
            </a:p>
          </p:txBody>
        </p:sp>
        <p:sp>
          <p:nvSpPr>
            <p:cNvPr id="87" name="Rectangle 53">
              <a:extLst>
                <a:ext uri="{FF2B5EF4-FFF2-40B4-BE49-F238E27FC236}">
                  <a16:creationId xmlns:a16="http://schemas.microsoft.com/office/drawing/2014/main" id="{4F79AD91-EF0D-42AB-A1A7-C85913F8D9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18" y="73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88" name="Text Box 54">
              <a:extLst>
                <a:ext uri="{FF2B5EF4-FFF2-40B4-BE49-F238E27FC236}">
                  <a16:creationId xmlns:a16="http://schemas.microsoft.com/office/drawing/2014/main" id="{499112E8-EA08-47B8-8D6C-61BEEFE35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" y="1127"/>
              <a:ext cx="302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Genova</a:t>
              </a:r>
              <a:endParaRPr lang="it-IT" altLang="it-IT" sz="2216"/>
            </a:p>
          </p:txBody>
        </p:sp>
        <p:sp>
          <p:nvSpPr>
            <p:cNvPr id="89" name="Rectangle 55">
              <a:extLst>
                <a:ext uri="{FF2B5EF4-FFF2-40B4-BE49-F238E27FC236}">
                  <a16:creationId xmlns:a16="http://schemas.microsoft.com/office/drawing/2014/main" id="{492CF0D1-3CEB-43B6-9A24-C48DA85BE7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60" y="1155"/>
              <a:ext cx="40" cy="61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0" name="Text Box 56">
              <a:extLst>
                <a:ext uri="{FF2B5EF4-FFF2-40B4-BE49-F238E27FC236}">
                  <a16:creationId xmlns:a16="http://schemas.microsoft.com/office/drawing/2014/main" id="{989871ED-9C25-4FBB-9408-8CAC8E00B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6" y="1050"/>
              <a:ext cx="312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Bologna</a:t>
              </a:r>
              <a:endParaRPr lang="it-IT" altLang="it-IT" sz="2216"/>
            </a:p>
          </p:txBody>
        </p:sp>
        <p:sp>
          <p:nvSpPr>
            <p:cNvPr id="91" name="Rectangle 57">
              <a:extLst>
                <a:ext uri="{FF2B5EF4-FFF2-40B4-BE49-F238E27FC236}">
                  <a16:creationId xmlns:a16="http://schemas.microsoft.com/office/drawing/2014/main" id="{B0A0BFE6-A4E9-4905-9B2E-7B9558F7F67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64" y="1075"/>
              <a:ext cx="39" cy="61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2" name="Text Box 58">
              <a:extLst>
                <a:ext uri="{FF2B5EF4-FFF2-40B4-BE49-F238E27FC236}">
                  <a16:creationId xmlns:a16="http://schemas.microsoft.com/office/drawing/2014/main" id="{4D2AEE29-DA26-47B6-8F90-ABF37A35F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" y="229"/>
              <a:ext cx="309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Bolzano</a:t>
              </a:r>
              <a:endParaRPr lang="it-IT" altLang="it-IT" sz="2216"/>
            </a:p>
          </p:txBody>
        </p:sp>
        <p:sp>
          <p:nvSpPr>
            <p:cNvPr id="93" name="Rectangle 59">
              <a:extLst>
                <a:ext uri="{FF2B5EF4-FFF2-40B4-BE49-F238E27FC236}">
                  <a16:creationId xmlns:a16="http://schemas.microsoft.com/office/drawing/2014/main" id="{D1395729-3A30-45ED-8BD8-D969CF600B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26" y="255"/>
              <a:ext cx="40" cy="61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4" name="Text Box 60">
              <a:extLst>
                <a:ext uri="{FF2B5EF4-FFF2-40B4-BE49-F238E27FC236}">
                  <a16:creationId xmlns:a16="http://schemas.microsoft.com/office/drawing/2014/main" id="{4668C394-8101-4A47-8CED-A1A0E3EB2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713"/>
              <a:ext cx="29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Verona</a:t>
              </a:r>
              <a:endParaRPr lang="it-IT" altLang="it-IT" sz="2216"/>
            </a:p>
          </p:txBody>
        </p:sp>
        <p:sp>
          <p:nvSpPr>
            <p:cNvPr id="95" name="Rectangle 61">
              <a:extLst>
                <a:ext uri="{FF2B5EF4-FFF2-40B4-BE49-F238E27FC236}">
                  <a16:creationId xmlns:a16="http://schemas.microsoft.com/office/drawing/2014/main" id="{03529DA0-925B-42C1-A434-3794DBBF31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87" y="739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6" name="Text Box 62">
              <a:extLst>
                <a:ext uri="{FF2B5EF4-FFF2-40B4-BE49-F238E27FC236}">
                  <a16:creationId xmlns:a16="http://schemas.microsoft.com/office/drawing/2014/main" id="{890C6AA7-D947-44F7-A9D7-8FBDFD6B7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" y="352"/>
              <a:ext cx="259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Udine</a:t>
              </a:r>
              <a:endParaRPr lang="it-IT" altLang="it-IT" sz="2216"/>
            </a:p>
          </p:txBody>
        </p:sp>
        <p:sp>
          <p:nvSpPr>
            <p:cNvPr id="97" name="Rectangle 63">
              <a:extLst>
                <a:ext uri="{FF2B5EF4-FFF2-40B4-BE49-F238E27FC236}">
                  <a16:creationId xmlns:a16="http://schemas.microsoft.com/office/drawing/2014/main" id="{D4E36798-8C45-462B-AB45-9CA7564DFB0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50" y="377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98" name="Text Box 64">
              <a:extLst>
                <a:ext uri="{FF2B5EF4-FFF2-40B4-BE49-F238E27FC236}">
                  <a16:creationId xmlns:a16="http://schemas.microsoft.com/office/drawing/2014/main" id="{3A6F81A1-DDC7-454D-A8F3-E0ABBCCABC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" y="1465"/>
              <a:ext cx="22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Pisa</a:t>
              </a:r>
              <a:endParaRPr lang="it-IT" altLang="it-IT" sz="2216"/>
            </a:p>
          </p:txBody>
        </p:sp>
        <p:sp>
          <p:nvSpPr>
            <p:cNvPr id="99" name="Rectangle 65">
              <a:extLst>
                <a:ext uri="{FF2B5EF4-FFF2-40B4-BE49-F238E27FC236}">
                  <a16:creationId xmlns:a16="http://schemas.microsoft.com/office/drawing/2014/main" id="{4D5592B2-9D11-4058-9235-1F693330EB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008" y="1492"/>
              <a:ext cx="40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0" name="Text Box 66">
              <a:extLst>
                <a:ext uri="{FF2B5EF4-FFF2-40B4-BE49-F238E27FC236}">
                  <a16:creationId xmlns:a16="http://schemas.microsoft.com/office/drawing/2014/main" id="{A0A3ACCA-2E35-4294-B015-1E7E0E6F23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2" y="1447"/>
              <a:ext cx="294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Firenze</a:t>
              </a:r>
              <a:endParaRPr lang="it-IT" altLang="it-IT" sz="2216"/>
            </a:p>
          </p:txBody>
        </p:sp>
        <p:sp>
          <p:nvSpPr>
            <p:cNvPr id="101" name="Rectangle 67">
              <a:extLst>
                <a:ext uri="{FF2B5EF4-FFF2-40B4-BE49-F238E27FC236}">
                  <a16:creationId xmlns:a16="http://schemas.microsoft.com/office/drawing/2014/main" id="{053034DA-C81C-4A24-AB9E-3B85B96C36B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139" y="147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2" name="Text Box 68">
              <a:extLst>
                <a:ext uri="{FF2B5EF4-FFF2-40B4-BE49-F238E27FC236}">
                  <a16:creationId xmlns:a16="http://schemas.microsoft.com/office/drawing/2014/main" id="{C6A409EE-1955-4727-A5E9-7AFE2F994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1460"/>
              <a:ext cx="298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Ancona</a:t>
              </a:r>
              <a:endParaRPr lang="it-IT" altLang="it-IT" sz="2216"/>
            </a:p>
          </p:txBody>
        </p:sp>
        <p:sp>
          <p:nvSpPr>
            <p:cNvPr id="103" name="Rectangle 69">
              <a:extLst>
                <a:ext uri="{FF2B5EF4-FFF2-40B4-BE49-F238E27FC236}">
                  <a16:creationId xmlns:a16="http://schemas.microsoft.com/office/drawing/2014/main" id="{F3783E25-27A0-4CBD-86F3-19F0C24CE4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22" y="1488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4" name="Text Box 70">
              <a:extLst>
                <a:ext uri="{FF2B5EF4-FFF2-40B4-BE49-F238E27FC236}">
                  <a16:creationId xmlns:a16="http://schemas.microsoft.com/office/drawing/2014/main" id="{3614BD44-984C-4E43-9081-B29EA44A0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3" y="2067"/>
              <a:ext cx="261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Roma</a:t>
              </a:r>
              <a:endParaRPr lang="it-IT" altLang="it-IT" sz="2216"/>
            </a:p>
          </p:txBody>
        </p:sp>
        <p:sp>
          <p:nvSpPr>
            <p:cNvPr id="105" name="Rectangle 71">
              <a:extLst>
                <a:ext uri="{FF2B5EF4-FFF2-40B4-BE49-F238E27FC236}">
                  <a16:creationId xmlns:a16="http://schemas.microsoft.com/office/drawing/2014/main" id="{4903AE05-44E4-4BEF-8422-1D606F4F44C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43" y="2093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6" name="Text Box 72">
              <a:extLst>
                <a:ext uri="{FF2B5EF4-FFF2-40B4-BE49-F238E27FC236}">
                  <a16:creationId xmlns:a16="http://schemas.microsoft.com/office/drawing/2014/main" id="{43516932-C048-44B5-BAD4-E63C6BCF8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8" y="2440"/>
              <a:ext cx="281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Naploli</a:t>
              </a:r>
              <a:endParaRPr lang="it-IT" altLang="it-IT" sz="2216"/>
            </a:p>
          </p:txBody>
        </p:sp>
        <p:sp>
          <p:nvSpPr>
            <p:cNvPr id="107" name="Rectangle 73">
              <a:extLst>
                <a:ext uri="{FF2B5EF4-FFF2-40B4-BE49-F238E27FC236}">
                  <a16:creationId xmlns:a16="http://schemas.microsoft.com/office/drawing/2014/main" id="{18D97FBB-C1EF-465B-A624-1D13D91800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17" y="2468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08" name="Text Box 74">
              <a:extLst>
                <a:ext uri="{FF2B5EF4-FFF2-40B4-BE49-F238E27FC236}">
                  <a16:creationId xmlns:a16="http://schemas.microsoft.com/office/drawing/2014/main" id="{763BAD2B-D6AF-4B15-B289-A77C6CD77A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4" y="2458"/>
              <a:ext cx="300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Taranto</a:t>
              </a:r>
              <a:endParaRPr lang="it-IT" altLang="it-IT" sz="2216"/>
            </a:p>
          </p:txBody>
        </p:sp>
        <p:sp>
          <p:nvSpPr>
            <p:cNvPr id="109" name="Rectangle 75">
              <a:extLst>
                <a:ext uri="{FF2B5EF4-FFF2-40B4-BE49-F238E27FC236}">
                  <a16:creationId xmlns:a16="http://schemas.microsoft.com/office/drawing/2014/main" id="{4E6BE757-5D41-44DF-997D-85AFC0156A7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29" y="2484"/>
              <a:ext cx="39" cy="62"/>
            </a:xfrm>
            <a:prstGeom prst="rect">
              <a:avLst/>
            </a:prstGeom>
            <a:grpFill/>
            <a:ln w="0">
              <a:solidFill>
                <a:srgbClr val="FFFF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 sz="1293"/>
            </a:p>
          </p:txBody>
        </p:sp>
        <p:sp>
          <p:nvSpPr>
            <p:cNvPr id="110" name="Text Box 76">
              <a:extLst>
                <a:ext uri="{FF2B5EF4-FFF2-40B4-BE49-F238E27FC236}">
                  <a16:creationId xmlns:a16="http://schemas.microsoft.com/office/drawing/2014/main" id="{607BAFD9-A68F-4ECD-8DDB-72D8BC181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168"/>
              <a:ext cx="384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San Marino</a:t>
              </a:r>
              <a:endParaRPr lang="it-IT" altLang="it-IT" sz="2216"/>
            </a:p>
          </p:txBody>
        </p:sp>
        <p:sp>
          <p:nvSpPr>
            <p:cNvPr id="111" name="Text Box 77">
              <a:extLst>
                <a:ext uri="{FF2B5EF4-FFF2-40B4-BE49-F238E27FC236}">
                  <a16:creationId xmlns:a16="http://schemas.microsoft.com/office/drawing/2014/main" id="{3AEC88DC-5539-4600-8E6A-998044322C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9" y="4188"/>
              <a:ext cx="365" cy="14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>
                <a:spcBef>
                  <a:spcPct val="30000"/>
                </a:spcBef>
              </a:pPr>
              <a:r>
                <a:rPr lang="it-IT" altLang="it-IT" sz="554">
                  <a:solidFill>
                    <a:srgbClr val="FFFF80"/>
                  </a:solidFill>
                  <a:latin typeface="Arial" panose="020B0604020202020204" pitchFamily="34" charset="0"/>
                </a:rPr>
                <a:t>Pantelleria</a:t>
              </a:r>
              <a:endParaRPr lang="it-IT" altLang="it-IT" sz="2216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_Vortice">
  <a:themeElements>
    <a:clrScheme name="Vortice 6">
      <a:dk1>
        <a:srgbClr val="000000"/>
      </a:dk1>
      <a:lt1>
        <a:srgbClr val="FFFFFF"/>
      </a:lt1>
      <a:dk2>
        <a:srgbClr val="000066"/>
      </a:dk2>
      <a:lt2>
        <a:srgbClr val="ABABAB"/>
      </a:lt2>
      <a:accent1>
        <a:srgbClr val="CBCBCB"/>
      </a:accent1>
      <a:accent2>
        <a:srgbClr val="FF0D0D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0B0B"/>
      </a:accent6>
      <a:hlink>
        <a:srgbClr val="4D4D4D"/>
      </a:hlink>
      <a:folHlink>
        <a:srgbClr val="EAEA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ortice">
  <a:themeElements>
    <a:clrScheme name="Vortice 6">
      <a:dk1>
        <a:srgbClr val="000000"/>
      </a:dk1>
      <a:lt1>
        <a:srgbClr val="FFFFFF"/>
      </a:lt1>
      <a:dk2>
        <a:srgbClr val="000066"/>
      </a:dk2>
      <a:lt2>
        <a:srgbClr val="ABABAB"/>
      </a:lt2>
      <a:accent1>
        <a:srgbClr val="CBCBCB"/>
      </a:accent1>
      <a:accent2>
        <a:srgbClr val="FF0D0D"/>
      </a:accent2>
      <a:accent3>
        <a:srgbClr val="FFFFFF"/>
      </a:accent3>
      <a:accent4>
        <a:srgbClr val="000000"/>
      </a:accent4>
      <a:accent5>
        <a:srgbClr val="E2E2E2"/>
      </a:accent5>
      <a:accent6>
        <a:srgbClr val="E70B0B"/>
      </a:accent6>
      <a:hlink>
        <a:srgbClr val="4D4D4D"/>
      </a:hlink>
      <a:folHlink>
        <a:srgbClr val="EAEAE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856</Words>
  <Application>Microsoft Office PowerPoint</Application>
  <PresentationFormat>Presentazione su schermo (4:3)</PresentationFormat>
  <Paragraphs>251</Paragraphs>
  <Slides>20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Tahoma</vt:lpstr>
      <vt:lpstr>Noto Sans Symbols</vt:lpstr>
      <vt:lpstr>Arial Narrow</vt:lpstr>
      <vt:lpstr>Times New Roman</vt:lpstr>
      <vt:lpstr>1_Vortice</vt:lpstr>
      <vt:lpstr>Vortice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Montali</dc:creator>
  <cp:lastModifiedBy>Paolo Montali</cp:lastModifiedBy>
  <cp:revision>14</cp:revision>
  <dcterms:modified xsi:type="dcterms:W3CDTF">2020-06-07T21:55:36Z</dcterms:modified>
</cp:coreProperties>
</file>